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44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654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790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5208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241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8026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7806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560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4336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504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43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EBAFA-6337-40C6-ACBD-0D4D7A5AC894}" type="datetimeFigureOut">
              <a:rPr lang="da-DK" smtClean="0"/>
              <a:t>05-05-2020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89907-4F07-4024-801A-4F422997F6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751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Hvorfor skulle jøderne dø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Havde nazisterne en masterplan for jødeudryddelsen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7322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Intentionalistiske</a:t>
            </a:r>
            <a:r>
              <a:rPr lang="da-DK" dirty="0" smtClean="0"/>
              <a:t> forklaring på Holocaust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Hitler og nazisterne havde fra starten et ønske om at udrydde den jødiske befolkning i Tyskland og i Europa.</a:t>
            </a:r>
          </a:p>
          <a:p>
            <a:r>
              <a:rPr lang="da-DK" dirty="0" smtClean="0"/>
              <a:t>Denne forklaring bruger blandt andet citater fra </a:t>
            </a:r>
            <a:r>
              <a:rPr lang="da-DK" dirty="0" err="1" smtClean="0"/>
              <a:t>Mein</a:t>
            </a:r>
            <a:r>
              <a:rPr lang="da-DK" dirty="0" smtClean="0"/>
              <a:t> </a:t>
            </a:r>
            <a:r>
              <a:rPr lang="da-DK" dirty="0" err="1" smtClean="0"/>
              <a:t>Kampf</a:t>
            </a:r>
            <a:r>
              <a:rPr lang="da-DK" dirty="0" smtClean="0"/>
              <a:t> og taler fra Hitler som belæg.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536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Funktionalistisk forklaring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Nazisterne havde ikke fra starten en plan for at udrydde jøderne, men man ønskede at fjerne jøder fra Tyskland. </a:t>
            </a:r>
          </a:p>
          <a:p>
            <a:r>
              <a:rPr lang="da-DK" dirty="0" smtClean="0"/>
              <a:t>Efter erobringen af Polen (1939) og under erobringen af Sovjetunionen skifter man af praktiske grunde til systematisk udryddelse af jøderne.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48919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227EE20EAA2145BEB38186BD881734" ma:contentTypeVersion="28" ma:contentTypeDescription="Opret et nyt dokument." ma:contentTypeScope="" ma:versionID="f99f702af811ba33052d4c0834d4a0d4">
  <xsd:schema xmlns:xsd="http://www.w3.org/2001/XMLSchema" xmlns:xs="http://www.w3.org/2001/XMLSchema" xmlns:p="http://schemas.microsoft.com/office/2006/metadata/properties" xmlns:ns3="0d8d1cce-01ba-4cb8-8956-66053fa010d1" xmlns:ns4="738e700d-5512-42e0-ab95-faf124904197" targetNamespace="http://schemas.microsoft.com/office/2006/metadata/properties" ma:root="true" ma:fieldsID="1665eee482f5496871b1de98c3b53fe1" ns3:_="" ns4:_="">
    <xsd:import namespace="0d8d1cce-01ba-4cb8-8956-66053fa010d1"/>
    <xsd:import namespace="738e700d-5512-42e0-ab95-faf12490419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8d1cce-01ba-4cb8-8956-66053fa010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værdi for deling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8e700d-5512-42e0-ab95-faf124904197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5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6" nillable="true" ma:displayName="Culture Name" ma:internalName="CultureName">
      <xsd:simpleType>
        <xsd:restriction base="dms:Text"/>
      </xsd:simpleType>
    </xsd:element>
    <xsd:element name="AppVersion" ma:index="17" nillable="true" ma:displayName="App Version" ma:internalName="AppVersion">
      <xsd:simpleType>
        <xsd:restriction base="dms:Text"/>
      </xsd:simpleType>
    </xsd:element>
    <xsd:element name="Teachers" ma:index="1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1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2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3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4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5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3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33" nillable="true" ma:displayName="Location" ma:internalName="MediaServiceLocation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738e700d-5512-42e0-ab95-faf124904197" xsi:nil="true"/>
    <FolderType xmlns="738e700d-5512-42e0-ab95-faf124904197" xsi:nil="true"/>
    <AppVersion xmlns="738e700d-5512-42e0-ab95-faf124904197" xsi:nil="true"/>
    <Invited_Students xmlns="738e700d-5512-42e0-ab95-faf124904197" xsi:nil="true"/>
    <DefaultSectionNames xmlns="738e700d-5512-42e0-ab95-faf124904197" xsi:nil="true"/>
    <Self_Registration_Enabled xmlns="738e700d-5512-42e0-ab95-faf124904197" xsi:nil="true"/>
    <Teachers xmlns="738e700d-5512-42e0-ab95-faf124904197">
      <UserInfo>
        <DisplayName/>
        <AccountId xsi:nil="true"/>
        <AccountType/>
      </UserInfo>
    </Teachers>
    <Is_Collaboration_Space_Locked xmlns="738e700d-5512-42e0-ab95-faf124904197" xsi:nil="true"/>
    <Templates xmlns="738e700d-5512-42e0-ab95-faf124904197" xsi:nil="true"/>
    <CultureName xmlns="738e700d-5512-42e0-ab95-faf124904197" xsi:nil="true"/>
    <NotebookType xmlns="738e700d-5512-42e0-ab95-faf124904197" xsi:nil="true"/>
    <Students xmlns="738e700d-5512-42e0-ab95-faf124904197">
      <UserInfo>
        <DisplayName/>
        <AccountId xsi:nil="true"/>
        <AccountType/>
      </UserInfo>
    </Students>
    <Student_Groups xmlns="738e700d-5512-42e0-ab95-faf124904197">
      <UserInfo>
        <DisplayName/>
        <AccountId xsi:nil="true"/>
        <AccountType/>
      </UserInfo>
    </Student_Groups>
    <Owner xmlns="738e700d-5512-42e0-ab95-faf124904197">
      <UserInfo>
        <DisplayName/>
        <AccountId xsi:nil="true"/>
        <AccountType/>
      </UserInfo>
    </Owner>
    <Invited_Teachers xmlns="738e700d-5512-42e0-ab95-faf124904197" xsi:nil="true"/>
  </documentManagement>
</p:properties>
</file>

<file path=customXml/itemProps1.xml><?xml version="1.0" encoding="utf-8"?>
<ds:datastoreItem xmlns:ds="http://schemas.openxmlformats.org/officeDocument/2006/customXml" ds:itemID="{EC94B706-315A-443C-AFB8-92AAAA10F6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8d1cce-01ba-4cb8-8956-66053fa010d1"/>
    <ds:schemaRef ds:uri="738e700d-5512-42e0-ab95-faf1249041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FF5E7E-AE54-42AC-BE21-33515D654B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BC0B5E-5F63-4042-B165-CFA12B2530EB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0d8d1cce-01ba-4cb8-8956-66053fa010d1"/>
    <ds:schemaRef ds:uri="http://purl.org/dc/terms/"/>
    <ds:schemaRef ds:uri="738e700d-5512-42e0-ab95-faf124904197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96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Hvorfor skulle jøderne dø</vt:lpstr>
      <vt:lpstr>Intentionalistiske forklaring på Holocaust</vt:lpstr>
      <vt:lpstr>Funktionalistisk forklaring</vt:lpstr>
    </vt:vector>
  </TitlesOfParts>
  <Company>Herning Gymnasium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Hvorfor skulle jøderne dø</dc:title>
  <dc:creator>Steffen Nørgaard</dc:creator>
  <cp:lastModifiedBy>Steffen Nørgaard</cp:lastModifiedBy>
  <cp:revision>3</cp:revision>
  <dcterms:created xsi:type="dcterms:W3CDTF">2020-05-05T09:40:12Z</dcterms:created>
  <dcterms:modified xsi:type="dcterms:W3CDTF">2020-05-06T07:31:35Z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0x010100DE227EE20EAA2145BEB38186BD881734</vt:lpwstr>
  </property>
</Properties>
</file>