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E4D172-379B-4E1A-99D6-DA7396D5B973}" v="94" dt="2020-11-02T09:47:29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fen Nørgaard" userId="7a9c2934-84ec-4006-b605-336c2a43ad7a" providerId="ADAL" clId="{85E4D172-379B-4E1A-99D6-DA7396D5B973}"/>
    <pc:docChg chg="delSld modSld">
      <pc:chgData name="Steffen Nørgaard" userId="7a9c2934-84ec-4006-b605-336c2a43ad7a" providerId="ADAL" clId="{85E4D172-379B-4E1A-99D6-DA7396D5B973}" dt="2020-11-02T10:57:58.551" v="94" actId="47"/>
      <pc:docMkLst>
        <pc:docMk/>
      </pc:docMkLst>
      <pc:sldChg chg="del">
        <pc:chgData name="Steffen Nørgaard" userId="7a9c2934-84ec-4006-b605-336c2a43ad7a" providerId="ADAL" clId="{85E4D172-379B-4E1A-99D6-DA7396D5B973}" dt="2020-11-02T10:57:58.551" v="94" actId="47"/>
        <pc:sldMkLst>
          <pc:docMk/>
          <pc:sldMk cId="1054132339" sldId="257"/>
        </pc:sldMkLst>
      </pc:sldChg>
      <pc:sldChg chg="modSp modAnim">
        <pc:chgData name="Steffen Nørgaard" userId="7a9c2934-84ec-4006-b605-336c2a43ad7a" providerId="ADAL" clId="{85E4D172-379B-4E1A-99D6-DA7396D5B973}" dt="2020-11-02T09:47:29.207" v="93" actId="20577"/>
        <pc:sldMkLst>
          <pc:docMk/>
          <pc:sldMk cId="1490062954" sldId="258"/>
        </pc:sldMkLst>
        <pc:spChg chg="mod">
          <ac:chgData name="Steffen Nørgaard" userId="7a9c2934-84ec-4006-b605-336c2a43ad7a" providerId="ADAL" clId="{85E4D172-379B-4E1A-99D6-DA7396D5B973}" dt="2020-11-02T09:47:29.207" v="93" actId="20577"/>
          <ac:spMkLst>
            <pc:docMk/>
            <pc:sldMk cId="1490062954" sldId="258"/>
            <ac:spMk id="3" creationId="{333292DA-6AB8-4E63-9243-0C388E8E67A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D7B08-330B-4F76-B12C-7768D339A5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A75021-67AF-4656-8E6B-A1BF6554F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EA357B-04D5-4FFC-BFCC-26682938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479FEA-7D6F-466C-850A-411E037B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CE23A2-B49A-40F7-965C-BD2911A73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883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50F790-7261-4BC4-B07E-155AC8E1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13916B-4436-44D6-8930-E244A418B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07A0A0-53CD-4251-9F02-851D889E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F65EFC-329C-4ACF-B0A0-BB97B1A0A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C38223-80B3-4F10-83DB-EE6F09FE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577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FAD33-4BA8-49D9-B394-E3224005B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D6B34E-C0B9-43EF-8B9E-7EEE4D7D1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EE1145-7B8C-496A-BB8C-262A7369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1ECBFD-7902-4933-BF8E-03F8B013A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B1148C-4110-4BFE-A698-BB96055B4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5794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A74314-B791-4214-8D24-DA65B1C8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9227EB-C614-49D5-AB3F-55AAEB69DE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BF88D3F-62B5-4D68-AFBE-CCCC09424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F1D59F-FEC1-48E9-B344-C22DA4C39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331B66-8D74-41BD-83C6-43E1796EB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5D21D35-5D78-4D2A-8E8B-29759BA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031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6E73AF-BE51-4DA7-90E1-73F465AA0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14D766-781E-4BCA-B603-7FA475E0A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5BFD5FA-8D79-4C43-B5B0-6719D09CE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CEF702D-3630-4892-A29E-93215E1217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9633AB5-4831-4800-8F2A-50F83510F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26B9E3C-3EAA-4F91-B1E2-B5E460962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29D474C-2305-4D26-AC5D-C4346708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159091-B6E1-485F-A1B8-9D093305E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106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DDB23-55D2-420A-89C9-88A1F49C9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B55721E-5A95-4796-99D9-95F35310D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6DCA9AD-9E7C-47EC-95BD-C5F57DE10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AC126A1-5B08-4380-8631-08272090C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81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724EB55-5F9F-46AD-8141-1BC014E2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CD2BD07-9EC8-405E-9AA1-B911EF2C7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8B4405-F196-43CD-938C-8A04365D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513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AA62BB-F926-4F3B-8847-4B275B6B8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E5D92E-361F-4CA2-AFF7-9092227C7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36BC5A3-E38B-466E-81FA-0EF81581A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02075A6-C9CD-4CBB-9E09-1567951B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B4B721C-9029-4F4D-9BC9-E4C926D8D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A6F454D-9C6A-42A5-903B-E6A3077E9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91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557B6-D150-4C19-A29D-45F4B4E7B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C2B2FBF-660E-46C8-9625-17FA0C775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8046745-7644-4C4D-80CA-D5E82F398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9EB1A7-7AE6-4546-AADB-8A929D93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C28E525-5B6A-4CB7-B100-7988F136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74A12BD-E802-447F-B77F-CC642833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1147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87ACFA-8482-4BB0-9FB0-5E8CDA9A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25FB98E-D269-4E05-93EE-E29108197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F6E2E0-D2CC-4115-82A5-B673B9E7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344E39-452B-47B3-8A39-A21505796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8ACB87-E93D-4294-B0FA-F725D0869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52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34B91A9-7D3C-4893-AFAA-890E3DEB3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1F32F5-F1D6-476D-922A-0957A5C72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B80A83-9CEC-43EC-A9B6-F032555C5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4F99A6-78EB-46BB-9541-0A8940D5E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0F3D68-64FA-492B-8500-778337C37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08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C399925-8DF7-4EED-9A0A-C3C7861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CA9B08-E8C0-42E5-8B0C-97B5E6FF4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8E3438-E3C6-4256-9224-034CDF530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6E6C6-A74F-4498-8DE0-F92446AF43AA}" type="datetimeFigureOut">
              <a:rPr lang="da-DK" smtClean="0"/>
              <a:t>02-11-2020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62843A-78BB-4193-9E64-D212BED72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E17AB4-091F-4EE9-93B9-31C595251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8442F-4D81-4F35-A84E-225710238E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01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2084A-99E9-43CD-82F2-510BC55E0F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/>
              <a:t>Romerriget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2B4A39F-8D36-4B05-A3CB-619299B8AF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509 </a:t>
            </a:r>
            <a:r>
              <a:rPr lang="da-DK" dirty="0" err="1"/>
              <a:t>f.kr.</a:t>
            </a:r>
            <a:r>
              <a:rPr lang="da-DK" dirty="0"/>
              <a:t> til 480 e.kr</a:t>
            </a:r>
          </a:p>
        </p:txBody>
      </p:sp>
    </p:spTree>
    <p:extLst>
      <p:ext uri="{BB962C8B-B14F-4D97-AF65-F5344CB8AC3E}">
        <p14:creationId xmlns:p14="http://schemas.microsoft.com/office/powerpoint/2010/main" val="1019249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F5FA58-245D-4BD2-8011-A0D398699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Republikkens tidsalder 509-27 </a:t>
            </a:r>
            <a:r>
              <a:rPr lang="da-DK" b="1" dirty="0" err="1"/>
              <a:t>fkr</a:t>
            </a:r>
            <a:r>
              <a:rPr lang="da-DK" b="1" dirty="0"/>
              <a:t>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3292DA-6AB8-4E63-9243-0C388E8E6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Fra 753-509 var Rom styret </a:t>
            </a:r>
            <a:r>
              <a:rPr lang="da-DK" b="1"/>
              <a:t>af konger.</a:t>
            </a:r>
            <a:endParaRPr lang="da-DK" b="1" dirty="0"/>
          </a:p>
          <a:p>
            <a:r>
              <a:rPr lang="da-DK" b="1" dirty="0"/>
              <a:t>I 509 afsættes kongen i Rom og der skabes en republik</a:t>
            </a:r>
          </a:p>
          <a:p>
            <a:r>
              <a:rPr lang="da-DK" b="1" dirty="0"/>
              <a:t>I 272 får romerne kontrol over hele den italienske halvø</a:t>
            </a:r>
          </a:p>
          <a:p>
            <a:r>
              <a:rPr lang="da-DK" b="1" dirty="0"/>
              <a:t>264-146 </a:t>
            </a:r>
            <a:r>
              <a:rPr lang="da-DK" b="1" dirty="0" err="1"/>
              <a:t>f.kr.</a:t>
            </a:r>
            <a:r>
              <a:rPr lang="da-DK" b="1" dirty="0"/>
              <a:t>: Romerne kæmpede i 3 krige mod Karthago og vandt overherredømme i Middelhavet</a:t>
            </a:r>
          </a:p>
          <a:p>
            <a:r>
              <a:rPr lang="da-DK" b="1" dirty="0"/>
              <a:t>91-27 </a:t>
            </a:r>
            <a:r>
              <a:rPr lang="da-DK" b="1" dirty="0" err="1"/>
              <a:t>f.kr.</a:t>
            </a:r>
            <a:r>
              <a:rPr lang="da-DK" b="1" dirty="0"/>
              <a:t>: Borgerkrige hvor magten i højere grad centreres hos store  hærførere fx Julius Cæsar.</a:t>
            </a:r>
          </a:p>
          <a:p>
            <a:endParaRPr lang="da-DK" b="1" dirty="0"/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49006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309DF-9513-4521-8423-D7B4F5849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Kejsertiden 27 f.kr 180 </a:t>
            </a:r>
            <a:r>
              <a:rPr lang="da-DK" b="1" dirty="0" err="1"/>
              <a:t>e.kr.</a:t>
            </a:r>
            <a:r>
              <a:rPr lang="da-DK" b="1" dirty="0"/>
              <a:t> Pax Romana 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D889A5-1D32-402B-B624-2B7DA0C7D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Mordet på Cæsar i 44 </a:t>
            </a:r>
            <a:r>
              <a:rPr lang="da-DK" dirty="0" err="1"/>
              <a:t>f.kr.</a:t>
            </a:r>
            <a:r>
              <a:rPr lang="da-DK" dirty="0"/>
              <a:t> førte til fornyet magtkamp som blev vundet af Cæsars adoptivsøn Octavian (senere Augustus)</a:t>
            </a:r>
          </a:p>
          <a:p>
            <a:r>
              <a:rPr lang="da-DK" dirty="0"/>
              <a:t>Augustus og hans efterfølgere afskaffede gradvist senatets magt og Romerriget blev et kejserdømme</a:t>
            </a:r>
          </a:p>
          <a:p>
            <a:r>
              <a:rPr lang="da-DK" dirty="0"/>
              <a:t>Perioden 27 fkr.-180 </a:t>
            </a:r>
            <a:r>
              <a:rPr lang="da-DK" dirty="0" err="1"/>
              <a:t>e.kr.</a:t>
            </a:r>
            <a:r>
              <a:rPr lang="da-DK" dirty="0"/>
              <a:t> regnes som Romerrigets storhedstid hvor der var nogenlunde fredeligt. Perioden kaldes også Pax Romana.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922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F336AF-E045-4D0A-991D-30C87F3F9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Romerriget splittes op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51A794-5283-4DAC-8B3A-6324F615B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perioden 235-286 havde Romerriget mere en 26 kejsere og befandt sig i konstant borgerkrig.</a:t>
            </a:r>
          </a:p>
          <a:p>
            <a:r>
              <a:rPr lang="da-DK" dirty="0"/>
              <a:t>I 286 skaber kejser </a:t>
            </a:r>
            <a:r>
              <a:rPr lang="da-DK" dirty="0" err="1"/>
              <a:t>Diocletian</a:t>
            </a:r>
            <a:r>
              <a:rPr lang="da-DK" dirty="0"/>
              <a:t> ro med reformer af militæret, en opdeling af Romerriget i en østlig og vestlig del samt bedre bureaukrati til styring af rigets økonomi og skatteopkrævning.</a:t>
            </a:r>
          </a:p>
          <a:p>
            <a:r>
              <a:rPr lang="da-DK" dirty="0"/>
              <a:t>I 324 blev Konstantinopel (i dag Istanbul) ny hovedstad i Romerriget og magten rykkes østpå. </a:t>
            </a:r>
          </a:p>
        </p:txBody>
      </p:sp>
    </p:spTree>
    <p:extLst>
      <p:ext uri="{BB962C8B-B14F-4D97-AF65-F5344CB8AC3E}">
        <p14:creationId xmlns:p14="http://schemas.microsoft.com/office/powerpoint/2010/main" val="219495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6D0E1-4433-49B5-AB21-AA54C3318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Romerriget i opløsning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C66636-058D-409F-80DF-D00FB1F66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I slutningen af 300-tallet begynder store folkestammer fra nord og øst at presse på ved </a:t>
            </a:r>
            <a:r>
              <a:rPr lang="da-DK" b="1" dirty="0" err="1"/>
              <a:t>romerrigets</a:t>
            </a:r>
            <a:r>
              <a:rPr lang="da-DK" b="1" dirty="0"/>
              <a:t> grænser</a:t>
            </a:r>
          </a:p>
          <a:p>
            <a:r>
              <a:rPr lang="da-DK" b="1" dirty="0"/>
              <a:t>I 410 erobres Rom af de såkaldte Visigoter</a:t>
            </a:r>
          </a:p>
          <a:p>
            <a:r>
              <a:rPr lang="da-DK" b="1" dirty="0"/>
              <a:t>I 476 afsættes den sidste vestromerske kejser.</a:t>
            </a:r>
          </a:p>
          <a:p>
            <a:r>
              <a:rPr lang="da-DK" b="1" dirty="0"/>
              <a:t>Det østromerske rige (Byzantinske rige) med Konstantinopel som hovedstad fortsatte med at eksistere til 1453. </a:t>
            </a:r>
          </a:p>
        </p:txBody>
      </p:sp>
    </p:spTree>
    <p:extLst>
      <p:ext uri="{BB962C8B-B14F-4D97-AF65-F5344CB8AC3E}">
        <p14:creationId xmlns:p14="http://schemas.microsoft.com/office/powerpoint/2010/main" val="3298561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278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Romerriget</vt:lpstr>
      <vt:lpstr>Republikkens tidsalder 509-27 fkr.</vt:lpstr>
      <vt:lpstr>Kejsertiden 27 f.kr 180 e.kr. Pax Romana  </vt:lpstr>
      <vt:lpstr>Romerriget splittes op</vt:lpstr>
      <vt:lpstr>Romerriget i opløsning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Romerriget</dc:title>
  <dc:creator>Steffen Nørgaard</dc:creator>
  <cp:lastModifiedBy>Steffen Nørgaard</cp:lastModifiedBy>
  <cp:revision>11</cp:revision>
  <dcterms:created xsi:type="dcterms:W3CDTF">2020-11-01T18:18:13Z</dcterms:created>
  <dcterms:modified xsi:type="dcterms:W3CDTF">2020-11-02T10:58:20Z</dcterms:modified>
</cp:coreProperties>
</file>