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9"/>
  </p:notesMasterIdLst>
  <p:sldIdLst>
    <p:sldId id="256" r:id="rId3"/>
    <p:sldId id="263" r:id="rId4"/>
    <p:sldId id="291" r:id="rId5"/>
    <p:sldId id="300" r:id="rId6"/>
    <p:sldId id="301" r:id="rId7"/>
    <p:sldId id="302" r:id="rId8"/>
    <p:sldId id="303" r:id="rId9"/>
    <p:sldId id="297" r:id="rId10"/>
    <p:sldId id="295" r:id="rId11"/>
    <p:sldId id="304" r:id="rId12"/>
    <p:sldId id="299" r:id="rId13"/>
    <p:sldId id="262" r:id="rId14"/>
    <p:sldId id="261" r:id="rId15"/>
    <p:sldId id="287" r:id="rId16"/>
    <p:sldId id="257" r:id="rId17"/>
    <p:sldId id="288" r:id="rId18"/>
    <p:sldId id="289" r:id="rId19"/>
    <p:sldId id="293" r:id="rId20"/>
    <p:sldId id="294" r:id="rId21"/>
    <p:sldId id="296" r:id="rId22"/>
    <p:sldId id="282" r:id="rId23"/>
    <p:sldId id="283" r:id="rId24"/>
    <p:sldId id="285" r:id="rId25"/>
    <p:sldId id="286" r:id="rId26"/>
    <p:sldId id="298" r:id="rId27"/>
    <p:sldId id="279" r:id="rId28"/>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4046" autoAdjust="0"/>
  </p:normalViewPr>
  <p:slideViewPr>
    <p:cSldViewPr snapToGrid="0">
      <p:cViewPr varScale="1">
        <p:scale>
          <a:sx n="53" d="100"/>
          <a:sy n="53" d="100"/>
        </p:scale>
        <p:origin x="1176"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n Meyer Refsgaard" userId="7e325aaa-5da9-4b07-9284-0c6361df74a5" providerId="ADAL" clId="{0C31EECD-4D48-4F59-971B-940691313FA9}"/>
    <pc:docChg chg="undo custSel addSld delSld modSld sldOrd">
      <pc:chgData name="Karin Meyer Refsgaard" userId="7e325aaa-5da9-4b07-9284-0c6361df74a5" providerId="ADAL" clId="{0C31EECD-4D48-4F59-971B-940691313FA9}" dt="2024-09-18T05:39:27.910" v="13045" actId="1076"/>
      <pc:docMkLst>
        <pc:docMk/>
      </pc:docMkLst>
      <pc:sldChg chg="addSp delSp modSp mod setBg">
        <pc:chgData name="Karin Meyer Refsgaard" userId="7e325aaa-5da9-4b07-9284-0c6361df74a5" providerId="ADAL" clId="{0C31EECD-4D48-4F59-971B-940691313FA9}" dt="2024-06-14T08:09:17.035" v="2502" actId="20577"/>
        <pc:sldMkLst>
          <pc:docMk/>
          <pc:sldMk cId="2807031749" sldId="256"/>
        </pc:sldMkLst>
        <pc:spChg chg="mod">
          <ac:chgData name="Karin Meyer Refsgaard" userId="7e325aaa-5da9-4b07-9284-0c6361df74a5" providerId="ADAL" clId="{0C31EECD-4D48-4F59-971B-940691313FA9}" dt="2024-06-14T06:44:06.783" v="63" actId="20577"/>
          <ac:spMkLst>
            <pc:docMk/>
            <pc:sldMk cId="2807031749" sldId="256"/>
            <ac:spMk id="2" creationId="{2659CC1D-BF02-472E-BD86-CD270EAF55CE}"/>
          </ac:spMkLst>
        </pc:spChg>
        <pc:spChg chg="mod">
          <ac:chgData name="Karin Meyer Refsgaard" userId="7e325aaa-5da9-4b07-9284-0c6361df74a5" providerId="ADAL" clId="{0C31EECD-4D48-4F59-971B-940691313FA9}" dt="2024-06-14T08:09:17.035" v="2502" actId="20577"/>
          <ac:spMkLst>
            <pc:docMk/>
            <pc:sldMk cId="2807031749" sldId="256"/>
            <ac:spMk id="3" creationId="{42CD1709-2109-4B3B-A7A3-69167C5FE5A5}"/>
          </ac:spMkLst>
        </pc:spChg>
        <pc:spChg chg="add">
          <ac:chgData name="Karin Meyer Refsgaard" userId="7e325aaa-5da9-4b07-9284-0c6361df74a5" providerId="ADAL" clId="{0C31EECD-4D48-4F59-971B-940691313FA9}" dt="2024-06-14T06:43:27.807" v="56" actId="26606"/>
          <ac:spMkLst>
            <pc:docMk/>
            <pc:sldMk cId="2807031749" sldId="256"/>
            <ac:spMk id="10" creationId="{C1DD1A8A-57D5-4A81-AD04-532B043C5611}"/>
          </ac:spMkLst>
        </pc:spChg>
        <pc:spChg chg="add">
          <ac:chgData name="Karin Meyer Refsgaard" userId="7e325aaa-5da9-4b07-9284-0c6361df74a5" providerId="ADAL" clId="{0C31EECD-4D48-4F59-971B-940691313FA9}" dt="2024-06-14T06:43:27.807" v="56" actId="26606"/>
          <ac:spMkLst>
            <pc:docMk/>
            <pc:sldMk cId="2807031749" sldId="256"/>
            <ac:spMk id="12" creationId="{007891EC-4501-44ED-A8C8-B11B6DB767AB}"/>
          </ac:spMkLst>
        </pc:spChg>
        <pc:picChg chg="del">
          <ac:chgData name="Karin Meyer Refsgaard" userId="7e325aaa-5da9-4b07-9284-0c6361df74a5" providerId="ADAL" clId="{0C31EECD-4D48-4F59-971B-940691313FA9}" dt="2024-06-14T06:42:57.206" v="53" actId="478"/>
          <ac:picMkLst>
            <pc:docMk/>
            <pc:sldMk cId="2807031749" sldId="256"/>
            <ac:picMk id="4" creationId="{6CB4C520-07C0-4B76-9439-6B2D2EF06455}"/>
          </ac:picMkLst>
        </pc:picChg>
        <pc:picChg chg="add mod ord">
          <ac:chgData name="Karin Meyer Refsgaard" userId="7e325aaa-5da9-4b07-9284-0c6361df74a5" providerId="ADAL" clId="{0C31EECD-4D48-4F59-971B-940691313FA9}" dt="2024-06-14T06:43:27.807" v="56" actId="26606"/>
          <ac:picMkLst>
            <pc:docMk/>
            <pc:sldMk cId="2807031749" sldId="256"/>
            <ac:picMk id="5" creationId="{AEA415CE-B053-B0A2-C863-9FDD66F68D26}"/>
          </ac:picMkLst>
        </pc:picChg>
      </pc:sldChg>
      <pc:sldChg chg="addSp delSp modSp mod">
        <pc:chgData name="Karin Meyer Refsgaard" userId="7e325aaa-5da9-4b07-9284-0c6361df74a5" providerId="ADAL" clId="{0C31EECD-4D48-4F59-971B-940691313FA9}" dt="2024-09-10T06:59:03.958" v="11868" actId="1035"/>
        <pc:sldMkLst>
          <pc:docMk/>
          <pc:sldMk cId="1087562928" sldId="257"/>
        </pc:sldMkLst>
        <pc:spChg chg="del mod">
          <ac:chgData name="Karin Meyer Refsgaard" userId="7e325aaa-5da9-4b07-9284-0c6361df74a5" providerId="ADAL" clId="{0C31EECD-4D48-4F59-971B-940691313FA9}" dt="2024-06-14T06:51:07.297" v="106" actId="478"/>
          <ac:spMkLst>
            <pc:docMk/>
            <pc:sldMk cId="1087562928" sldId="257"/>
            <ac:spMk id="2" creationId="{71BDCEDB-ADC2-4B86-8458-8CC8B0A9D191}"/>
          </ac:spMkLst>
        </pc:spChg>
        <pc:spChg chg="add mod">
          <ac:chgData name="Karin Meyer Refsgaard" userId="7e325aaa-5da9-4b07-9284-0c6361df74a5" providerId="ADAL" clId="{0C31EECD-4D48-4F59-971B-940691313FA9}" dt="2024-06-14T08:04:41.863" v="2385" actId="255"/>
          <ac:spMkLst>
            <pc:docMk/>
            <pc:sldMk cId="1087562928" sldId="257"/>
            <ac:spMk id="3" creationId="{4C777A77-76F6-5915-AE27-570B7949F00A}"/>
          </ac:spMkLst>
        </pc:spChg>
        <pc:picChg chg="mod">
          <ac:chgData name="Karin Meyer Refsgaard" userId="7e325aaa-5da9-4b07-9284-0c6361df74a5" providerId="ADAL" clId="{0C31EECD-4D48-4F59-971B-940691313FA9}" dt="2024-09-10T06:59:03.958" v="11868" actId="1035"/>
          <ac:picMkLst>
            <pc:docMk/>
            <pc:sldMk cId="1087562928" sldId="257"/>
            <ac:picMk id="5" creationId="{BE30AA1B-CB6A-4461-9DA9-3F7443837B9D}"/>
          </ac:picMkLst>
        </pc:picChg>
      </pc:sldChg>
      <pc:sldChg chg="addSp delSp modSp del mod">
        <pc:chgData name="Karin Meyer Refsgaard" userId="7e325aaa-5da9-4b07-9284-0c6361df74a5" providerId="ADAL" clId="{0C31EECD-4D48-4F59-971B-940691313FA9}" dt="2024-06-14T08:34:16.694" v="4608" actId="2696"/>
        <pc:sldMkLst>
          <pc:docMk/>
          <pc:sldMk cId="806544862" sldId="258"/>
        </pc:sldMkLst>
        <pc:spChg chg="del mod">
          <ac:chgData name="Karin Meyer Refsgaard" userId="7e325aaa-5da9-4b07-9284-0c6361df74a5" providerId="ADAL" clId="{0C31EECD-4D48-4F59-971B-940691313FA9}" dt="2024-06-14T06:52:10.667" v="189" actId="478"/>
          <ac:spMkLst>
            <pc:docMk/>
            <pc:sldMk cId="806544862" sldId="258"/>
            <ac:spMk id="2" creationId="{689B6334-5D6D-4E92-918F-9C04E114B1CC}"/>
          </ac:spMkLst>
        </pc:spChg>
        <pc:spChg chg="add mod">
          <ac:chgData name="Karin Meyer Refsgaard" userId="7e325aaa-5da9-4b07-9284-0c6361df74a5" providerId="ADAL" clId="{0C31EECD-4D48-4F59-971B-940691313FA9}" dt="2024-06-14T06:52:41.986" v="258" actId="20577"/>
          <ac:spMkLst>
            <pc:docMk/>
            <pc:sldMk cId="806544862" sldId="258"/>
            <ac:spMk id="3" creationId="{CCB53132-77A8-6347-5F2E-BFD5BCA9DF0D}"/>
          </ac:spMkLst>
        </pc:spChg>
      </pc:sldChg>
      <pc:sldChg chg="del">
        <pc:chgData name="Karin Meyer Refsgaard" userId="7e325aaa-5da9-4b07-9284-0c6361df74a5" providerId="ADAL" clId="{0C31EECD-4D48-4F59-971B-940691313FA9}" dt="2024-06-14T07:26:20.613" v="259" actId="2696"/>
        <pc:sldMkLst>
          <pc:docMk/>
          <pc:sldMk cId="586749989" sldId="259"/>
        </pc:sldMkLst>
      </pc:sldChg>
      <pc:sldChg chg="del">
        <pc:chgData name="Karin Meyer Refsgaard" userId="7e325aaa-5da9-4b07-9284-0c6361df74a5" providerId="ADAL" clId="{0C31EECD-4D48-4F59-971B-940691313FA9}" dt="2024-06-14T07:26:20.613" v="259" actId="2696"/>
        <pc:sldMkLst>
          <pc:docMk/>
          <pc:sldMk cId="3991661369" sldId="260"/>
        </pc:sldMkLst>
      </pc:sldChg>
      <pc:sldChg chg="addSp delSp modSp mod setBg setClrOvrMap">
        <pc:chgData name="Karin Meyer Refsgaard" userId="7e325aaa-5da9-4b07-9284-0c6361df74a5" providerId="ADAL" clId="{0C31EECD-4D48-4F59-971B-940691313FA9}" dt="2024-08-08T14:40:31.687" v="11782" actId="20577"/>
        <pc:sldMkLst>
          <pc:docMk/>
          <pc:sldMk cId="2716701413" sldId="261"/>
        </pc:sldMkLst>
        <pc:spChg chg="mod">
          <ac:chgData name="Karin Meyer Refsgaard" userId="7e325aaa-5da9-4b07-9284-0c6361df74a5" providerId="ADAL" clId="{0C31EECD-4D48-4F59-971B-940691313FA9}" dt="2024-06-21T12:00:13.154" v="11610" actId="790"/>
          <ac:spMkLst>
            <pc:docMk/>
            <pc:sldMk cId="2716701413" sldId="261"/>
            <ac:spMk id="2" creationId="{337B6538-44C6-4054-A756-673D66AEC344}"/>
          </ac:spMkLst>
        </pc:spChg>
        <pc:spChg chg="mod">
          <ac:chgData name="Karin Meyer Refsgaard" userId="7e325aaa-5da9-4b07-9284-0c6361df74a5" providerId="ADAL" clId="{0C31EECD-4D48-4F59-971B-940691313FA9}" dt="2024-08-08T14:40:31.687" v="11782" actId="20577"/>
          <ac:spMkLst>
            <pc:docMk/>
            <pc:sldMk cId="2716701413" sldId="261"/>
            <ac:spMk id="3" creationId="{67A7CD38-3E02-4FF5-B30D-9081870226F3}"/>
          </ac:spMkLst>
        </pc:spChg>
        <pc:spChg chg="add mod">
          <ac:chgData name="Karin Meyer Refsgaard" userId="7e325aaa-5da9-4b07-9284-0c6361df74a5" providerId="ADAL" clId="{0C31EECD-4D48-4F59-971B-940691313FA9}" dt="2024-06-21T11:58:26.130" v="11590" actId="5793"/>
          <ac:spMkLst>
            <pc:docMk/>
            <pc:sldMk cId="2716701413" sldId="261"/>
            <ac:spMk id="4" creationId="{0F9F2BB5-7AC7-23CF-4A25-EDF26036FA90}"/>
          </ac:spMkLst>
        </pc:spChg>
        <pc:spChg chg="add del">
          <ac:chgData name="Karin Meyer Refsgaard" userId="7e325aaa-5da9-4b07-9284-0c6361df74a5" providerId="ADAL" clId="{0C31EECD-4D48-4F59-971B-940691313FA9}" dt="2024-06-21T11:52:43.649" v="11429" actId="26606"/>
          <ac:spMkLst>
            <pc:docMk/>
            <pc:sldMk cId="2716701413" sldId="261"/>
            <ac:spMk id="9" creationId="{4C608BEB-860E-4094-8511-78603564A75E}"/>
          </ac:spMkLst>
        </pc:spChg>
        <pc:spChg chg="add del">
          <ac:chgData name="Karin Meyer Refsgaard" userId="7e325aaa-5da9-4b07-9284-0c6361df74a5" providerId="ADAL" clId="{0C31EECD-4D48-4F59-971B-940691313FA9}" dt="2024-06-21T11:52:46.703" v="11431" actId="26606"/>
          <ac:spMkLst>
            <pc:docMk/>
            <pc:sldMk cId="2716701413" sldId="261"/>
            <ac:spMk id="13" creationId="{B36F400F-DF28-43BC-8D8E-4929793B392A}"/>
          </ac:spMkLst>
        </pc:spChg>
        <pc:spChg chg="add del">
          <ac:chgData name="Karin Meyer Refsgaard" userId="7e325aaa-5da9-4b07-9284-0c6361df74a5" providerId="ADAL" clId="{0C31EECD-4D48-4F59-971B-940691313FA9}" dt="2024-06-21T11:52:50.340" v="11433" actId="26606"/>
          <ac:spMkLst>
            <pc:docMk/>
            <pc:sldMk cId="2716701413" sldId="261"/>
            <ac:spMk id="15" creationId="{21739CA5-F0F5-48E1-8E8C-F24B71827E46}"/>
          </ac:spMkLst>
        </pc:spChg>
        <pc:spChg chg="add del">
          <ac:chgData name="Karin Meyer Refsgaard" userId="7e325aaa-5da9-4b07-9284-0c6361df74a5" providerId="ADAL" clId="{0C31EECD-4D48-4F59-971B-940691313FA9}" dt="2024-06-21T11:52:50.340" v="11433" actId="26606"/>
          <ac:spMkLst>
            <pc:docMk/>
            <pc:sldMk cId="2716701413" sldId="261"/>
            <ac:spMk id="16" creationId="{3EAD2937-F230-41D4-B9C5-975B129BFC20}"/>
          </ac:spMkLst>
        </pc:spChg>
        <pc:spChg chg="add del">
          <ac:chgData name="Karin Meyer Refsgaard" userId="7e325aaa-5da9-4b07-9284-0c6361df74a5" providerId="ADAL" clId="{0C31EECD-4D48-4F59-971B-940691313FA9}" dt="2024-06-21T11:52:50.340" v="11433" actId="26606"/>
          <ac:spMkLst>
            <pc:docMk/>
            <pc:sldMk cId="2716701413" sldId="261"/>
            <ac:spMk id="17" creationId="{CCD444A3-C338-4886-B7F1-4BA2AF46EB64}"/>
          </ac:spMkLst>
        </pc:spChg>
        <pc:spChg chg="add del">
          <ac:chgData name="Karin Meyer Refsgaard" userId="7e325aaa-5da9-4b07-9284-0c6361df74a5" providerId="ADAL" clId="{0C31EECD-4D48-4F59-971B-940691313FA9}" dt="2024-06-21T11:52:56.084" v="11435" actId="26606"/>
          <ac:spMkLst>
            <pc:docMk/>
            <pc:sldMk cId="2716701413" sldId="261"/>
            <ac:spMk id="19" creationId="{4FFBEE45-F140-49D5-85EA-C78C24340B23}"/>
          </ac:spMkLst>
        </pc:spChg>
        <pc:spChg chg="add">
          <ac:chgData name="Karin Meyer Refsgaard" userId="7e325aaa-5da9-4b07-9284-0c6361df74a5" providerId="ADAL" clId="{0C31EECD-4D48-4F59-971B-940691313FA9}" dt="2024-06-21T11:52:56.097" v="11436" actId="26606"/>
          <ac:spMkLst>
            <pc:docMk/>
            <pc:sldMk cId="2716701413" sldId="261"/>
            <ac:spMk id="21" creationId="{10F24D38-B79E-44B4-830E-043F45D96DC2}"/>
          </ac:spMkLst>
        </pc:spChg>
        <pc:cxnChg chg="add mod">
          <ac:chgData name="Karin Meyer Refsgaard" userId="7e325aaa-5da9-4b07-9284-0c6361df74a5" providerId="ADAL" clId="{0C31EECD-4D48-4F59-971B-940691313FA9}" dt="2024-06-21T11:59:17.882" v="11596" actId="208"/>
          <ac:cxnSpMkLst>
            <pc:docMk/>
            <pc:sldMk cId="2716701413" sldId="261"/>
            <ac:cxnSpMk id="6" creationId="{E0ADE7F5-9DBB-5E07-AF81-140AEF106BE4}"/>
          </ac:cxnSpMkLst>
        </pc:cxnChg>
        <pc:cxnChg chg="add del">
          <ac:chgData name="Karin Meyer Refsgaard" userId="7e325aaa-5da9-4b07-9284-0c6361df74a5" providerId="ADAL" clId="{0C31EECD-4D48-4F59-971B-940691313FA9}" dt="2024-06-21T11:52:43.649" v="11429" actId="26606"/>
          <ac:cxnSpMkLst>
            <pc:docMk/>
            <pc:sldMk cId="2716701413" sldId="261"/>
            <ac:cxnSpMk id="11" creationId="{1F16A8D4-FE87-4604-88B2-394B5D1EB437}"/>
          </ac:cxnSpMkLst>
        </pc:cxnChg>
        <pc:cxnChg chg="add">
          <ac:chgData name="Karin Meyer Refsgaard" userId="7e325aaa-5da9-4b07-9284-0c6361df74a5" providerId="ADAL" clId="{0C31EECD-4D48-4F59-971B-940691313FA9}" dt="2024-06-21T11:52:56.097" v="11436" actId="26606"/>
          <ac:cxnSpMkLst>
            <pc:docMk/>
            <pc:sldMk cId="2716701413" sldId="261"/>
            <ac:cxnSpMk id="22" creationId="{FC469874-256B-45B3-A79C-7591B4BA1ECC}"/>
          </ac:cxnSpMkLst>
        </pc:cxnChg>
      </pc:sldChg>
      <pc:sldChg chg="modSp mod">
        <pc:chgData name="Karin Meyer Refsgaard" userId="7e325aaa-5da9-4b07-9284-0c6361df74a5" providerId="ADAL" clId="{0C31EECD-4D48-4F59-971B-940691313FA9}" dt="2024-06-14T08:35:08.866" v="4625" actId="20577"/>
        <pc:sldMkLst>
          <pc:docMk/>
          <pc:sldMk cId="1982117037" sldId="262"/>
        </pc:sldMkLst>
        <pc:spChg chg="mod">
          <ac:chgData name="Karin Meyer Refsgaard" userId="7e325aaa-5da9-4b07-9284-0c6361df74a5" providerId="ADAL" clId="{0C31EECD-4D48-4F59-971B-940691313FA9}" dt="2024-06-14T08:35:08.866" v="4625" actId="20577"/>
          <ac:spMkLst>
            <pc:docMk/>
            <pc:sldMk cId="1982117037" sldId="262"/>
            <ac:spMk id="2" creationId="{AB510FD9-D0C5-478C-A88E-FE5FE3BAA68E}"/>
          </ac:spMkLst>
        </pc:spChg>
        <pc:graphicFrameChg chg="mod">
          <ac:chgData name="Karin Meyer Refsgaard" userId="7e325aaa-5da9-4b07-9284-0c6361df74a5" providerId="ADAL" clId="{0C31EECD-4D48-4F59-971B-940691313FA9}" dt="2024-06-14T07:28:12.850" v="270" actId="478"/>
          <ac:graphicFrameMkLst>
            <pc:docMk/>
            <pc:sldMk cId="1982117037" sldId="262"/>
            <ac:graphicFrameMk id="5" creationId="{69DF5208-4F26-4DB4-86A0-4C0550BB1D35}"/>
          </ac:graphicFrameMkLst>
        </pc:graphicFrameChg>
      </pc:sldChg>
      <pc:sldChg chg="addSp delSp modSp mod ord setBg">
        <pc:chgData name="Karin Meyer Refsgaard" userId="7e325aaa-5da9-4b07-9284-0c6361df74a5" providerId="ADAL" clId="{0C31EECD-4D48-4F59-971B-940691313FA9}" dt="2024-08-08T14:34:05.575" v="11781" actId="20577"/>
        <pc:sldMkLst>
          <pc:docMk/>
          <pc:sldMk cId="3135076148" sldId="263"/>
        </pc:sldMkLst>
        <pc:spChg chg="mod">
          <ac:chgData name="Karin Meyer Refsgaard" userId="7e325aaa-5da9-4b07-9284-0c6361df74a5" providerId="ADAL" clId="{0C31EECD-4D48-4F59-971B-940691313FA9}" dt="2024-06-21T11:51:14.851" v="11406" actId="26606"/>
          <ac:spMkLst>
            <pc:docMk/>
            <pc:sldMk cId="3135076148" sldId="263"/>
            <ac:spMk id="2" creationId="{177D1298-DEE6-4A37-B1B2-61B09A38B00E}"/>
          </ac:spMkLst>
        </pc:spChg>
        <pc:spChg chg="add del mod">
          <ac:chgData name="Karin Meyer Refsgaard" userId="7e325aaa-5da9-4b07-9284-0c6361df74a5" providerId="ADAL" clId="{0C31EECD-4D48-4F59-971B-940691313FA9}" dt="2024-06-14T09:04:41.871" v="4644" actId="478"/>
          <ac:spMkLst>
            <pc:docMk/>
            <pc:sldMk cId="3135076148" sldId="263"/>
            <ac:spMk id="6" creationId="{D2AA58B8-B4B7-5037-600D-6D575272D98A}"/>
          </ac:spMkLst>
        </pc:spChg>
        <pc:spChg chg="add mod">
          <ac:chgData name="Karin Meyer Refsgaard" userId="7e325aaa-5da9-4b07-9284-0c6361df74a5" providerId="ADAL" clId="{0C31EECD-4D48-4F59-971B-940691313FA9}" dt="2024-08-08T14:34:05.575" v="11781" actId="20577"/>
          <ac:spMkLst>
            <pc:docMk/>
            <pc:sldMk cId="3135076148" sldId="263"/>
            <ac:spMk id="7" creationId="{B184EA14-2631-9649-2041-A8B088EF74B1}"/>
          </ac:spMkLst>
        </pc:spChg>
        <pc:spChg chg="add">
          <ac:chgData name="Karin Meyer Refsgaard" userId="7e325aaa-5da9-4b07-9284-0c6361df74a5" providerId="ADAL" clId="{0C31EECD-4D48-4F59-971B-940691313FA9}" dt="2024-06-21T11:51:14.851" v="11406" actId="26606"/>
          <ac:spMkLst>
            <pc:docMk/>
            <pc:sldMk cId="3135076148" sldId="263"/>
            <ac:spMk id="12" creationId="{DBF61EA3-B236-439E-9C0B-340980D56BEE}"/>
          </ac:spMkLst>
        </pc:spChg>
        <pc:spChg chg="add">
          <ac:chgData name="Karin Meyer Refsgaard" userId="7e325aaa-5da9-4b07-9284-0c6361df74a5" providerId="ADAL" clId="{0C31EECD-4D48-4F59-971B-940691313FA9}" dt="2024-06-21T11:51:14.851" v="11406" actId="26606"/>
          <ac:spMkLst>
            <pc:docMk/>
            <pc:sldMk cId="3135076148" sldId="263"/>
            <ac:spMk id="18" creationId="{E659831F-0D9A-4C63-9EBB-8435B85A440F}"/>
          </ac:spMkLst>
        </pc:spChg>
        <pc:grpChg chg="add">
          <ac:chgData name="Karin Meyer Refsgaard" userId="7e325aaa-5da9-4b07-9284-0c6361df74a5" providerId="ADAL" clId="{0C31EECD-4D48-4F59-971B-940691313FA9}" dt="2024-06-21T11:51:14.851" v="11406" actId="26606"/>
          <ac:grpSpMkLst>
            <pc:docMk/>
            <pc:sldMk cId="3135076148" sldId="263"/>
            <ac:grpSpMk id="14" creationId="{28FAF094-D087-493F-8DF9-A486C2D6BBAA}"/>
          </ac:grpSpMkLst>
        </pc:grpChg>
        <pc:graphicFrameChg chg="del modGraphic">
          <ac:chgData name="Karin Meyer Refsgaard" userId="7e325aaa-5da9-4b07-9284-0c6361df74a5" providerId="ADAL" clId="{0C31EECD-4D48-4F59-971B-940691313FA9}" dt="2024-06-14T09:04:29.018" v="4642" actId="478"/>
          <ac:graphicFrameMkLst>
            <pc:docMk/>
            <pc:sldMk cId="3135076148" sldId="263"/>
            <ac:graphicFrameMk id="4" creationId="{C6543F13-134A-45EE-B225-3EE2822EC76A}"/>
          </ac:graphicFrameMkLst>
        </pc:graphicFrameChg>
        <pc:graphicFrameChg chg="del">
          <ac:chgData name="Karin Meyer Refsgaard" userId="7e325aaa-5da9-4b07-9284-0c6361df74a5" providerId="ADAL" clId="{0C31EECD-4D48-4F59-971B-940691313FA9}" dt="2024-06-14T09:04:45.973" v="4645" actId="478"/>
          <ac:graphicFrameMkLst>
            <pc:docMk/>
            <pc:sldMk cId="3135076148" sldId="263"/>
            <ac:graphicFrameMk id="5" creationId="{E0050222-9AF0-4A72-B36B-FF6BECE36FC3}"/>
          </ac:graphicFrameMkLst>
        </pc:graphicFrameChg>
      </pc:sldChg>
      <pc:sldChg chg="del">
        <pc:chgData name="Karin Meyer Refsgaard" userId="7e325aaa-5da9-4b07-9284-0c6361df74a5" providerId="ADAL" clId="{0C31EECD-4D48-4F59-971B-940691313FA9}" dt="2024-06-14T07:26:20.613" v="259" actId="2696"/>
        <pc:sldMkLst>
          <pc:docMk/>
          <pc:sldMk cId="4200154058" sldId="264"/>
        </pc:sldMkLst>
      </pc:sldChg>
      <pc:sldChg chg="del">
        <pc:chgData name="Karin Meyer Refsgaard" userId="7e325aaa-5da9-4b07-9284-0c6361df74a5" providerId="ADAL" clId="{0C31EECD-4D48-4F59-971B-940691313FA9}" dt="2024-06-14T07:26:20.613" v="259" actId="2696"/>
        <pc:sldMkLst>
          <pc:docMk/>
          <pc:sldMk cId="2246368757" sldId="265"/>
        </pc:sldMkLst>
      </pc:sldChg>
      <pc:sldChg chg="del">
        <pc:chgData name="Karin Meyer Refsgaard" userId="7e325aaa-5da9-4b07-9284-0c6361df74a5" providerId="ADAL" clId="{0C31EECD-4D48-4F59-971B-940691313FA9}" dt="2024-06-14T07:26:20.613" v="259" actId="2696"/>
        <pc:sldMkLst>
          <pc:docMk/>
          <pc:sldMk cId="2014501803" sldId="267"/>
        </pc:sldMkLst>
      </pc:sldChg>
      <pc:sldChg chg="del">
        <pc:chgData name="Karin Meyer Refsgaard" userId="7e325aaa-5da9-4b07-9284-0c6361df74a5" providerId="ADAL" clId="{0C31EECD-4D48-4F59-971B-940691313FA9}" dt="2024-06-14T07:26:20.613" v="259" actId="2696"/>
        <pc:sldMkLst>
          <pc:docMk/>
          <pc:sldMk cId="2730658025" sldId="268"/>
        </pc:sldMkLst>
      </pc:sldChg>
      <pc:sldChg chg="del">
        <pc:chgData name="Karin Meyer Refsgaard" userId="7e325aaa-5da9-4b07-9284-0c6361df74a5" providerId="ADAL" clId="{0C31EECD-4D48-4F59-971B-940691313FA9}" dt="2024-06-14T07:26:20.613" v="259" actId="2696"/>
        <pc:sldMkLst>
          <pc:docMk/>
          <pc:sldMk cId="1780028188" sldId="269"/>
        </pc:sldMkLst>
      </pc:sldChg>
      <pc:sldChg chg="del">
        <pc:chgData name="Karin Meyer Refsgaard" userId="7e325aaa-5da9-4b07-9284-0c6361df74a5" providerId="ADAL" clId="{0C31EECD-4D48-4F59-971B-940691313FA9}" dt="2024-06-14T07:26:20.613" v="259" actId="2696"/>
        <pc:sldMkLst>
          <pc:docMk/>
          <pc:sldMk cId="3049124608" sldId="270"/>
        </pc:sldMkLst>
      </pc:sldChg>
      <pc:sldChg chg="del">
        <pc:chgData name="Karin Meyer Refsgaard" userId="7e325aaa-5da9-4b07-9284-0c6361df74a5" providerId="ADAL" clId="{0C31EECD-4D48-4F59-971B-940691313FA9}" dt="2024-06-14T07:26:20.613" v="259" actId="2696"/>
        <pc:sldMkLst>
          <pc:docMk/>
          <pc:sldMk cId="3951602430" sldId="271"/>
        </pc:sldMkLst>
      </pc:sldChg>
      <pc:sldChg chg="del">
        <pc:chgData name="Karin Meyer Refsgaard" userId="7e325aaa-5da9-4b07-9284-0c6361df74a5" providerId="ADAL" clId="{0C31EECD-4D48-4F59-971B-940691313FA9}" dt="2024-06-14T07:26:20.613" v="259" actId="2696"/>
        <pc:sldMkLst>
          <pc:docMk/>
          <pc:sldMk cId="4279939632" sldId="272"/>
        </pc:sldMkLst>
      </pc:sldChg>
      <pc:sldChg chg="del">
        <pc:chgData name="Karin Meyer Refsgaard" userId="7e325aaa-5da9-4b07-9284-0c6361df74a5" providerId="ADAL" clId="{0C31EECD-4D48-4F59-971B-940691313FA9}" dt="2024-06-14T07:26:20.613" v="259" actId="2696"/>
        <pc:sldMkLst>
          <pc:docMk/>
          <pc:sldMk cId="3530912998" sldId="273"/>
        </pc:sldMkLst>
      </pc:sldChg>
      <pc:sldChg chg="del">
        <pc:chgData name="Karin Meyer Refsgaard" userId="7e325aaa-5da9-4b07-9284-0c6361df74a5" providerId="ADAL" clId="{0C31EECD-4D48-4F59-971B-940691313FA9}" dt="2024-06-14T07:26:20.613" v="259" actId="2696"/>
        <pc:sldMkLst>
          <pc:docMk/>
          <pc:sldMk cId="3297316735" sldId="274"/>
        </pc:sldMkLst>
      </pc:sldChg>
      <pc:sldChg chg="del">
        <pc:chgData name="Karin Meyer Refsgaard" userId="7e325aaa-5da9-4b07-9284-0c6361df74a5" providerId="ADAL" clId="{0C31EECD-4D48-4F59-971B-940691313FA9}" dt="2024-06-14T07:26:20.613" v="259" actId="2696"/>
        <pc:sldMkLst>
          <pc:docMk/>
          <pc:sldMk cId="635512063" sldId="275"/>
        </pc:sldMkLst>
      </pc:sldChg>
      <pc:sldChg chg="del">
        <pc:chgData name="Karin Meyer Refsgaard" userId="7e325aaa-5da9-4b07-9284-0c6361df74a5" providerId="ADAL" clId="{0C31EECD-4D48-4F59-971B-940691313FA9}" dt="2024-06-14T07:26:20.613" v="259" actId="2696"/>
        <pc:sldMkLst>
          <pc:docMk/>
          <pc:sldMk cId="3915128525" sldId="276"/>
        </pc:sldMkLst>
      </pc:sldChg>
      <pc:sldChg chg="del ord">
        <pc:chgData name="Karin Meyer Refsgaard" userId="7e325aaa-5da9-4b07-9284-0c6361df74a5" providerId="ADAL" clId="{0C31EECD-4D48-4F59-971B-940691313FA9}" dt="2024-06-14T08:34:46.181" v="4611" actId="2696"/>
        <pc:sldMkLst>
          <pc:docMk/>
          <pc:sldMk cId="1924632898" sldId="277"/>
        </pc:sldMkLst>
      </pc:sldChg>
      <pc:sldChg chg="modSp del mod ord">
        <pc:chgData name="Karin Meyer Refsgaard" userId="7e325aaa-5da9-4b07-9284-0c6361df74a5" providerId="ADAL" clId="{0C31EECD-4D48-4F59-971B-940691313FA9}" dt="2024-06-21T09:22:23.502" v="9949" actId="2696"/>
        <pc:sldMkLst>
          <pc:docMk/>
          <pc:sldMk cId="3004784062" sldId="278"/>
        </pc:sldMkLst>
        <pc:spChg chg="mod">
          <ac:chgData name="Karin Meyer Refsgaard" userId="7e325aaa-5da9-4b07-9284-0c6361df74a5" providerId="ADAL" clId="{0C31EECD-4D48-4F59-971B-940691313FA9}" dt="2024-06-19T12:04:42.320" v="7967" actId="20577"/>
          <ac:spMkLst>
            <pc:docMk/>
            <pc:sldMk cId="3004784062" sldId="278"/>
            <ac:spMk id="8" creationId="{129C35EF-9051-40F9-A2B0-91BE12523241}"/>
          </ac:spMkLst>
        </pc:spChg>
      </pc:sldChg>
      <pc:sldChg chg="addSp modSp add mod ord setBg modNotesTx">
        <pc:chgData name="Karin Meyer Refsgaard" userId="7e325aaa-5da9-4b07-9284-0c6361df74a5" providerId="ADAL" clId="{0C31EECD-4D48-4F59-971B-940691313FA9}" dt="2024-06-21T12:01:37.311" v="11639" actId="790"/>
        <pc:sldMkLst>
          <pc:docMk/>
          <pc:sldMk cId="1673420805" sldId="279"/>
        </pc:sldMkLst>
        <pc:spChg chg="mod ord">
          <ac:chgData name="Karin Meyer Refsgaard" userId="7e325aaa-5da9-4b07-9284-0c6361df74a5" providerId="ADAL" clId="{0C31EECD-4D48-4F59-971B-940691313FA9}" dt="2024-06-21T11:51:08.145" v="11405" actId="26606"/>
          <ac:spMkLst>
            <pc:docMk/>
            <pc:sldMk cId="1673420805" sldId="279"/>
            <ac:spMk id="5" creationId="{192C8FC1-4528-49ED-BAD9-EB6067D5E57F}"/>
          </ac:spMkLst>
        </pc:spChg>
        <pc:spChg chg="mod">
          <ac:chgData name="Karin Meyer Refsgaard" userId="7e325aaa-5da9-4b07-9284-0c6361df74a5" providerId="ADAL" clId="{0C31EECD-4D48-4F59-971B-940691313FA9}" dt="2024-06-21T12:01:37.311" v="11639" actId="790"/>
          <ac:spMkLst>
            <pc:docMk/>
            <pc:sldMk cId="1673420805" sldId="279"/>
            <ac:spMk id="6" creationId="{C9194E9E-7958-4A8B-8195-28AE41D6B9AD}"/>
          </ac:spMkLst>
        </pc:spChg>
        <pc:spChg chg="add">
          <ac:chgData name="Karin Meyer Refsgaard" userId="7e325aaa-5da9-4b07-9284-0c6361df74a5" providerId="ADAL" clId="{0C31EECD-4D48-4F59-971B-940691313FA9}" dt="2024-06-21T11:51:08.145" v="11405" actId="26606"/>
          <ac:spMkLst>
            <pc:docMk/>
            <pc:sldMk cId="1673420805" sldId="279"/>
            <ac:spMk id="11" creationId="{DBF61EA3-B236-439E-9C0B-340980D56BEE}"/>
          </ac:spMkLst>
        </pc:spChg>
        <pc:spChg chg="add">
          <ac:chgData name="Karin Meyer Refsgaard" userId="7e325aaa-5da9-4b07-9284-0c6361df74a5" providerId="ADAL" clId="{0C31EECD-4D48-4F59-971B-940691313FA9}" dt="2024-06-21T11:51:08.145" v="11405" actId="26606"/>
          <ac:spMkLst>
            <pc:docMk/>
            <pc:sldMk cId="1673420805" sldId="279"/>
            <ac:spMk id="17" creationId="{E659831F-0D9A-4C63-9EBB-8435B85A440F}"/>
          </ac:spMkLst>
        </pc:spChg>
        <pc:grpChg chg="add">
          <ac:chgData name="Karin Meyer Refsgaard" userId="7e325aaa-5da9-4b07-9284-0c6361df74a5" providerId="ADAL" clId="{0C31EECD-4D48-4F59-971B-940691313FA9}" dt="2024-06-21T11:51:08.145" v="11405" actId="26606"/>
          <ac:grpSpMkLst>
            <pc:docMk/>
            <pc:sldMk cId="1673420805" sldId="279"/>
            <ac:grpSpMk id="13" creationId="{28FAF094-D087-493F-8DF9-A486C2D6BBAA}"/>
          </ac:grpSpMkLst>
        </pc:grpChg>
      </pc:sldChg>
      <pc:sldChg chg="add del">
        <pc:chgData name="Karin Meyer Refsgaard" userId="7e325aaa-5da9-4b07-9284-0c6361df74a5" providerId="ADAL" clId="{0C31EECD-4D48-4F59-971B-940691313FA9}" dt="2024-06-14T07:26:54.174" v="260" actId="2696"/>
        <pc:sldMkLst>
          <pc:docMk/>
          <pc:sldMk cId="3183919238" sldId="280"/>
        </pc:sldMkLst>
      </pc:sldChg>
      <pc:sldChg chg="add del">
        <pc:chgData name="Karin Meyer Refsgaard" userId="7e325aaa-5da9-4b07-9284-0c6361df74a5" providerId="ADAL" clId="{0C31EECD-4D48-4F59-971B-940691313FA9}" dt="2024-06-14T07:26:54.174" v="260" actId="2696"/>
        <pc:sldMkLst>
          <pc:docMk/>
          <pc:sldMk cId="0" sldId="281"/>
        </pc:sldMkLst>
      </pc:sldChg>
      <pc:sldChg chg="addSp delSp modSp add mod">
        <pc:chgData name="Karin Meyer Refsgaard" userId="7e325aaa-5da9-4b07-9284-0c6361df74a5" providerId="ADAL" clId="{0C31EECD-4D48-4F59-971B-940691313FA9}" dt="2024-06-21T11:45:41.255" v="11291" actId="1076"/>
        <pc:sldMkLst>
          <pc:docMk/>
          <pc:sldMk cId="0" sldId="282"/>
        </pc:sldMkLst>
        <pc:spChg chg="add mod">
          <ac:chgData name="Karin Meyer Refsgaard" userId="7e325aaa-5da9-4b07-9284-0c6361df74a5" providerId="ADAL" clId="{0C31EECD-4D48-4F59-971B-940691313FA9}" dt="2024-06-21T11:45:41.255" v="11291" actId="1076"/>
          <ac:spMkLst>
            <pc:docMk/>
            <pc:sldMk cId="0" sldId="282"/>
            <ac:spMk id="2" creationId="{8DCF4B38-2B99-EF37-1B62-9C38071EE726}"/>
          </ac:spMkLst>
        </pc:spChg>
        <pc:spChg chg="add mod">
          <ac:chgData name="Karin Meyer Refsgaard" userId="7e325aaa-5da9-4b07-9284-0c6361df74a5" providerId="ADAL" clId="{0C31EECD-4D48-4F59-971B-940691313FA9}" dt="2024-06-21T11:44:54.736" v="11247" actId="1076"/>
          <ac:spMkLst>
            <pc:docMk/>
            <pc:sldMk cId="0" sldId="282"/>
            <ac:spMk id="4" creationId="{85F733F8-BDDE-8795-48D5-C121CA7F72F8}"/>
          </ac:spMkLst>
        </pc:spChg>
        <pc:spChg chg="add mod">
          <ac:chgData name="Karin Meyer Refsgaard" userId="7e325aaa-5da9-4b07-9284-0c6361df74a5" providerId="ADAL" clId="{0C31EECD-4D48-4F59-971B-940691313FA9}" dt="2024-06-21T11:44:57.719" v="11248" actId="1076"/>
          <ac:spMkLst>
            <pc:docMk/>
            <pc:sldMk cId="0" sldId="282"/>
            <ac:spMk id="5" creationId="{275B263A-7381-398F-9479-C0E36466428C}"/>
          </ac:spMkLst>
        </pc:spChg>
        <pc:spChg chg="del mod">
          <ac:chgData name="Karin Meyer Refsgaard" userId="7e325aaa-5da9-4b07-9284-0c6361df74a5" providerId="ADAL" clId="{0C31EECD-4D48-4F59-971B-940691313FA9}" dt="2024-06-21T11:42:32.912" v="11060" actId="478"/>
          <ac:spMkLst>
            <pc:docMk/>
            <pc:sldMk cId="0" sldId="282"/>
            <ac:spMk id="229" creationId="{00000000-0000-0000-0000-000000000000}"/>
          </ac:spMkLst>
        </pc:spChg>
        <pc:picChg chg="mod">
          <ac:chgData name="Karin Meyer Refsgaard" userId="7e325aaa-5da9-4b07-9284-0c6361df74a5" providerId="ADAL" clId="{0C31EECD-4D48-4F59-971B-940691313FA9}" dt="2024-06-21T11:42:40.752" v="11064" actId="1076"/>
          <ac:picMkLst>
            <pc:docMk/>
            <pc:sldMk cId="0" sldId="282"/>
            <ac:picMk id="3" creationId="{B7AC600C-5E30-4EA0-91F0-12B6C47DE742}"/>
          </ac:picMkLst>
        </pc:picChg>
        <pc:picChg chg="mod">
          <ac:chgData name="Karin Meyer Refsgaard" userId="7e325aaa-5da9-4b07-9284-0c6361df74a5" providerId="ADAL" clId="{0C31EECD-4D48-4F59-971B-940691313FA9}" dt="2024-06-21T11:42:36.392" v="11062" actId="1076"/>
          <ac:picMkLst>
            <pc:docMk/>
            <pc:sldMk cId="0" sldId="282"/>
            <ac:picMk id="230" creationId="{00000000-0000-0000-0000-000000000000}"/>
          </ac:picMkLst>
        </pc:picChg>
        <pc:picChg chg="mod">
          <ac:chgData name="Karin Meyer Refsgaard" userId="7e325aaa-5da9-4b07-9284-0c6361df74a5" providerId="ADAL" clId="{0C31EECD-4D48-4F59-971B-940691313FA9}" dt="2024-06-21T11:42:43.808" v="11066" actId="1037"/>
          <ac:picMkLst>
            <pc:docMk/>
            <pc:sldMk cId="0" sldId="282"/>
            <ac:picMk id="231" creationId="{00000000-0000-0000-0000-000000000000}"/>
          </ac:picMkLst>
        </pc:picChg>
      </pc:sldChg>
      <pc:sldChg chg="addSp modSp add mod">
        <pc:chgData name="Karin Meyer Refsgaard" userId="7e325aaa-5da9-4b07-9284-0c6361df74a5" providerId="ADAL" clId="{0C31EECD-4D48-4F59-971B-940691313FA9}" dt="2024-06-21T11:47:35.422" v="11395" actId="1037"/>
        <pc:sldMkLst>
          <pc:docMk/>
          <pc:sldMk cId="4057476263" sldId="283"/>
        </pc:sldMkLst>
        <pc:spChg chg="add mod">
          <ac:chgData name="Karin Meyer Refsgaard" userId="7e325aaa-5da9-4b07-9284-0c6361df74a5" providerId="ADAL" clId="{0C31EECD-4D48-4F59-971B-940691313FA9}" dt="2024-06-21T11:47:35.422" v="11395" actId="1037"/>
          <ac:spMkLst>
            <pc:docMk/>
            <pc:sldMk cId="4057476263" sldId="283"/>
            <ac:spMk id="2" creationId="{D1E29223-70F9-CA23-F089-452F29B43E38}"/>
          </ac:spMkLst>
        </pc:spChg>
      </pc:sldChg>
      <pc:sldChg chg="add del">
        <pc:chgData name="Karin Meyer Refsgaard" userId="7e325aaa-5da9-4b07-9284-0c6361df74a5" providerId="ADAL" clId="{0C31EECD-4D48-4F59-971B-940691313FA9}" dt="2024-06-14T07:27:05.857" v="261" actId="2696"/>
        <pc:sldMkLst>
          <pc:docMk/>
          <pc:sldMk cId="3096864834" sldId="284"/>
        </pc:sldMkLst>
      </pc:sldChg>
      <pc:sldChg chg="modSp add mod">
        <pc:chgData name="Karin Meyer Refsgaard" userId="7e325aaa-5da9-4b07-9284-0c6361df74a5" providerId="ADAL" clId="{0C31EECD-4D48-4F59-971B-940691313FA9}" dt="2024-08-08T14:52:34.773" v="11796" actId="20577"/>
        <pc:sldMkLst>
          <pc:docMk/>
          <pc:sldMk cId="2575878072" sldId="285"/>
        </pc:sldMkLst>
        <pc:spChg chg="mod">
          <ac:chgData name="Karin Meyer Refsgaard" userId="7e325aaa-5da9-4b07-9284-0c6361df74a5" providerId="ADAL" clId="{0C31EECD-4D48-4F59-971B-940691313FA9}" dt="2024-08-08T14:52:34.773" v="11796" actId="20577"/>
          <ac:spMkLst>
            <pc:docMk/>
            <pc:sldMk cId="2575878072" sldId="285"/>
            <ac:spMk id="9" creationId="{D9D498BE-D13B-4200-B264-F9DC3A34BCBE}"/>
          </ac:spMkLst>
        </pc:spChg>
        <pc:spChg chg="mod">
          <ac:chgData name="Karin Meyer Refsgaard" userId="7e325aaa-5da9-4b07-9284-0c6361df74a5" providerId="ADAL" clId="{0C31EECD-4D48-4F59-971B-940691313FA9}" dt="2024-06-19T11:59:20.490" v="7729" actId="1076"/>
          <ac:spMkLst>
            <pc:docMk/>
            <pc:sldMk cId="2575878072" sldId="285"/>
            <ac:spMk id="10" creationId="{257EE57F-A495-474E-9B05-B3DF0DF0BD3F}"/>
          </ac:spMkLst>
        </pc:spChg>
        <pc:picChg chg="mod">
          <ac:chgData name="Karin Meyer Refsgaard" userId="7e325aaa-5da9-4b07-9284-0c6361df74a5" providerId="ADAL" clId="{0C31EECD-4D48-4F59-971B-940691313FA9}" dt="2024-06-19T11:59:12.083" v="7727" actId="1076"/>
          <ac:picMkLst>
            <pc:docMk/>
            <pc:sldMk cId="2575878072" sldId="285"/>
            <ac:picMk id="11" creationId="{DA0E9FBF-5358-4BD9-8A87-25BBDF494566}"/>
          </ac:picMkLst>
        </pc:picChg>
      </pc:sldChg>
      <pc:sldChg chg="delSp modSp add mod">
        <pc:chgData name="Karin Meyer Refsgaard" userId="7e325aaa-5da9-4b07-9284-0c6361df74a5" providerId="ADAL" clId="{0C31EECD-4D48-4F59-971B-940691313FA9}" dt="2024-06-21T11:49:18.119" v="11396" actId="20577"/>
        <pc:sldMkLst>
          <pc:docMk/>
          <pc:sldMk cId="2498398120" sldId="286"/>
        </pc:sldMkLst>
        <pc:spChg chg="mod">
          <ac:chgData name="Karin Meyer Refsgaard" userId="7e325aaa-5da9-4b07-9284-0c6361df74a5" providerId="ADAL" clId="{0C31EECD-4D48-4F59-971B-940691313FA9}" dt="2024-06-21T11:49:18.119" v="11396" actId="20577"/>
          <ac:spMkLst>
            <pc:docMk/>
            <pc:sldMk cId="2498398120" sldId="286"/>
            <ac:spMk id="2" creationId="{23CC0DA3-DA81-4BD3-9592-72E0501F62A4}"/>
          </ac:spMkLst>
        </pc:spChg>
        <pc:spChg chg="del">
          <ac:chgData name="Karin Meyer Refsgaard" userId="7e325aaa-5da9-4b07-9284-0c6361df74a5" providerId="ADAL" clId="{0C31EECD-4D48-4F59-971B-940691313FA9}" dt="2024-06-14T07:27:13.389" v="262" actId="478"/>
          <ac:spMkLst>
            <pc:docMk/>
            <pc:sldMk cId="2498398120" sldId="286"/>
            <ac:spMk id="6" creationId="{48B9FC97-5C60-42FD-BE52-3FAC99450CC1}"/>
          </ac:spMkLst>
        </pc:spChg>
        <pc:picChg chg="mod">
          <ac:chgData name="Karin Meyer Refsgaard" userId="7e325aaa-5da9-4b07-9284-0c6361df74a5" providerId="ADAL" clId="{0C31EECD-4D48-4F59-971B-940691313FA9}" dt="2024-06-19T12:00:07.762" v="7735" actId="14100"/>
          <ac:picMkLst>
            <pc:docMk/>
            <pc:sldMk cId="2498398120" sldId="286"/>
            <ac:picMk id="3" creationId="{40010D7C-795C-4928-A92B-21B4CA0CE3B1}"/>
          </ac:picMkLst>
        </pc:picChg>
        <pc:picChg chg="del">
          <ac:chgData name="Karin Meyer Refsgaard" userId="7e325aaa-5da9-4b07-9284-0c6361df74a5" providerId="ADAL" clId="{0C31EECD-4D48-4F59-971B-940691313FA9}" dt="2024-06-14T07:27:14.828" v="263" actId="478"/>
          <ac:picMkLst>
            <pc:docMk/>
            <pc:sldMk cId="2498398120" sldId="286"/>
            <ac:picMk id="8" creationId="{B647FFE2-0B86-4B65-AE30-7E4F941FA349}"/>
          </ac:picMkLst>
        </pc:picChg>
      </pc:sldChg>
      <pc:sldChg chg="addSp delSp modSp new mod">
        <pc:chgData name="Karin Meyer Refsgaard" userId="7e325aaa-5da9-4b07-9284-0c6361df74a5" providerId="ADAL" clId="{0C31EECD-4D48-4F59-971B-940691313FA9}" dt="2024-09-10T06:58:55.238" v="11846" actId="1037"/>
        <pc:sldMkLst>
          <pc:docMk/>
          <pc:sldMk cId="2334588355" sldId="287"/>
        </pc:sldMkLst>
        <pc:spChg chg="del">
          <ac:chgData name="Karin Meyer Refsgaard" userId="7e325aaa-5da9-4b07-9284-0c6361df74a5" providerId="ADAL" clId="{0C31EECD-4D48-4F59-971B-940691313FA9}" dt="2024-06-14T07:44:19.638" v="1525" actId="478"/>
          <ac:spMkLst>
            <pc:docMk/>
            <pc:sldMk cId="2334588355" sldId="287"/>
            <ac:spMk id="2" creationId="{63D9D428-E160-4B91-8395-E7E85D69358E}"/>
          </ac:spMkLst>
        </pc:spChg>
        <pc:spChg chg="mod">
          <ac:chgData name="Karin Meyer Refsgaard" userId="7e325aaa-5da9-4b07-9284-0c6361df74a5" providerId="ADAL" clId="{0C31EECD-4D48-4F59-971B-940691313FA9}" dt="2024-06-14T08:03:59.637" v="2371" actId="27636"/>
          <ac:spMkLst>
            <pc:docMk/>
            <pc:sldMk cId="2334588355" sldId="287"/>
            <ac:spMk id="3" creationId="{6317446F-41AB-0470-A0E1-F9657CC02D2E}"/>
          </ac:spMkLst>
        </pc:spChg>
        <pc:spChg chg="add del">
          <ac:chgData name="Karin Meyer Refsgaard" userId="7e325aaa-5da9-4b07-9284-0c6361df74a5" providerId="ADAL" clId="{0C31EECD-4D48-4F59-971B-940691313FA9}" dt="2024-06-14T07:44:52.762" v="1527" actId="22"/>
          <ac:spMkLst>
            <pc:docMk/>
            <pc:sldMk cId="2334588355" sldId="287"/>
            <ac:spMk id="5" creationId="{E52A5FF6-72A7-044B-5E7A-86D36428B153}"/>
          </ac:spMkLst>
        </pc:spChg>
        <pc:picChg chg="add mod">
          <ac:chgData name="Karin Meyer Refsgaard" userId="7e325aaa-5da9-4b07-9284-0c6361df74a5" providerId="ADAL" clId="{0C31EECD-4D48-4F59-971B-940691313FA9}" dt="2024-09-10T06:58:55.238" v="11846" actId="1037"/>
          <ac:picMkLst>
            <pc:docMk/>
            <pc:sldMk cId="2334588355" sldId="287"/>
            <ac:picMk id="1026" creationId="{D1F50278-F709-829A-5E7C-D7C453935025}"/>
          </ac:picMkLst>
        </pc:picChg>
      </pc:sldChg>
      <pc:sldChg chg="addSp delSp modSp new mod">
        <pc:chgData name="Karin Meyer Refsgaard" userId="7e325aaa-5da9-4b07-9284-0c6361df74a5" providerId="ADAL" clId="{0C31EECD-4D48-4F59-971B-940691313FA9}" dt="2024-06-14T08:05:06.996" v="2390" actId="14100"/>
        <pc:sldMkLst>
          <pc:docMk/>
          <pc:sldMk cId="3555885335" sldId="288"/>
        </pc:sldMkLst>
        <pc:spChg chg="del">
          <ac:chgData name="Karin Meyer Refsgaard" userId="7e325aaa-5da9-4b07-9284-0c6361df74a5" providerId="ADAL" clId="{0C31EECD-4D48-4F59-971B-940691313FA9}" dt="2024-06-14T08:01:23.355" v="2305" actId="478"/>
          <ac:spMkLst>
            <pc:docMk/>
            <pc:sldMk cId="3555885335" sldId="288"/>
            <ac:spMk id="2" creationId="{8528DF07-BA24-98EB-6DCA-E1354D0CD7B7}"/>
          </ac:spMkLst>
        </pc:spChg>
        <pc:spChg chg="mod">
          <ac:chgData name="Karin Meyer Refsgaard" userId="7e325aaa-5da9-4b07-9284-0c6361df74a5" providerId="ADAL" clId="{0C31EECD-4D48-4F59-971B-940691313FA9}" dt="2024-06-14T08:05:06.996" v="2390" actId="14100"/>
          <ac:spMkLst>
            <pc:docMk/>
            <pc:sldMk cId="3555885335" sldId="288"/>
            <ac:spMk id="3" creationId="{F24144FA-E35B-BBE0-E66B-4B46541FFDD2}"/>
          </ac:spMkLst>
        </pc:spChg>
        <pc:picChg chg="add mod">
          <ac:chgData name="Karin Meyer Refsgaard" userId="7e325aaa-5da9-4b07-9284-0c6361df74a5" providerId="ADAL" clId="{0C31EECD-4D48-4F59-971B-940691313FA9}" dt="2024-06-14T08:01:48.162" v="2312" actId="14100"/>
          <ac:picMkLst>
            <pc:docMk/>
            <pc:sldMk cId="3555885335" sldId="288"/>
            <ac:picMk id="2050" creationId="{AC4C386B-E28F-A3EC-F766-CCEB3B209C07}"/>
          </ac:picMkLst>
        </pc:picChg>
      </pc:sldChg>
      <pc:sldChg chg="addSp delSp modSp new mod">
        <pc:chgData name="Karin Meyer Refsgaard" userId="7e325aaa-5da9-4b07-9284-0c6361df74a5" providerId="ADAL" clId="{0C31EECD-4D48-4F59-971B-940691313FA9}" dt="2024-06-14T08:08:50.107" v="2459" actId="1076"/>
        <pc:sldMkLst>
          <pc:docMk/>
          <pc:sldMk cId="657238836" sldId="289"/>
        </pc:sldMkLst>
        <pc:spChg chg="del">
          <ac:chgData name="Karin Meyer Refsgaard" userId="7e325aaa-5da9-4b07-9284-0c6361df74a5" providerId="ADAL" clId="{0C31EECD-4D48-4F59-971B-940691313FA9}" dt="2024-06-14T08:05:49.297" v="2441" actId="478"/>
          <ac:spMkLst>
            <pc:docMk/>
            <pc:sldMk cId="657238836" sldId="289"/>
            <ac:spMk id="2" creationId="{138E05B6-CB05-A269-6B2B-30D4577C1BC9}"/>
          </ac:spMkLst>
        </pc:spChg>
        <pc:spChg chg="mod">
          <ac:chgData name="Karin Meyer Refsgaard" userId="7e325aaa-5da9-4b07-9284-0c6361df74a5" providerId="ADAL" clId="{0C31EECD-4D48-4F59-971B-940691313FA9}" dt="2024-06-14T08:08:50.107" v="2459" actId="1076"/>
          <ac:spMkLst>
            <pc:docMk/>
            <pc:sldMk cId="657238836" sldId="289"/>
            <ac:spMk id="3" creationId="{7398108C-7B18-3FFC-67CC-7298BF6065B6}"/>
          </ac:spMkLst>
        </pc:spChg>
        <pc:picChg chg="add del mod">
          <ac:chgData name="Karin Meyer Refsgaard" userId="7e325aaa-5da9-4b07-9284-0c6361df74a5" providerId="ADAL" clId="{0C31EECD-4D48-4F59-971B-940691313FA9}" dt="2024-06-14T08:07:36.826" v="2449" actId="478"/>
          <ac:picMkLst>
            <pc:docMk/>
            <pc:sldMk cId="657238836" sldId="289"/>
            <ac:picMk id="3074" creationId="{B8158EEC-F442-E6C7-EF71-73067D1C2F8F}"/>
          </ac:picMkLst>
        </pc:picChg>
        <pc:picChg chg="add del mod">
          <ac:chgData name="Karin Meyer Refsgaard" userId="7e325aaa-5da9-4b07-9284-0c6361df74a5" providerId="ADAL" clId="{0C31EECD-4D48-4F59-971B-940691313FA9}" dt="2024-06-14T08:08:38.835" v="2454" actId="478"/>
          <ac:picMkLst>
            <pc:docMk/>
            <pc:sldMk cId="657238836" sldId="289"/>
            <ac:picMk id="3076" creationId="{1D32AB23-0762-7DD6-012A-9D7E33B82BDA}"/>
          </ac:picMkLst>
        </pc:picChg>
        <pc:picChg chg="add del">
          <ac:chgData name="Karin Meyer Refsgaard" userId="7e325aaa-5da9-4b07-9284-0c6361df74a5" providerId="ADAL" clId="{0C31EECD-4D48-4F59-971B-940691313FA9}" dt="2024-06-14T08:08:38.835" v="2454" actId="478"/>
          <ac:picMkLst>
            <pc:docMk/>
            <pc:sldMk cId="657238836" sldId="289"/>
            <ac:picMk id="3078" creationId="{8D97E271-1FF4-D70C-D139-8773AA7C0F7A}"/>
          </ac:picMkLst>
        </pc:picChg>
        <pc:picChg chg="add mod">
          <ac:chgData name="Karin Meyer Refsgaard" userId="7e325aaa-5da9-4b07-9284-0c6361df74a5" providerId="ADAL" clId="{0C31EECD-4D48-4F59-971B-940691313FA9}" dt="2024-06-14T08:08:47.329" v="2458" actId="1076"/>
          <ac:picMkLst>
            <pc:docMk/>
            <pc:sldMk cId="657238836" sldId="289"/>
            <ac:picMk id="3080" creationId="{F0198071-1E32-6F34-24C7-6ED9184EEEC2}"/>
          </ac:picMkLst>
        </pc:picChg>
      </pc:sldChg>
      <pc:sldChg chg="addSp modSp new mod ord setBg">
        <pc:chgData name="Karin Meyer Refsgaard" userId="7e325aaa-5da9-4b07-9284-0c6361df74a5" providerId="ADAL" clId="{0C31EECD-4D48-4F59-971B-940691313FA9}" dt="2024-06-21T11:52:01.737" v="11425" actId="26606"/>
        <pc:sldMkLst>
          <pc:docMk/>
          <pc:sldMk cId="2848155115" sldId="290"/>
        </pc:sldMkLst>
        <pc:spChg chg="mod">
          <ac:chgData name="Karin Meyer Refsgaard" userId="7e325aaa-5da9-4b07-9284-0c6361df74a5" providerId="ADAL" clId="{0C31EECD-4D48-4F59-971B-940691313FA9}" dt="2024-06-21T11:52:01.737" v="11425" actId="26606"/>
          <ac:spMkLst>
            <pc:docMk/>
            <pc:sldMk cId="2848155115" sldId="290"/>
            <ac:spMk id="2" creationId="{9A4C9692-A0F8-00F3-81FB-032C490B42C4}"/>
          </ac:spMkLst>
        </pc:spChg>
        <pc:spChg chg="mod">
          <ac:chgData name="Karin Meyer Refsgaard" userId="7e325aaa-5da9-4b07-9284-0c6361df74a5" providerId="ADAL" clId="{0C31EECD-4D48-4F59-971B-940691313FA9}" dt="2024-06-21T11:52:01.737" v="11425" actId="26606"/>
          <ac:spMkLst>
            <pc:docMk/>
            <pc:sldMk cId="2848155115" sldId="290"/>
            <ac:spMk id="3" creationId="{E191837A-6E78-AAB8-04CC-660ED13F2C47}"/>
          </ac:spMkLst>
        </pc:spChg>
        <pc:spChg chg="add">
          <ac:chgData name="Karin Meyer Refsgaard" userId="7e325aaa-5da9-4b07-9284-0c6361df74a5" providerId="ADAL" clId="{0C31EECD-4D48-4F59-971B-940691313FA9}" dt="2024-06-21T11:52:01.737" v="11425" actId="26606"/>
          <ac:spMkLst>
            <pc:docMk/>
            <pc:sldMk cId="2848155115" sldId="290"/>
            <ac:spMk id="8" creationId="{DBF61EA3-B236-439E-9C0B-340980D56BEE}"/>
          </ac:spMkLst>
        </pc:spChg>
        <pc:spChg chg="add">
          <ac:chgData name="Karin Meyer Refsgaard" userId="7e325aaa-5da9-4b07-9284-0c6361df74a5" providerId="ADAL" clId="{0C31EECD-4D48-4F59-971B-940691313FA9}" dt="2024-06-21T11:52:01.737" v="11425" actId="26606"/>
          <ac:spMkLst>
            <pc:docMk/>
            <pc:sldMk cId="2848155115" sldId="290"/>
            <ac:spMk id="14" creationId="{E659831F-0D9A-4C63-9EBB-8435B85A440F}"/>
          </ac:spMkLst>
        </pc:spChg>
        <pc:grpChg chg="add">
          <ac:chgData name="Karin Meyer Refsgaard" userId="7e325aaa-5da9-4b07-9284-0c6361df74a5" providerId="ADAL" clId="{0C31EECD-4D48-4F59-971B-940691313FA9}" dt="2024-06-21T11:52:01.737" v="11425" actId="26606"/>
          <ac:grpSpMkLst>
            <pc:docMk/>
            <pc:sldMk cId="2848155115" sldId="290"/>
            <ac:grpSpMk id="10" creationId="{28FAF094-D087-493F-8DF9-A486C2D6BBAA}"/>
          </ac:grpSpMkLst>
        </pc:grpChg>
      </pc:sldChg>
      <pc:sldChg chg="addSp delSp modSp new mod setBg modNotesTx">
        <pc:chgData name="Karin Meyer Refsgaard" userId="7e325aaa-5da9-4b07-9284-0c6361df74a5" providerId="ADAL" clId="{0C31EECD-4D48-4F59-971B-940691313FA9}" dt="2024-06-21T11:51:42.908" v="11424" actId="20577"/>
        <pc:sldMkLst>
          <pc:docMk/>
          <pc:sldMk cId="2591677372" sldId="291"/>
        </pc:sldMkLst>
        <pc:spChg chg="mod">
          <ac:chgData name="Karin Meyer Refsgaard" userId="7e325aaa-5da9-4b07-9284-0c6361df74a5" providerId="ADAL" clId="{0C31EECD-4D48-4F59-971B-940691313FA9}" dt="2024-06-21T11:51:28.448" v="11409" actId="26606"/>
          <ac:spMkLst>
            <pc:docMk/>
            <pc:sldMk cId="2591677372" sldId="291"/>
            <ac:spMk id="2" creationId="{BE318440-EB53-F065-D1B9-4BF6252C38B2}"/>
          </ac:spMkLst>
        </pc:spChg>
        <pc:spChg chg="mod">
          <ac:chgData name="Karin Meyer Refsgaard" userId="7e325aaa-5da9-4b07-9284-0c6361df74a5" providerId="ADAL" clId="{0C31EECD-4D48-4F59-971B-940691313FA9}" dt="2024-06-21T11:51:42.908" v="11424" actId="20577"/>
          <ac:spMkLst>
            <pc:docMk/>
            <pc:sldMk cId="2591677372" sldId="291"/>
            <ac:spMk id="3" creationId="{5B3ED52F-21F4-7A4D-303A-F7A6CA9A0ED7}"/>
          </ac:spMkLst>
        </pc:spChg>
        <pc:spChg chg="add del">
          <ac:chgData name="Karin Meyer Refsgaard" userId="7e325aaa-5da9-4b07-9284-0c6361df74a5" providerId="ADAL" clId="{0C31EECD-4D48-4F59-971B-940691313FA9}" dt="2024-06-21T11:51:28.438" v="11408" actId="26606"/>
          <ac:spMkLst>
            <pc:docMk/>
            <pc:sldMk cId="2591677372" sldId="291"/>
            <ac:spMk id="1040" creationId="{6ECA6DCB-B7E1-40A9-9524-540C6DA40B1B}"/>
          </ac:spMkLst>
        </pc:spChg>
        <pc:spChg chg="add del">
          <ac:chgData name="Karin Meyer Refsgaard" userId="7e325aaa-5da9-4b07-9284-0c6361df74a5" providerId="ADAL" clId="{0C31EECD-4D48-4F59-971B-940691313FA9}" dt="2024-06-21T11:51:28.438" v="11408" actId="26606"/>
          <ac:spMkLst>
            <pc:docMk/>
            <pc:sldMk cId="2591677372" sldId="291"/>
            <ac:spMk id="1046" creationId="{3873B707-463F-40B0-8227-E8CC6C67EB25}"/>
          </ac:spMkLst>
        </pc:spChg>
        <pc:spChg chg="add del">
          <ac:chgData name="Karin Meyer Refsgaard" userId="7e325aaa-5da9-4b07-9284-0c6361df74a5" providerId="ADAL" clId="{0C31EECD-4D48-4F59-971B-940691313FA9}" dt="2024-06-21T11:51:28.438" v="11408" actId="26606"/>
          <ac:spMkLst>
            <pc:docMk/>
            <pc:sldMk cId="2591677372" sldId="291"/>
            <ac:spMk id="1048" creationId="{C13237C8-E62C-4F0D-A318-BD6FB6C2D138}"/>
          </ac:spMkLst>
        </pc:spChg>
        <pc:spChg chg="add del">
          <ac:chgData name="Karin Meyer Refsgaard" userId="7e325aaa-5da9-4b07-9284-0c6361df74a5" providerId="ADAL" clId="{0C31EECD-4D48-4F59-971B-940691313FA9}" dt="2024-06-21T11:51:28.438" v="11408" actId="26606"/>
          <ac:spMkLst>
            <pc:docMk/>
            <pc:sldMk cId="2591677372" sldId="291"/>
            <ac:spMk id="1050" creationId="{19C9EAEA-39D0-4B0E-A0EB-51E7B26740B1}"/>
          </ac:spMkLst>
        </pc:spChg>
        <pc:spChg chg="add del">
          <ac:chgData name="Karin Meyer Refsgaard" userId="7e325aaa-5da9-4b07-9284-0c6361df74a5" providerId="ADAL" clId="{0C31EECD-4D48-4F59-971B-940691313FA9}" dt="2024-06-21T11:51:28.438" v="11408" actId="26606"/>
          <ac:spMkLst>
            <pc:docMk/>
            <pc:sldMk cId="2591677372" sldId="291"/>
            <ac:spMk id="1052" creationId="{8CB5D2D7-DF65-4E86-BFBA-FFB9B5ACEB64}"/>
          </ac:spMkLst>
        </pc:spChg>
        <pc:spChg chg="add">
          <ac:chgData name="Karin Meyer Refsgaard" userId="7e325aaa-5da9-4b07-9284-0c6361df74a5" providerId="ADAL" clId="{0C31EECD-4D48-4F59-971B-940691313FA9}" dt="2024-06-21T11:51:28.448" v="11409" actId="26606"/>
          <ac:spMkLst>
            <pc:docMk/>
            <pc:sldMk cId="2591677372" sldId="291"/>
            <ac:spMk id="1054" creationId="{149FB5C3-7336-4FE0-A30C-CC0A3646D499}"/>
          </ac:spMkLst>
        </pc:spChg>
        <pc:spChg chg="add">
          <ac:chgData name="Karin Meyer Refsgaard" userId="7e325aaa-5da9-4b07-9284-0c6361df74a5" providerId="ADAL" clId="{0C31EECD-4D48-4F59-971B-940691313FA9}" dt="2024-06-21T11:51:28.448" v="11409" actId="26606"/>
          <ac:spMkLst>
            <pc:docMk/>
            <pc:sldMk cId="2591677372" sldId="291"/>
            <ac:spMk id="1058" creationId="{0DA909B4-15FF-46A6-8A7F-7AEF977FE9ED}"/>
          </ac:spMkLst>
        </pc:spChg>
        <pc:spChg chg="add">
          <ac:chgData name="Karin Meyer Refsgaard" userId="7e325aaa-5da9-4b07-9284-0c6361df74a5" providerId="ADAL" clId="{0C31EECD-4D48-4F59-971B-940691313FA9}" dt="2024-06-21T11:51:28.448" v="11409" actId="26606"/>
          <ac:spMkLst>
            <pc:docMk/>
            <pc:sldMk cId="2591677372" sldId="291"/>
            <ac:spMk id="1059" creationId="{1382A32C-5B0C-4B1C-A074-76C6DBCC9F87}"/>
          </ac:spMkLst>
        </pc:spChg>
        <pc:grpChg chg="add del">
          <ac:chgData name="Karin Meyer Refsgaard" userId="7e325aaa-5da9-4b07-9284-0c6361df74a5" providerId="ADAL" clId="{0C31EECD-4D48-4F59-971B-940691313FA9}" dt="2024-06-19T11:22:03.895" v="6279" actId="26606"/>
          <ac:grpSpMkLst>
            <pc:docMk/>
            <pc:sldMk cId="2591677372" sldId="291"/>
            <ac:grpSpMk id="1031" creationId="{430A7723-91ED-264B-172A-DC8EB7D4604A}"/>
          </ac:grpSpMkLst>
        </pc:grpChg>
        <pc:grpChg chg="add del">
          <ac:chgData name="Karin Meyer Refsgaard" userId="7e325aaa-5da9-4b07-9284-0c6361df74a5" providerId="ADAL" clId="{0C31EECD-4D48-4F59-971B-940691313FA9}" dt="2024-06-21T11:51:28.438" v="11408" actId="26606"/>
          <ac:grpSpMkLst>
            <pc:docMk/>
            <pc:sldMk cId="2591677372" sldId="291"/>
            <ac:grpSpMk id="1042" creationId="{1DE889C7-FAD6-4397-98E2-05D503484459}"/>
          </ac:grpSpMkLst>
        </pc:grpChg>
        <pc:grpChg chg="add">
          <ac:chgData name="Karin Meyer Refsgaard" userId="7e325aaa-5da9-4b07-9284-0c6361df74a5" providerId="ADAL" clId="{0C31EECD-4D48-4F59-971B-940691313FA9}" dt="2024-06-21T11:51:28.448" v="11409" actId="26606"/>
          <ac:grpSpMkLst>
            <pc:docMk/>
            <pc:sldMk cId="2591677372" sldId="291"/>
            <ac:grpSpMk id="1055" creationId="{19A6B5CE-CB1D-48EE-8B43-E952235C8371}"/>
          </ac:grpSpMkLst>
        </pc:grpChg>
        <pc:picChg chg="add mod">
          <ac:chgData name="Karin Meyer Refsgaard" userId="7e325aaa-5da9-4b07-9284-0c6361df74a5" providerId="ADAL" clId="{0C31EECD-4D48-4F59-971B-940691313FA9}" dt="2024-06-21T11:51:28.448" v="11409" actId="26606"/>
          <ac:picMkLst>
            <pc:docMk/>
            <pc:sldMk cId="2591677372" sldId="291"/>
            <ac:picMk id="4" creationId="{8F28FD50-9A5A-D24B-6567-8B91871C1694}"/>
          </ac:picMkLst>
        </pc:picChg>
        <pc:picChg chg="add mod ord">
          <ac:chgData name="Karin Meyer Refsgaard" userId="7e325aaa-5da9-4b07-9284-0c6361df74a5" providerId="ADAL" clId="{0C31EECD-4D48-4F59-971B-940691313FA9}" dt="2024-06-21T11:51:36.948" v="11423" actId="1038"/>
          <ac:picMkLst>
            <pc:docMk/>
            <pc:sldMk cId="2591677372" sldId="291"/>
            <ac:picMk id="1026" creationId="{CF69D236-6EAB-78D3-8CF1-0C9AF3BE5B30}"/>
          </ac:picMkLst>
        </pc:picChg>
        <pc:cxnChg chg="add del">
          <ac:chgData name="Karin Meyer Refsgaard" userId="7e325aaa-5da9-4b07-9284-0c6361df74a5" providerId="ADAL" clId="{0C31EECD-4D48-4F59-971B-940691313FA9}" dt="2024-06-21T11:51:28.448" v="11409" actId="26606"/>
          <ac:cxnSpMkLst>
            <pc:docMk/>
            <pc:sldMk cId="2591677372" sldId="291"/>
            <ac:cxnSpMk id="1035" creationId="{1503BFE4-729B-D9D0-C17B-501E6AF1127A}"/>
          </ac:cxnSpMkLst>
        </pc:cxnChg>
      </pc:sldChg>
      <pc:sldChg chg="addSp modSp new mod setBg">
        <pc:chgData name="Karin Meyer Refsgaard" userId="7e325aaa-5da9-4b07-9284-0c6361df74a5" providerId="ADAL" clId="{0C31EECD-4D48-4F59-971B-940691313FA9}" dt="2024-06-21T11:52:10.703" v="11426" actId="26606"/>
        <pc:sldMkLst>
          <pc:docMk/>
          <pc:sldMk cId="3622670775" sldId="292"/>
        </pc:sldMkLst>
        <pc:spChg chg="mod">
          <ac:chgData name="Karin Meyer Refsgaard" userId="7e325aaa-5da9-4b07-9284-0c6361df74a5" providerId="ADAL" clId="{0C31EECD-4D48-4F59-971B-940691313FA9}" dt="2024-06-21T11:52:10.703" v="11426" actId="26606"/>
          <ac:spMkLst>
            <pc:docMk/>
            <pc:sldMk cId="3622670775" sldId="292"/>
            <ac:spMk id="2" creationId="{A123C23B-25E3-6D60-2913-C96489B203F8}"/>
          </ac:spMkLst>
        </pc:spChg>
        <pc:spChg chg="mod">
          <ac:chgData name="Karin Meyer Refsgaard" userId="7e325aaa-5da9-4b07-9284-0c6361df74a5" providerId="ADAL" clId="{0C31EECD-4D48-4F59-971B-940691313FA9}" dt="2024-06-21T11:52:10.703" v="11426" actId="26606"/>
          <ac:spMkLst>
            <pc:docMk/>
            <pc:sldMk cId="3622670775" sldId="292"/>
            <ac:spMk id="3" creationId="{7DE2C007-5AF5-60B9-2E6C-7DBCF6A4D8C0}"/>
          </ac:spMkLst>
        </pc:spChg>
        <pc:spChg chg="add">
          <ac:chgData name="Karin Meyer Refsgaard" userId="7e325aaa-5da9-4b07-9284-0c6361df74a5" providerId="ADAL" clId="{0C31EECD-4D48-4F59-971B-940691313FA9}" dt="2024-06-21T11:52:10.703" v="11426" actId="26606"/>
          <ac:spMkLst>
            <pc:docMk/>
            <pc:sldMk cId="3622670775" sldId="292"/>
            <ac:spMk id="8" creationId="{DBF61EA3-B236-439E-9C0B-340980D56BEE}"/>
          </ac:spMkLst>
        </pc:spChg>
        <pc:spChg chg="add">
          <ac:chgData name="Karin Meyer Refsgaard" userId="7e325aaa-5da9-4b07-9284-0c6361df74a5" providerId="ADAL" clId="{0C31EECD-4D48-4F59-971B-940691313FA9}" dt="2024-06-21T11:52:10.703" v="11426" actId="26606"/>
          <ac:spMkLst>
            <pc:docMk/>
            <pc:sldMk cId="3622670775" sldId="292"/>
            <ac:spMk id="14" creationId="{E659831F-0D9A-4C63-9EBB-8435B85A440F}"/>
          </ac:spMkLst>
        </pc:spChg>
        <pc:grpChg chg="add">
          <ac:chgData name="Karin Meyer Refsgaard" userId="7e325aaa-5da9-4b07-9284-0c6361df74a5" providerId="ADAL" clId="{0C31EECD-4D48-4F59-971B-940691313FA9}" dt="2024-06-21T11:52:10.703" v="11426" actId="26606"/>
          <ac:grpSpMkLst>
            <pc:docMk/>
            <pc:sldMk cId="3622670775" sldId="292"/>
            <ac:grpSpMk id="10" creationId="{28FAF094-D087-493F-8DF9-A486C2D6BBAA}"/>
          </ac:grpSpMkLst>
        </pc:grpChg>
      </pc:sldChg>
      <pc:sldChg chg="addSp modSp new mod setBg modNotesTx">
        <pc:chgData name="Karin Meyer Refsgaard" userId="7e325aaa-5da9-4b07-9284-0c6361df74a5" providerId="ADAL" clId="{0C31EECD-4D48-4F59-971B-940691313FA9}" dt="2024-09-16T08:15:41.326" v="13004" actId="20577"/>
        <pc:sldMkLst>
          <pc:docMk/>
          <pc:sldMk cId="2820033201" sldId="293"/>
        </pc:sldMkLst>
        <pc:spChg chg="mod">
          <ac:chgData name="Karin Meyer Refsgaard" userId="7e325aaa-5da9-4b07-9284-0c6361df74a5" providerId="ADAL" clId="{0C31EECD-4D48-4F59-971B-940691313FA9}" dt="2024-06-21T09:20:00.695" v="9919" actId="26606"/>
          <ac:spMkLst>
            <pc:docMk/>
            <pc:sldMk cId="2820033201" sldId="293"/>
            <ac:spMk id="2" creationId="{BA36A604-C004-1DA2-FD63-D8E8BE140523}"/>
          </ac:spMkLst>
        </pc:spChg>
        <pc:spChg chg="mod">
          <ac:chgData name="Karin Meyer Refsgaard" userId="7e325aaa-5da9-4b07-9284-0c6361df74a5" providerId="ADAL" clId="{0C31EECD-4D48-4F59-971B-940691313FA9}" dt="2024-06-21T09:21:23.931" v="9939" actId="113"/>
          <ac:spMkLst>
            <pc:docMk/>
            <pc:sldMk cId="2820033201" sldId="293"/>
            <ac:spMk id="3" creationId="{FA21A8D3-809B-95BD-2A50-A9FC85622310}"/>
          </ac:spMkLst>
        </pc:spChg>
        <pc:spChg chg="add">
          <ac:chgData name="Karin Meyer Refsgaard" userId="7e325aaa-5da9-4b07-9284-0c6361df74a5" providerId="ADAL" clId="{0C31EECD-4D48-4F59-971B-940691313FA9}" dt="2024-06-21T09:20:00.695" v="9919" actId="26606"/>
          <ac:spMkLst>
            <pc:docMk/>
            <pc:sldMk cId="2820033201" sldId="293"/>
            <ac:spMk id="10" creationId="{058A14AF-9FB5-4CC7-BA35-E8E85D3EDF0E}"/>
          </ac:spMkLst>
        </pc:spChg>
        <pc:spChg chg="add">
          <ac:chgData name="Karin Meyer Refsgaard" userId="7e325aaa-5da9-4b07-9284-0c6361df74a5" providerId="ADAL" clId="{0C31EECD-4D48-4F59-971B-940691313FA9}" dt="2024-06-21T09:20:00.695" v="9919" actId="26606"/>
          <ac:spMkLst>
            <pc:docMk/>
            <pc:sldMk cId="2820033201" sldId="293"/>
            <ac:spMk id="12" creationId="{3A9A4357-BD1D-4622-A4FE-766E6AB8DE84}"/>
          </ac:spMkLst>
        </pc:spChg>
        <pc:spChg chg="add">
          <ac:chgData name="Karin Meyer Refsgaard" userId="7e325aaa-5da9-4b07-9284-0c6361df74a5" providerId="ADAL" clId="{0C31EECD-4D48-4F59-971B-940691313FA9}" dt="2024-06-21T09:20:00.695" v="9919" actId="26606"/>
          <ac:spMkLst>
            <pc:docMk/>
            <pc:sldMk cId="2820033201" sldId="293"/>
            <ac:spMk id="14" creationId="{E659831F-0D9A-4C63-9EBB-8435B85A440F}"/>
          </ac:spMkLst>
        </pc:spChg>
        <pc:spChg chg="add">
          <ac:chgData name="Karin Meyer Refsgaard" userId="7e325aaa-5da9-4b07-9284-0c6361df74a5" providerId="ADAL" clId="{0C31EECD-4D48-4F59-971B-940691313FA9}" dt="2024-06-21T09:20:00.695" v="9919" actId="26606"/>
          <ac:spMkLst>
            <pc:docMk/>
            <pc:sldMk cId="2820033201" sldId="293"/>
            <ac:spMk id="16" creationId="{E6995CE5-F890-4ABA-82A2-26507CE8D2A3}"/>
          </ac:spMkLst>
        </pc:spChg>
        <pc:picChg chg="add mod">
          <ac:chgData name="Karin Meyer Refsgaard" userId="7e325aaa-5da9-4b07-9284-0c6361df74a5" providerId="ADAL" clId="{0C31EECD-4D48-4F59-971B-940691313FA9}" dt="2024-06-21T09:20:00.695" v="9919" actId="26606"/>
          <ac:picMkLst>
            <pc:docMk/>
            <pc:sldMk cId="2820033201" sldId="293"/>
            <ac:picMk id="5" creationId="{F42D143D-63CE-1C3F-848D-C83583777E14}"/>
          </ac:picMkLst>
        </pc:picChg>
      </pc:sldChg>
      <pc:sldChg chg="addSp delSp modSp new mod setBg">
        <pc:chgData name="Karin Meyer Refsgaard" userId="7e325aaa-5da9-4b07-9284-0c6361df74a5" providerId="ADAL" clId="{0C31EECD-4D48-4F59-971B-940691313FA9}" dt="2024-09-18T05:39:27.910" v="13045" actId="1076"/>
        <pc:sldMkLst>
          <pc:docMk/>
          <pc:sldMk cId="3376652280" sldId="294"/>
        </pc:sldMkLst>
        <pc:spChg chg="mod">
          <ac:chgData name="Karin Meyer Refsgaard" userId="7e325aaa-5da9-4b07-9284-0c6361df74a5" providerId="ADAL" clId="{0C31EECD-4D48-4F59-971B-940691313FA9}" dt="2024-06-21T09:22:04.515" v="9948" actId="26606"/>
          <ac:spMkLst>
            <pc:docMk/>
            <pc:sldMk cId="3376652280" sldId="294"/>
            <ac:spMk id="2" creationId="{1EFEC513-0655-F8D8-0B4D-BE57065994F5}"/>
          </ac:spMkLst>
        </pc:spChg>
        <pc:spChg chg="add del mod">
          <ac:chgData name="Karin Meyer Refsgaard" userId="7e325aaa-5da9-4b07-9284-0c6361df74a5" providerId="ADAL" clId="{0C31EECD-4D48-4F59-971B-940691313FA9}" dt="2024-06-21T09:22:04.515" v="9948" actId="26606"/>
          <ac:spMkLst>
            <pc:docMk/>
            <pc:sldMk cId="3376652280" sldId="294"/>
            <ac:spMk id="3" creationId="{FF19D149-84D9-C6CB-9F74-A319F6BFE9CC}"/>
          </ac:spMkLst>
        </pc:spChg>
        <pc:spChg chg="add">
          <ac:chgData name="Karin Meyer Refsgaard" userId="7e325aaa-5da9-4b07-9284-0c6361df74a5" providerId="ADAL" clId="{0C31EECD-4D48-4F59-971B-940691313FA9}" dt="2024-06-21T09:22:04.515" v="9948" actId="26606"/>
          <ac:spMkLst>
            <pc:docMk/>
            <pc:sldMk cId="3376652280" sldId="294"/>
            <ac:spMk id="8" creationId="{B6CDA21F-E7AF-4C75-8395-33F58D5B0E45}"/>
          </ac:spMkLst>
        </pc:spChg>
        <pc:spChg chg="add del">
          <ac:chgData name="Karin Meyer Refsgaard" userId="7e325aaa-5da9-4b07-9284-0c6361df74a5" providerId="ADAL" clId="{0C31EECD-4D48-4F59-971B-940691313FA9}" dt="2024-06-21T09:22:04.504" v="9947" actId="26606"/>
          <ac:spMkLst>
            <pc:docMk/>
            <pc:sldMk cId="3376652280" sldId="294"/>
            <ac:spMk id="9" creationId="{7517A47C-B2E5-4B79-8061-D74B1311AF6E}"/>
          </ac:spMkLst>
        </pc:spChg>
        <pc:spChg chg="add del">
          <ac:chgData name="Karin Meyer Refsgaard" userId="7e325aaa-5da9-4b07-9284-0c6361df74a5" providerId="ADAL" clId="{0C31EECD-4D48-4F59-971B-940691313FA9}" dt="2024-06-21T09:22:04.504" v="9947" actId="26606"/>
          <ac:spMkLst>
            <pc:docMk/>
            <pc:sldMk cId="3376652280" sldId="294"/>
            <ac:spMk id="11" creationId="{C505E780-2083-4CB5-A42A-5E0E2908ECC3}"/>
          </ac:spMkLst>
        </pc:spChg>
        <pc:spChg chg="add del">
          <ac:chgData name="Karin Meyer Refsgaard" userId="7e325aaa-5da9-4b07-9284-0c6361df74a5" providerId="ADAL" clId="{0C31EECD-4D48-4F59-971B-940691313FA9}" dt="2024-06-21T09:22:04.504" v="9947" actId="26606"/>
          <ac:spMkLst>
            <pc:docMk/>
            <pc:sldMk cId="3376652280" sldId="294"/>
            <ac:spMk id="13" creationId="{D2C0AE1C-0118-41AE-8A10-7CDCBF10E96F}"/>
          </ac:spMkLst>
        </pc:spChg>
        <pc:spChg chg="add del">
          <ac:chgData name="Karin Meyer Refsgaard" userId="7e325aaa-5da9-4b07-9284-0c6361df74a5" providerId="ADAL" clId="{0C31EECD-4D48-4F59-971B-940691313FA9}" dt="2024-06-21T09:22:04.504" v="9947" actId="26606"/>
          <ac:spMkLst>
            <pc:docMk/>
            <pc:sldMk cId="3376652280" sldId="294"/>
            <ac:spMk id="15" creationId="{463EEC44-1BA3-44ED-81FC-A644B04B2A44}"/>
          </ac:spMkLst>
        </pc:spChg>
        <pc:spChg chg="add">
          <ac:chgData name="Karin Meyer Refsgaard" userId="7e325aaa-5da9-4b07-9284-0c6361df74a5" providerId="ADAL" clId="{0C31EECD-4D48-4F59-971B-940691313FA9}" dt="2024-06-21T09:22:04.515" v="9948" actId="26606"/>
          <ac:spMkLst>
            <pc:docMk/>
            <pc:sldMk cId="3376652280" sldId="294"/>
            <ac:spMk id="20" creationId="{D5B0017B-2ECA-49AF-B397-DC140825DF8D}"/>
          </ac:spMkLst>
        </pc:spChg>
        <pc:spChg chg="add mod">
          <ac:chgData name="Karin Meyer Refsgaard" userId="7e325aaa-5da9-4b07-9284-0c6361df74a5" providerId="ADAL" clId="{0C31EECD-4D48-4F59-971B-940691313FA9}" dt="2024-09-18T05:39:27.910" v="13045" actId="1076"/>
          <ac:spMkLst>
            <pc:docMk/>
            <pc:sldMk cId="3376652280" sldId="294"/>
            <ac:spMk id="21" creationId="{FF19D149-84D9-C6CB-9F74-A319F6BFE9CC}"/>
          </ac:spMkLst>
        </pc:spChg>
        <pc:grpChg chg="add">
          <ac:chgData name="Karin Meyer Refsgaard" userId="7e325aaa-5da9-4b07-9284-0c6361df74a5" providerId="ADAL" clId="{0C31EECD-4D48-4F59-971B-940691313FA9}" dt="2024-06-21T09:22:04.515" v="9948" actId="26606"/>
          <ac:grpSpMkLst>
            <pc:docMk/>
            <pc:sldMk cId="3376652280" sldId="294"/>
            <ac:grpSpMk id="10" creationId="{AE1C45F0-260A-458C-96ED-C1F6D2151219}"/>
          </ac:grpSpMkLst>
        </pc:grpChg>
        <pc:graphicFrameChg chg="add del">
          <ac:chgData name="Karin Meyer Refsgaard" userId="7e325aaa-5da9-4b07-9284-0c6361df74a5" providerId="ADAL" clId="{0C31EECD-4D48-4F59-971B-940691313FA9}" dt="2024-06-21T09:22:04.504" v="9947" actId="26606"/>
          <ac:graphicFrameMkLst>
            <pc:docMk/>
            <pc:sldMk cId="3376652280" sldId="294"/>
            <ac:graphicFrameMk id="5" creationId="{84A4CA7D-A684-D777-2A61-912DC4A982EF}"/>
          </ac:graphicFrameMkLst>
        </pc:graphicFrameChg>
        <pc:cxnChg chg="add">
          <ac:chgData name="Karin Meyer Refsgaard" userId="7e325aaa-5da9-4b07-9284-0c6361df74a5" providerId="ADAL" clId="{0C31EECD-4D48-4F59-971B-940691313FA9}" dt="2024-06-21T09:22:04.515" v="9948" actId="26606"/>
          <ac:cxnSpMkLst>
            <pc:docMk/>
            <pc:sldMk cId="3376652280" sldId="294"/>
            <ac:cxnSpMk id="17" creationId="{6CF1BAF6-AD41-4082-B212-8A1F9A2E8779}"/>
          </ac:cxnSpMkLst>
        </pc:cxnChg>
      </pc:sldChg>
      <pc:sldChg chg="addSp delSp modSp new mod setBg modNotesTx">
        <pc:chgData name="Karin Meyer Refsgaard" userId="7e325aaa-5da9-4b07-9284-0c6361df74a5" providerId="ADAL" clId="{0C31EECD-4D48-4F59-971B-940691313FA9}" dt="2024-08-08T14:21:52.021" v="11750" actId="20577"/>
        <pc:sldMkLst>
          <pc:docMk/>
          <pc:sldMk cId="275749490" sldId="295"/>
        </pc:sldMkLst>
        <pc:spChg chg="mod">
          <ac:chgData name="Karin Meyer Refsgaard" userId="7e325aaa-5da9-4b07-9284-0c6361df74a5" providerId="ADAL" clId="{0C31EECD-4D48-4F59-971B-940691313FA9}" dt="2024-06-19T11:49:33.284" v="7224" actId="20577"/>
          <ac:spMkLst>
            <pc:docMk/>
            <pc:sldMk cId="275749490" sldId="295"/>
            <ac:spMk id="2" creationId="{DAC85DD5-0C2B-3C90-5753-F73DB3FA7035}"/>
          </ac:spMkLst>
        </pc:spChg>
        <pc:spChg chg="mod ord">
          <ac:chgData name="Karin Meyer Refsgaard" userId="7e325aaa-5da9-4b07-9284-0c6361df74a5" providerId="ADAL" clId="{0C31EECD-4D48-4F59-971B-940691313FA9}" dt="2024-06-19T11:33:04.521" v="6457" actId="113"/>
          <ac:spMkLst>
            <pc:docMk/>
            <pc:sldMk cId="275749490" sldId="295"/>
            <ac:spMk id="3" creationId="{5AA5EC5A-1C59-E7C2-2E2F-69B7390557FF}"/>
          </ac:spMkLst>
        </pc:spChg>
        <pc:spChg chg="add del">
          <ac:chgData name="Karin Meyer Refsgaard" userId="7e325aaa-5da9-4b07-9284-0c6361df74a5" providerId="ADAL" clId="{0C31EECD-4D48-4F59-971B-940691313FA9}" dt="2024-06-19T11:31:01.963" v="6377" actId="26606"/>
          <ac:spMkLst>
            <pc:docMk/>
            <pc:sldMk cId="275749490" sldId="295"/>
            <ac:spMk id="16" creationId="{99E115D7-68EB-4590-9BD1-A56D94144025}"/>
          </ac:spMkLst>
        </pc:spChg>
        <pc:spChg chg="add">
          <ac:chgData name="Karin Meyer Refsgaard" userId="7e325aaa-5da9-4b07-9284-0c6361df74a5" providerId="ADAL" clId="{0C31EECD-4D48-4F59-971B-940691313FA9}" dt="2024-06-19T11:31:01.963" v="6377" actId="26606"/>
          <ac:spMkLst>
            <pc:docMk/>
            <pc:sldMk cId="275749490" sldId="295"/>
            <ac:spMk id="21" creationId="{0EFD753D-6A49-46DD-9E82-AA6E2C62B461}"/>
          </ac:spMkLst>
        </pc:spChg>
        <pc:spChg chg="add">
          <ac:chgData name="Karin Meyer Refsgaard" userId="7e325aaa-5da9-4b07-9284-0c6361df74a5" providerId="ADAL" clId="{0C31EECD-4D48-4F59-971B-940691313FA9}" dt="2024-06-19T11:31:01.963" v="6377" actId="26606"/>
          <ac:spMkLst>
            <pc:docMk/>
            <pc:sldMk cId="275749490" sldId="295"/>
            <ac:spMk id="23" creationId="{138A5824-1F4A-4EE7-BC13-5BB48FC0809B}"/>
          </ac:spMkLst>
        </pc:spChg>
        <pc:spChg chg="add">
          <ac:chgData name="Karin Meyer Refsgaard" userId="7e325aaa-5da9-4b07-9284-0c6361df74a5" providerId="ADAL" clId="{0C31EECD-4D48-4F59-971B-940691313FA9}" dt="2024-06-19T11:31:01.963" v="6377" actId="26606"/>
          <ac:spMkLst>
            <pc:docMk/>
            <pc:sldMk cId="275749490" sldId="295"/>
            <ac:spMk id="25" creationId="{0F8BFD3B-29FB-4A95-BB51-220F8A6C5746}"/>
          </ac:spMkLst>
        </pc:spChg>
        <pc:picChg chg="add mod ord">
          <ac:chgData name="Karin Meyer Refsgaard" userId="7e325aaa-5da9-4b07-9284-0c6361df74a5" providerId="ADAL" clId="{0C31EECD-4D48-4F59-971B-940691313FA9}" dt="2024-06-19T11:31:30.800" v="6396" actId="1037"/>
          <ac:picMkLst>
            <pc:docMk/>
            <pc:sldMk cId="275749490" sldId="295"/>
            <ac:picMk id="5" creationId="{001C4A4F-F053-EAD8-53AE-0606F75FA4D6}"/>
          </ac:picMkLst>
        </pc:picChg>
        <pc:picChg chg="add mod ord">
          <ac:chgData name="Karin Meyer Refsgaard" userId="7e325aaa-5da9-4b07-9284-0c6361df74a5" providerId="ADAL" clId="{0C31EECD-4D48-4F59-971B-940691313FA9}" dt="2024-06-19T11:31:01.963" v="6377" actId="26606"/>
          <ac:picMkLst>
            <pc:docMk/>
            <pc:sldMk cId="275749490" sldId="295"/>
            <ac:picMk id="7" creationId="{BF6E8948-B438-B62C-B17D-36C314CD60EA}"/>
          </ac:picMkLst>
        </pc:picChg>
        <pc:picChg chg="add mod ord">
          <ac:chgData name="Karin Meyer Refsgaard" userId="7e325aaa-5da9-4b07-9284-0c6361df74a5" providerId="ADAL" clId="{0C31EECD-4D48-4F59-971B-940691313FA9}" dt="2024-06-19T11:31:01.963" v="6377" actId="26606"/>
          <ac:picMkLst>
            <pc:docMk/>
            <pc:sldMk cId="275749490" sldId="295"/>
            <ac:picMk id="9" creationId="{749973A6-00EF-DEC4-5AD2-277224F201C4}"/>
          </ac:picMkLst>
        </pc:picChg>
        <pc:picChg chg="add mod ord">
          <ac:chgData name="Karin Meyer Refsgaard" userId="7e325aaa-5da9-4b07-9284-0c6361df74a5" providerId="ADAL" clId="{0C31EECD-4D48-4F59-971B-940691313FA9}" dt="2024-06-19T11:31:01.963" v="6377" actId="26606"/>
          <ac:picMkLst>
            <pc:docMk/>
            <pc:sldMk cId="275749490" sldId="295"/>
            <ac:picMk id="11" creationId="{EC2E8A05-9E5F-67A3-AA23-0EE1095E325F}"/>
          </ac:picMkLst>
        </pc:picChg>
        <pc:picChg chg="add mod">
          <ac:chgData name="Karin Meyer Refsgaard" userId="7e325aaa-5da9-4b07-9284-0c6361df74a5" providerId="ADAL" clId="{0C31EECD-4D48-4F59-971B-940691313FA9}" dt="2024-06-19T11:31:33.636" v="6404" actId="1038"/>
          <ac:picMkLst>
            <pc:docMk/>
            <pc:sldMk cId="275749490" sldId="295"/>
            <ac:picMk id="13" creationId="{C0F4DD30-40FD-1FFE-DC85-12A54A146B09}"/>
          </ac:picMkLst>
        </pc:picChg>
      </pc:sldChg>
      <pc:sldChg chg="addSp delSp modSp new mod modNotesTx">
        <pc:chgData name="Karin Meyer Refsgaard" userId="7e325aaa-5da9-4b07-9284-0c6361df74a5" providerId="ADAL" clId="{0C31EECD-4D48-4F59-971B-940691313FA9}" dt="2024-06-21T11:42:06.591" v="11057" actId="1036"/>
        <pc:sldMkLst>
          <pc:docMk/>
          <pc:sldMk cId="428276655" sldId="296"/>
        </pc:sldMkLst>
        <pc:spChg chg="mod">
          <ac:chgData name="Karin Meyer Refsgaard" userId="7e325aaa-5da9-4b07-9284-0c6361df74a5" providerId="ADAL" clId="{0C31EECD-4D48-4F59-971B-940691313FA9}" dt="2024-06-21T11:42:06.591" v="11057" actId="1036"/>
          <ac:spMkLst>
            <pc:docMk/>
            <pc:sldMk cId="428276655" sldId="296"/>
            <ac:spMk id="2" creationId="{1F6ACB3B-9BF0-7031-A959-C406BC3A40A6}"/>
          </ac:spMkLst>
        </pc:spChg>
        <pc:spChg chg="del mod">
          <ac:chgData name="Karin Meyer Refsgaard" userId="7e325aaa-5da9-4b07-9284-0c6361df74a5" providerId="ADAL" clId="{0C31EECD-4D48-4F59-971B-940691313FA9}" dt="2024-06-21T11:38:06.262" v="10845" actId="478"/>
          <ac:spMkLst>
            <pc:docMk/>
            <pc:sldMk cId="428276655" sldId="296"/>
            <ac:spMk id="3" creationId="{C3CDE6C1-6611-21B4-9248-6B3FB91E0549}"/>
          </ac:spMkLst>
        </pc:spChg>
        <pc:spChg chg="add del mod">
          <ac:chgData name="Karin Meyer Refsgaard" userId="7e325aaa-5da9-4b07-9284-0c6361df74a5" providerId="ADAL" clId="{0C31EECD-4D48-4F59-971B-940691313FA9}" dt="2024-06-21T11:38:38.889" v="10862" actId="478"/>
          <ac:spMkLst>
            <pc:docMk/>
            <pc:sldMk cId="428276655" sldId="296"/>
            <ac:spMk id="5" creationId="{80F3EA24-4213-F2C9-737F-45CAAD4EBFF7}"/>
          </ac:spMkLst>
        </pc:spChg>
        <pc:spChg chg="add mod">
          <ac:chgData name="Karin Meyer Refsgaard" userId="7e325aaa-5da9-4b07-9284-0c6361df74a5" providerId="ADAL" clId="{0C31EECD-4D48-4F59-971B-940691313FA9}" dt="2024-06-21T11:41:50.323" v="11050" actId="1076"/>
          <ac:spMkLst>
            <pc:docMk/>
            <pc:sldMk cId="428276655" sldId="296"/>
            <ac:spMk id="6" creationId="{6FD74E50-D47D-BEF7-B145-AD0A4FF3B7FE}"/>
          </ac:spMkLst>
        </pc:spChg>
        <pc:picChg chg="add mod">
          <ac:chgData name="Karin Meyer Refsgaard" userId="7e325aaa-5da9-4b07-9284-0c6361df74a5" providerId="ADAL" clId="{0C31EECD-4D48-4F59-971B-940691313FA9}" dt="2024-06-21T11:41:55.559" v="11051" actId="14100"/>
          <ac:picMkLst>
            <pc:docMk/>
            <pc:sldMk cId="428276655" sldId="296"/>
            <ac:picMk id="3074" creationId="{F20AE43D-646D-FA3C-8BEE-EB7BB7FBD4A6}"/>
          </ac:picMkLst>
        </pc:picChg>
        <pc:picChg chg="add mod">
          <ac:chgData name="Karin Meyer Refsgaard" userId="7e325aaa-5da9-4b07-9284-0c6361df74a5" providerId="ADAL" clId="{0C31EECD-4D48-4F59-971B-940691313FA9}" dt="2024-06-21T11:40:08.863" v="10870" actId="1076"/>
          <ac:picMkLst>
            <pc:docMk/>
            <pc:sldMk cId="428276655" sldId="296"/>
            <ac:picMk id="3076" creationId="{3EC95070-C0B0-66F8-41E9-C77EAC6F3552}"/>
          </ac:picMkLst>
        </pc:picChg>
      </pc:sldChg>
      <pc:sldChg chg="addSp delSp modSp new mod ord setBg modAnim">
        <pc:chgData name="Karin Meyer Refsgaard" userId="7e325aaa-5da9-4b07-9284-0c6361df74a5" providerId="ADAL" clId="{0C31EECD-4D48-4F59-971B-940691313FA9}" dt="2024-06-21T09:18:52.762" v="9917"/>
        <pc:sldMkLst>
          <pc:docMk/>
          <pc:sldMk cId="865147730" sldId="297"/>
        </pc:sldMkLst>
        <pc:spChg chg="mod">
          <ac:chgData name="Karin Meyer Refsgaard" userId="7e325aaa-5da9-4b07-9284-0c6361df74a5" providerId="ADAL" clId="{0C31EECD-4D48-4F59-971B-940691313FA9}" dt="2024-06-19T11:50:20.180" v="7250" actId="20577"/>
          <ac:spMkLst>
            <pc:docMk/>
            <pc:sldMk cId="865147730" sldId="297"/>
            <ac:spMk id="2" creationId="{3FF02C22-0282-20BA-4715-2B302AE839F9}"/>
          </ac:spMkLst>
        </pc:spChg>
        <pc:spChg chg="mod">
          <ac:chgData name="Karin Meyer Refsgaard" userId="7e325aaa-5da9-4b07-9284-0c6361df74a5" providerId="ADAL" clId="{0C31EECD-4D48-4F59-971B-940691313FA9}" dt="2024-06-19T11:50:09.956" v="7249" actId="1076"/>
          <ac:spMkLst>
            <pc:docMk/>
            <pc:sldMk cId="865147730" sldId="297"/>
            <ac:spMk id="3" creationId="{E012AE97-CE30-4BE2-93D5-A472D8A3E272}"/>
          </ac:spMkLst>
        </pc:spChg>
        <pc:grpChg chg="add del">
          <ac:chgData name="Karin Meyer Refsgaard" userId="7e325aaa-5da9-4b07-9284-0c6361df74a5" providerId="ADAL" clId="{0C31EECD-4D48-4F59-971B-940691313FA9}" dt="2024-06-19T11:48:28.489" v="7208" actId="26606"/>
          <ac:grpSpMkLst>
            <pc:docMk/>
            <pc:sldMk cId="865147730" sldId="297"/>
            <ac:grpSpMk id="10" creationId="{6258F736-B256-8039-9DC6-F4E49A5C5AD5}"/>
          </ac:grpSpMkLst>
        </pc:grpChg>
        <pc:picChg chg="add mod">
          <ac:chgData name="Karin Meyer Refsgaard" userId="7e325aaa-5da9-4b07-9284-0c6361df74a5" providerId="ADAL" clId="{0C31EECD-4D48-4F59-971B-940691313FA9}" dt="2024-06-19T11:48:28.495" v="7209" actId="26606"/>
          <ac:picMkLst>
            <pc:docMk/>
            <pc:sldMk cId="865147730" sldId="297"/>
            <ac:picMk id="5" creationId="{9501DDCE-93CC-0175-F8FC-E482C2BBFF02}"/>
          </ac:picMkLst>
        </pc:picChg>
        <pc:picChg chg="add mod">
          <ac:chgData name="Karin Meyer Refsgaard" userId="7e325aaa-5da9-4b07-9284-0c6361df74a5" providerId="ADAL" clId="{0C31EECD-4D48-4F59-971B-940691313FA9}" dt="2024-06-19T11:48:47.843" v="7214" actId="1076"/>
          <ac:picMkLst>
            <pc:docMk/>
            <pc:sldMk cId="865147730" sldId="297"/>
            <ac:picMk id="2050" creationId="{31CA47A6-8824-C421-15F1-A98C321BE633}"/>
          </ac:picMkLst>
        </pc:picChg>
        <pc:cxnChg chg="add">
          <ac:chgData name="Karin Meyer Refsgaard" userId="7e325aaa-5da9-4b07-9284-0c6361df74a5" providerId="ADAL" clId="{0C31EECD-4D48-4F59-971B-940691313FA9}" dt="2024-06-19T11:48:28.495" v="7209" actId="26606"/>
          <ac:cxnSpMkLst>
            <pc:docMk/>
            <pc:sldMk cId="865147730" sldId="297"/>
            <ac:cxnSpMk id="14" creationId="{FC23E3B9-5ABF-58B3-E2B0-E9A5DAA90037}"/>
          </ac:cxnSpMkLst>
        </pc:cxnChg>
      </pc:sldChg>
      <pc:sldChg chg="addSp delSp modSp new mod setBg">
        <pc:chgData name="Karin Meyer Refsgaard" userId="7e325aaa-5da9-4b07-9284-0c6361df74a5" providerId="ADAL" clId="{0C31EECD-4D48-4F59-971B-940691313FA9}" dt="2024-06-21T11:51:00.065" v="11404" actId="26606"/>
        <pc:sldMkLst>
          <pc:docMk/>
          <pc:sldMk cId="3695693739" sldId="298"/>
        </pc:sldMkLst>
        <pc:spChg chg="add mod">
          <ac:chgData name="Karin Meyer Refsgaard" userId="7e325aaa-5da9-4b07-9284-0c6361df74a5" providerId="ADAL" clId="{0C31EECD-4D48-4F59-971B-940691313FA9}" dt="2024-06-21T11:51:00.065" v="11404" actId="26606"/>
          <ac:spMkLst>
            <pc:docMk/>
            <pc:sldMk cId="3695693739" sldId="298"/>
            <ac:spMk id="2" creationId="{8FF04E05-4E32-1F8A-2AA9-1653F31BE2F4}"/>
          </ac:spMkLst>
        </pc:spChg>
        <pc:spChg chg="add mod">
          <ac:chgData name="Karin Meyer Refsgaard" userId="7e325aaa-5da9-4b07-9284-0c6361df74a5" providerId="ADAL" clId="{0C31EECD-4D48-4F59-971B-940691313FA9}" dt="2024-06-19T12:02:13.119" v="7903"/>
          <ac:spMkLst>
            <pc:docMk/>
            <pc:sldMk cId="3695693739" sldId="298"/>
            <ac:spMk id="3" creationId="{13790024-D69C-5A5B-527A-C88EA5280FF2}"/>
          </ac:spMkLst>
        </pc:spChg>
        <pc:spChg chg="add del mod">
          <ac:chgData name="Karin Meyer Refsgaard" userId="7e325aaa-5da9-4b07-9284-0c6361df74a5" providerId="ADAL" clId="{0C31EECD-4D48-4F59-971B-940691313FA9}" dt="2024-06-19T12:04:04.845" v="7950" actId="478"/>
          <ac:spMkLst>
            <pc:docMk/>
            <pc:sldMk cId="3695693739" sldId="298"/>
            <ac:spMk id="4" creationId="{1501DD9D-92EF-8EFB-725D-9B87A5D11747}"/>
          </ac:spMkLst>
        </pc:spChg>
        <pc:spChg chg="add del mod">
          <ac:chgData name="Karin Meyer Refsgaard" userId="7e325aaa-5da9-4b07-9284-0c6361df74a5" providerId="ADAL" clId="{0C31EECD-4D48-4F59-971B-940691313FA9}" dt="2024-06-19T12:04:51.656" v="7968" actId="478"/>
          <ac:spMkLst>
            <pc:docMk/>
            <pc:sldMk cId="3695693739" sldId="298"/>
            <ac:spMk id="5" creationId="{4B6FC9EE-634B-2499-A07D-B3F089BC6B98}"/>
          </ac:spMkLst>
        </pc:spChg>
        <pc:spChg chg="add mod">
          <ac:chgData name="Karin Meyer Refsgaard" userId="7e325aaa-5da9-4b07-9284-0c6361df74a5" providerId="ADAL" clId="{0C31EECD-4D48-4F59-971B-940691313FA9}" dt="2024-06-21T11:51:00.065" v="11404" actId="26606"/>
          <ac:spMkLst>
            <pc:docMk/>
            <pc:sldMk cId="3695693739" sldId="298"/>
            <ac:spMk id="6" creationId="{52873743-54FC-440C-B120-4CD3474A8799}"/>
          </ac:spMkLst>
        </pc:spChg>
        <pc:spChg chg="add">
          <ac:chgData name="Karin Meyer Refsgaard" userId="7e325aaa-5da9-4b07-9284-0c6361df74a5" providerId="ADAL" clId="{0C31EECD-4D48-4F59-971B-940691313FA9}" dt="2024-06-21T11:51:00.065" v="11404" actId="26606"/>
          <ac:spMkLst>
            <pc:docMk/>
            <pc:sldMk cId="3695693739" sldId="298"/>
            <ac:spMk id="11" creationId="{DBF61EA3-B236-439E-9C0B-340980D56BEE}"/>
          </ac:spMkLst>
        </pc:spChg>
        <pc:spChg chg="add">
          <ac:chgData name="Karin Meyer Refsgaard" userId="7e325aaa-5da9-4b07-9284-0c6361df74a5" providerId="ADAL" clId="{0C31EECD-4D48-4F59-971B-940691313FA9}" dt="2024-06-21T11:51:00.065" v="11404" actId="26606"/>
          <ac:spMkLst>
            <pc:docMk/>
            <pc:sldMk cId="3695693739" sldId="298"/>
            <ac:spMk id="17" creationId="{E659831F-0D9A-4C63-9EBB-8435B85A440F}"/>
          </ac:spMkLst>
        </pc:spChg>
        <pc:grpChg chg="add">
          <ac:chgData name="Karin Meyer Refsgaard" userId="7e325aaa-5da9-4b07-9284-0c6361df74a5" providerId="ADAL" clId="{0C31EECD-4D48-4F59-971B-940691313FA9}" dt="2024-06-21T11:51:00.065" v="11404" actId="26606"/>
          <ac:grpSpMkLst>
            <pc:docMk/>
            <pc:sldMk cId="3695693739" sldId="298"/>
            <ac:grpSpMk id="13" creationId="{28FAF094-D087-493F-8DF9-A486C2D6BBAA}"/>
          </ac:grpSpMkLst>
        </pc:grpChg>
      </pc:sldChg>
      <pc:sldChg chg="addSp delSp modSp new mod setBg modNotesTx">
        <pc:chgData name="Karin Meyer Refsgaard" userId="7e325aaa-5da9-4b07-9284-0c6361df74a5" providerId="ADAL" clId="{0C31EECD-4D48-4F59-971B-940691313FA9}" dt="2024-06-21T11:52:22.502" v="11427" actId="26606"/>
        <pc:sldMkLst>
          <pc:docMk/>
          <pc:sldMk cId="1167364438" sldId="299"/>
        </pc:sldMkLst>
        <pc:spChg chg="mod">
          <ac:chgData name="Karin Meyer Refsgaard" userId="7e325aaa-5da9-4b07-9284-0c6361df74a5" providerId="ADAL" clId="{0C31EECD-4D48-4F59-971B-940691313FA9}" dt="2024-06-21T11:52:22.502" v="11427" actId="26606"/>
          <ac:spMkLst>
            <pc:docMk/>
            <pc:sldMk cId="1167364438" sldId="299"/>
            <ac:spMk id="2" creationId="{8082F7F9-9621-00F9-DBAE-A9D08AA8E836}"/>
          </ac:spMkLst>
        </pc:spChg>
        <pc:spChg chg="mod">
          <ac:chgData name="Karin Meyer Refsgaard" userId="7e325aaa-5da9-4b07-9284-0c6361df74a5" providerId="ADAL" clId="{0C31EECD-4D48-4F59-971B-940691313FA9}" dt="2024-06-21T11:52:22.502" v="11427" actId="26606"/>
          <ac:spMkLst>
            <pc:docMk/>
            <pc:sldMk cId="1167364438" sldId="299"/>
            <ac:spMk id="3" creationId="{5898F603-9BCB-C692-C4D2-F93F2972A024}"/>
          </ac:spMkLst>
        </pc:spChg>
        <pc:spChg chg="add del">
          <ac:chgData name="Karin Meyer Refsgaard" userId="7e325aaa-5da9-4b07-9284-0c6361df74a5" providerId="ADAL" clId="{0C31EECD-4D48-4F59-971B-940691313FA9}" dt="2024-06-21T11:52:22.502" v="11427" actId="26606"/>
          <ac:spMkLst>
            <pc:docMk/>
            <pc:sldMk cId="1167364438" sldId="299"/>
            <ac:spMk id="1031" creationId="{352BEC0E-22F8-46D0-9632-375DB541B06C}"/>
          </ac:spMkLst>
        </pc:spChg>
        <pc:spChg chg="add del">
          <ac:chgData name="Karin Meyer Refsgaard" userId="7e325aaa-5da9-4b07-9284-0c6361df74a5" providerId="ADAL" clId="{0C31EECD-4D48-4F59-971B-940691313FA9}" dt="2024-06-21T11:52:22.502" v="11427" actId="26606"/>
          <ac:spMkLst>
            <pc:docMk/>
            <pc:sldMk cId="1167364438" sldId="299"/>
            <ac:spMk id="1033" creationId="{3FCFB1DE-0B7E-48CC-BA90-B2AB0889F9D6}"/>
          </ac:spMkLst>
        </pc:spChg>
        <pc:spChg chg="add">
          <ac:chgData name="Karin Meyer Refsgaard" userId="7e325aaa-5da9-4b07-9284-0c6361df74a5" providerId="ADAL" clId="{0C31EECD-4D48-4F59-971B-940691313FA9}" dt="2024-06-21T11:52:22.502" v="11427" actId="26606"/>
          <ac:spMkLst>
            <pc:docMk/>
            <pc:sldMk cId="1167364438" sldId="299"/>
            <ac:spMk id="1038" creationId="{149FB5C3-7336-4FE0-A30C-CC0A3646D499}"/>
          </ac:spMkLst>
        </pc:spChg>
        <pc:spChg chg="add">
          <ac:chgData name="Karin Meyer Refsgaard" userId="7e325aaa-5da9-4b07-9284-0c6361df74a5" providerId="ADAL" clId="{0C31EECD-4D48-4F59-971B-940691313FA9}" dt="2024-06-21T11:52:22.502" v="11427" actId="26606"/>
          <ac:spMkLst>
            <pc:docMk/>
            <pc:sldMk cId="1167364438" sldId="299"/>
            <ac:spMk id="1044" creationId="{0DA909B4-15FF-46A6-8A7F-7AEF977FE9ED}"/>
          </ac:spMkLst>
        </pc:spChg>
        <pc:spChg chg="add">
          <ac:chgData name="Karin Meyer Refsgaard" userId="7e325aaa-5da9-4b07-9284-0c6361df74a5" providerId="ADAL" clId="{0C31EECD-4D48-4F59-971B-940691313FA9}" dt="2024-06-21T11:52:22.502" v="11427" actId="26606"/>
          <ac:spMkLst>
            <pc:docMk/>
            <pc:sldMk cId="1167364438" sldId="299"/>
            <ac:spMk id="1046" creationId="{1382A32C-5B0C-4B1C-A074-76C6DBCC9F87}"/>
          </ac:spMkLst>
        </pc:spChg>
        <pc:grpChg chg="add">
          <ac:chgData name="Karin Meyer Refsgaard" userId="7e325aaa-5da9-4b07-9284-0c6361df74a5" providerId="ADAL" clId="{0C31EECD-4D48-4F59-971B-940691313FA9}" dt="2024-06-21T11:52:22.502" v="11427" actId="26606"/>
          <ac:grpSpMkLst>
            <pc:docMk/>
            <pc:sldMk cId="1167364438" sldId="299"/>
            <ac:grpSpMk id="1040" creationId="{19A6B5CE-CB1D-48EE-8B43-E952235C8371}"/>
          </ac:grpSpMkLst>
        </pc:grpChg>
        <pc:picChg chg="add mod">
          <ac:chgData name="Karin Meyer Refsgaard" userId="7e325aaa-5da9-4b07-9284-0c6361df74a5" providerId="ADAL" clId="{0C31EECD-4D48-4F59-971B-940691313FA9}" dt="2024-06-21T11:52:22.502" v="11427" actId="26606"/>
          <ac:picMkLst>
            <pc:docMk/>
            <pc:sldMk cId="1167364438" sldId="299"/>
            <ac:picMk id="5" creationId="{76C95ADF-48D7-2638-CCB2-7CF654CFFE93}"/>
          </ac:picMkLst>
        </pc:picChg>
        <pc:picChg chg="add mod">
          <ac:chgData name="Karin Meyer Refsgaard" userId="7e325aaa-5da9-4b07-9284-0c6361df74a5" providerId="ADAL" clId="{0C31EECD-4D48-4F59-971B-940691313FA9}" dt="2024-06-21T11:52:22.502" v="11427" actId="26606"/>
          <ac:picMkLst>
            <pc:docMk/>
            <pc:sldMk cId="1167364438" sldId="299"/>
            <ac:picMk id="1026" creationId="{46D6D672-EC8A-387C-A22C-062108D5B2C1}"/>
          </ac:picMkLst>
        </pc:picChg>
      </pc:sldChg>
      <pc:sldChg chg="addSp modSp new mod ord setBg">
        <pc:chgData name="Karin Meyer Refsgaard" userId="7e325aaa-5da9-4b07-9284-0c6361df74a5" providerId="ADAL" clId="{0C31EECD-4D48-4F59-971B-940691313FA9}" dt="2024-06-21T09:18:37.828" v="9915"/>
        <pc:sldMkLst>
          <pc:docMk/>
          <pc:sldMk cId="507521296" sldId="300"/>
        </pc:sldMkLst>
        <pc:spChg chg="mod">
          <ac:chgData name="Karin Meyer Refsgaard" userId="7e325aaa-5da9-4b07-9284-0c6361df74a5" providerId="ADAL" clId="{0C31EECD-4D48-4F59-971B-940691313FA9}" dt="2024-06-21T09:15:17.072" v="9841" actId="20577"/>
          <ac:spMkLst>
            <pc:docMk/>
            <pc:sldMk cId="507521296" sldId="300"/>
            <ac:spMk id="2" creationId="{6926F57A-AC50-0E3C-3024-07C32DFA04CA}"/>
          </ac:spMkLst>
        </pc:spChg>
        <pc:spChg chg="mod ord">
          <ac:chgData name="Karin Meyer Refsgaard" userId="7e325aaa-5da9-4b07-9284-0c6361df74a5" providerId="ADAL" clId="{0C31EECD-4D48-4F59-971B-940691313FA9}" dt="2024-06-21T09:15:06.566" v="9840" actId="20577"/>
          <ac:spMkLst>
            <pc:docMk/>
            <pc:sldMk cId="507521296" sldId="300"/>
            <ac:spMk id="3" creationId="{DDE573A6-2005-0745-5D93-D50C24EF5C68}"/>
          </ac:spMkLst>
        </pc:spChg>
        <pc:spChg chg="add">
          <ac:chgData name="Karin Meyer Refsgaard" userId="7e325aaa-5da9-4b07-9284-0c6361df74a5" providerId="ADAL" clId="{0C31EECD-4D48-4F59-971B-940691313FA9}" dt="2024-06-21T09:14:58.829" v="9838" actId="26606"/>
          <ac:spMkLst>
            <pc:docMk/>
            <pc:sldMk cId="507521296" sldId="300"/>
            <ac:spMk id="12" creationId="{74B0B678-CD10-4371-96E5-2706F4579FAD}"/>
          </ac:spMkLst>
        </pc:spChg>
        <pc:spChg chg="add">
          <ac:chgData name="Karin Meyer Refsgaard" userId="7e325aaa-5da9-4b07-9284-0c6361df74a5" providerId="ADAL" clId="{0C31EECD-4D48-4F59-971B-940691313FA9}" dt="2024-06-21T09:14:58.829" v="9838" actId="26606"/>
          <ac:spMkLst>
            <pc:docMk/>
            <pc:sldMk cId="507521296" sldId="300"/>
            <ac:spMk id="18" creationId="{CBC4F608-B4B8-48C3-9572-C0F061B1CD99}"/>
          </ac:spMkLst>
        </pc:spChg>
        <pc:spChg chg="add">
          <ac:chgData name="Karin Meyer Refsgaard" userId="7e325aaa-5da9-4b07-9284-0c6361df74a5" providerId="ADAL" clId="{0C31EECD-4D48-4F59-971B-940691313FA9}" dt="2024-06-21T09:14:58.829" v="9838" actId="26606"/>
          <ac:spMkLst>
            <pc:docMk/>
            <pc:sldMk cId="507521296" sldId="300"/>
            <ac:spMk id="20" creationId="{1382A32C-5B0C-4B1C-A074-76C6DBCC9F87}"/>
          </ac:spMkLst>
        </pc:spChg>
        <pc:grpChg chg="add">
          <ac:chgData name="Karin Meyer Refsgaard" userId="7e325aaa-5da9-4b07-9284-0c6361df74a5" providerId="ADAL" clId="{0C31EECD-4D48-4F59-971B-940691313FA9}" dt="2024-06-21T09:14:58.829" v="9838" actId="26606"/>
          <ac:grpSpMkLst>
            <pc:docMk/>
            <pc:sldMk cId="507521296" sldId="300"/>
            <ac:grpSpMk id="14" creationId="{A9270323-9616-4384-857D-E86B78272EFE}"/>
          </ac:grpSpMkLst>
        </pc:grpChg>
        <pc:picChg chg="add mod ord">
          <ac:chgData name="Karin Meyer Refsgaard" userId="7e325aaa-5da9-4b07-9284-0c6361df74a5" providerId="ADAL" clId="{0C31EECD-4D48-4F59-971B-940691313FA9}" dt="2024-06-21T09:14:58.829" v="9838" actId="26606"/>
          <ac:picMkLst>
            <pc:docMk/>
            <pc:sldMk cId="507521296" sldId="300"/>
            <ac:picMk id="5" creationId="{E48BEE32-C562-1298-A9AC-2F8087E81D5B}"/>
          </ac:picMkLst>
        </pc:picChg>
        <pc:picChg chg="add mod">
          <ac:chgData name="Karin Meyer Refsgaard" userId="7e325aaa-5da9-4b07-9284-0c6361df74a5" providerId="ADAL" clId="{0C31EECD-4D48-4F59-971B-940691313FA9}" dt="2024-06-21T09:14:58.829" v="9838" actId="26606"/>
          <ac:picMkLst>
            <pc:docMk/>
            <pc:sldMk cId="507521296" sldId="300"/>
            <ac:picMk id="7" creationId="{0CCA77A3-599A-E6E0-F910-2138BA84F06F}"/>
          </ac:picMkLst>
        </pc:picChg>
      </pc:sldChg>
      <pc:sldChg chg="addSp modSp new mod ord setBg">
        <pc:chgData name="Karin Meyer Refsgaard" userId="7e325aaa-5da9-4b07-9284-0c6361df74a5" providerId="ADAL" clId="{0C31EECD-4D48-4F59-971B-940691313FA9}" dt="2024-06-21T11:33:27.571" v="10789"/>
        <pc:sldMkLst>
          <pc:docMk/>
          <pc:sldMk cId="3015939441" sldId="301"/>
        </pc:sldMkLst>
        <pc:spChg chg="mod">
          <ac:chgData name="Karin Meyer Refsgaard" userId="7e325aaa-5da9-4b07-9284-0c6361df74a5" providerId="ADAL" clId="{0C31EECD-4D48-4F59-971B-940691313FA9}" dt="2024-06-21T09:15:47.753" v="9843" actId="26606"/>
          <ac:spMkLst>
            <pc:docMk/>
            <pc:sldMk cId="3015939441" sldId="301"/>
            <ac:spMk id="2" creationId="{FDE27118-F17C-0F84-CD00-9580E1A703E8}"/>
          </ac:spMkLst>
        </pc:spChg>
        <pc:spChg chg="mod">
          <ac:chgData name="Karin Meyer Refsgaard" userId="7e325aaa-5da9-4b07-9284-0c6361df74a5" providerId="ADAL" clId="{0C31EECD-4D48-4F59-971B-940691313FA9}" dt="2024-06-21T09:15:47.753" v="9843" actId="26606"/>
          <ac:spMkLst>
            <pc:docMk/>
            <pc:sldMk cId="3015939441" sldId="301"/>
            <ac:spMk id="3" creationId="{FA22A826-476E-586F-8B75-AE85B693954C}"/>
          </ac:spMkLst>
        </pc:spChg>
        <pc:spChg chg="add">
          <ac:chgData name="Karin Meyer Refsgaard" userId="7e325aaa-5da9-4b07-9284-0c6361df74a5" providerId="ADAL" clId="{0C31EECD-4D48-4F59-971B-940691313FA9}" dt="2024-06-21T09:15:47.753" v="9843" actId="26606"/>
          <ac:spMkLst>
            <pc:docMk/>
            <pc:sldMk cId="3015939441" sldId="301"/>
            <ac:spMk id="10" creationId="{058A14AF-9FB5-4CC7-BA35-E8E85D3EDF0E}"/>
          </ac:spMkLst>
        </pc:spChg>
        <pc:spChg chg="add">
          <ac:chgData name="Karin Meyer Refsgaard" userId="7e325aaa-5da9-4b07-9284-0c6361df74a5" providerId="ADAL" clId="{0C31EECD-4D48-4F59-971B-940691313FA9}" dt="2024-06-21T09:15:47.753" v="9843" actId="26606"/>
          <ac:spMkLst>
            <pc:docMk/>
            <pc:sldMk cId="3015939441" sldId="301"/>
            <ac:spMk id="12" creationId="{3A9A4357-BD1D-4622-A4FE-766E6AB8DE84}"/>
          </ac:spMkLst>
        </pc:spChg>
        <pc:spChg chg="add">
          <ac:chgData name="Karin Meyer Refsgaard" userId="7e325aaa-5da9-4b07-9284-0c6361df74a5" providerId="ADAL" clId="{0C31EECD-4D48-4F59-971B-940691313FA9}" dt="2024-06-21T09:15:47.753" v="9843" actId="26606"/>
          <ac:spMkLst>
            <pc:docMk/>
            <pc:sldMk cId="3015939441" sldId="301"/>
            <ac:spMk id="14" creationId="{E659831F-0D9A-4C63-9EBB-8435B85A440F}"/>
          </ac:spMkLst>
        </pc:spChg>
        <pc:spChg chg="add">
          <ac:chgData name="Karin Meyer Refsgaard" userId="7e325aaa-5da9-4b07-9284-0c6361df74a5" providerId="ADAL" clId="{0C31EECD-4D48-4F59-971B-940691313FA9}" dt="2024-06-21T09:15:47.753" v="9843" actId="26606"/>
          <ac:spMkLst>
            <pc:docMk/>
            <pc:sldMk cId="3015939441" sldId="301"/>
            <ac:spMk id="16" creationId="{E6995CE5-F890-4ABA-82A2-26507CE8D2A3}"/>
          </ac:spMkLst>
        </pc:spChg>
        <pc:picChg chg="add mod">
          <ac:chgData name="Karin Meyer Refsgaard" userId="7e325aaa-5da9-4b07-9284-0c6361df74a5" providerId="ADAL" clId="{0C31EECD-4D48-4F59-971B-940691313FA9}" dt="2024-06-21T09:15:47.753" v="9843" actId="26606"/>
          <ac:picMkLst>
            <pc:docMk/>
            <pc:sldMk cId="3015939441" sldId="301"/>
            <ac:picMk id="5" creationId="{D9B4972A-0AA9-D403-5371-66E9E90603EF}"/>
          </ac:picMkLst>
        </pc:picChg>
      </pc:sldChg>
      <pc:sldChg chg="addSp delSp modSp new mod">
        <pc:chgData name="Karin Meyer Refsgaard" userId="7e325aaa-5da9-4b07-9284-0c6361df74a5" providerId="ADAL" clId="{0C31EECD-4D48-4F59-971B-940691313FA9}" dt="2024-07-18T07:28:04.800" v="11640" actId="20577"/>
        <pc:sldMkLst>
          <pc:docMk/>
          <pc:sldMk cId="4057635242" sldId="302"/>
        </pc:sldMkLst>
        <pc:spChg chg="mod">
          <ac:chgData name="Karin Meyer Refsgaard" userId="7e325aaa-5da9-4b07-9284-0c6361df74a5" providerId="ADAL" clId="{0C31EECD-4D48-4F59-971B-940691313FA9}" dt="2024-06-21T09:49:49.511" v="10114" actId="20577"/>
          <ac:spMkLst>
            <pc:docMk/>
            <pc:sldMk cId="4057635242" sldId="302"/>
            <ac:spMk id="2" creationId="{92DDC8CE-3C1F-A575-2724-5AF4062F07C4}"/>
          </ac:spMkLst>
        </pc:spChg>
        <pc:spChg chg="del mod">
          <ac:chgData name="Karin Meyer Refsgaard" userId="7e325aaa-5da9-4b07-9284-0c6361df74a5" providerId="ADAL" clId="{0C31EECD-4D48-4F59-971B-940691313FA9}" dt="2024-06-21T09:53:46.129" v="10286" actId="478"/>
          <ac:spMkLst>
            <pc:docMk/>
            <pc:sldMk cId="4057635242" sldId="302"/>
            <ac:spMk id="3" creationId="{25B53C5C-9A64-22B0-5F73-650D0E9D970D}"/>
          </ac:spMkLst>
        </pc:spChg>
        <pc:spChg chg="add mod">
          <ac:chgData name="Karin Meyer Refsgaard" userId="7e325aaa-5da9-4b07-9284-0c6361df74a5" providerId="ADAL" clId="{0C31EECD-4D48-4F59-971B-940691313FA9}" dt="2024-06-21T09:54:34.559" v="10328" actId="20577"/>
          <ac:spMkLst>
            <pc:docMk/>
            <pc:sldMk cId="4057635242" sldId="302"/>
            <ac:spMk id="4" creationId="{30B2030A-BD94-B05E-FC81-F95DB49BE207}"/>
          </ac:spMkLst>
        </pc:spChg>
        <pc:spChg chg="add mod">
          <ac:chgData name="Karin Meyer Refsgaard" userId="7e325aaa-5da9-4b07-9284-0c6361df74a5" providerId="ADAL" clId="{0C31EECD-4D48-4F59-971B-940691313FA9}" dt="2024-06-21T09:54:26.967" v="10323" actId="20577"/>
          <ac:spMkLst>
            <pc:docMk/>
            <pc:sldMk cId="4057635242" sldId="302"/>
            <ac:spMk id="5" creationId="{43AD13F6-2991-9F77-D5CE-A6005E0C6C83}"/>
          </ac:spMkLst>
        </pc:spChg>
        <pc:spChg chg="add mod">
          <ac:chgData name="Karin Meyer Refsgaard" userId="7e325aaa-5da9-4b07-9284-0c6361df74a5" providerId="ADAL" clId="{0C31EECD-4D48-4F59-971B-940691313FA9}" dt="2024-07-18T07:28:04.800" v="11640" actId="20577"/>
          <ac:spMkLst>
            <pc:docMk/>
            <pc:sldMk cId="4057635242" sldId="302"/>
            <ac:spMk id="6" creationId="{69939EA4-70D5-E177-82C0-BABB872ED7DA}"/>
          </ac:spMkLst>
        </pc:spChg>
        <pc:picChg chg="add mod">
          <ac:chgData name="Karin Meyer Refsgaard" userId="7e325aaa-5da9-4b07-9284-0c6361df74a5" providerId="ADAL" clId="{0C31EECD-4D48-4F59-971B-940691313FA9}" dt="2024-06-21T09:54:17.366" v="10311" actId="1038"/>
          <ac:picMkLst>
            <pc:docMk/>
            <pc:sldMk cId="4057635242" sldId="302"/>
            <ac:picMk id="1026" creationId="{80A35312-C528-C7B8-1A0F-C96583A7D9DF}"/>
          </ac:picMkLst>
        </pc:picChg>
        <pc:picChg chg="add mod">
          <ac:chgData name="Karin Meyer Refsgaard" userId="7e325aaa-5da9-4b07-9284-0c6361df74a5" providerId="ADAL" clId="{0C31EECD-4D48-4F59-971B-940691313FA9}" dt="2024-06-21T09:54:02.093" v="10292" actId="1076"/>
          <ac:picMkLst>
            <pc:docMk/>
            <pc:sldMk cId="4057635242" sldId="302"/>
            <ac:picMk id="1028" creationId="{13B0547F-2BAF-2F96-12C5-815D2949D5B5}"/>
          </ac:picMkLst>
        </pc:picChg>
      </pc:sldChg>
      <pc:sldChg chg="addSp delSp modSp new mod">
        <pc:chgData name="Karin Meyer Refsgaard" userId="7e325aaa-5da9-4b07-9284-0c6361df74a5" providerId="ADAL" clId="{0C31EECD-4D48-4F59-971B-940691313FA9}" dt="2024-07-18T07:28:14.048" v="11641" actId="20577"/>
        <pc:sldMkLst>
          <pc:docMk/>
          <pc:sldMk cId="1639413524" sldId="303"/>
        </pc:sldMkLst>
        <pc:spChg chg="mod">
          <ac:chgData name="Karin Meyer Refsgaard" userId="7e325aaa-5da9-4b07-9284-0c6361df74a5" providerId="ADAL" clId="{0C31EECD-4D48-4F59-971B-940691313FA9}" dt="2024-06-21T10:06:09.054" v="10787" actId="1076"/>
          <ac:spMkLst>
            <pc:docMk/>
            <pc:sldMk cId="1639413524" sldId="303"/>
            <ac:spMk id="2" creationId="{E9EF275A-9FD4-49DF-9D23-313B0FEEB5E0}"/>
          </ac:spMkLst>
        </pc:spChg>
        <pc:spChg chg="del mod">
          <ac:chgData name="Karin Meyer Refsgaard" userId="7e325aaa-5da9-4b07-9284-0c6361df74a5" providerId="ADAL" clId="{0C31EECD-4D48-4F59-971B-940691313FA9}" dt="2024-06-21T09:59:22.652" v="10559" actId="478"/>
          <ac:spMkLst>
            <pc:docMk/>
            <pc:sldMk cId="1639413524" sldId="303"/>
            <ac:spMk id="3" creationId="{DEF1A2D3-18B1-05C5-840E-002AB274621F}"/>
          </ac:spMkLst>
        </pc:spChg>
        <pc:spChg chg="add mod">
          <ac:chgData name="Karin Meyer Refsgaard" userId="7e325aaa-5da9-4b07-9284-0c6361df74a5" providerId="ADAL" clId="{0C31EECD-4D48-4F59-971B-940691313FA9}" dt="2024-06-21T11:50:16.488" v="11398" actId="20577"/>
          <ac:spMkLst>
            <pc:docMk/>
            <pc:sldMk cId="1639413524" sldId="303"/>
            <ac:spMk id="4" creationId="{E3A605E7-893E-8B00-4A3C-F999CFE94703}"/>
          </ac:spMkLst>
        </pc:spChg>
        <pc:spChg chg="add mod">
          <ac:chgData name="Karin Meyer Refsgaard" userId="7e325aaa-5da9-4b07-9284-0c6361df74a5" providerId="ADAL" clId="{0C31EECD-4D48-4F59-971B-940691313FA9}" dt="2024-07-18T07:28:14.048" v="11641" actId="20577"/>
          <ac:spMkLst>
            <pc:docMk/>
            <pc:sldMk cId="1639413524" sldId="303"/>
            <ac:spMk id="6" creationId="{0FD9E42B-0A63-0D11-FEA2-4D235B2AC9C3}"/>
          </ac:spMkLst>
        </pc:spChg>
        <pc:spChg chg="add mod">
          <ac:chgData name="Karin Meyer Refsgaard" userId="7e325aaa-5da9-4b07-9284-0c6361df74a5" providerId="ADAL" clId="{0C31EECD-4D48-4F59-971B-940691313FA9}" dt="2024-06-21T10:05:56.482" v="10785" actId="14100"/>
          <ac:spMkLst>
            <pc:docMk/>
            <pc:sldMk cId="1639413524" sldId="303"/>
            <ac:spMk id="7" creationId="{D204FE9C-BAD5-EAFC-556D-FA67F5509F6D}"/>
          </ac:spMkLst>
        </pc:spChg>
        <pc:picChg chg="add mod">
          <ac:chgData name="Karin Meyer Refsgaard" userId="7e325aaa-5da9-4b07-9284-0c6361df74a5" providerId="ADAL" clId="{0C31EECD-4D48-4F59-971B-940691313FA9}" dt="2024-06-21T09:59:17.311" v="10558" actId="1076"/>
          <ac:picMkLst>
            <pc:docMk/>
            <pc:sldMk cId="1639413524" sldId="303"/>
            <ac:picMk id="2050" creationId="{E155D5C5-1900-6372-21D0-330AF740773E}"/>
          </ac:picMkLst>
        </pc:picChg>
        <pc:picChg chg="add mod">
          <ac:chgData name="Karin Meyer Refsgaard" userId="7e325aaa-5da9-4b07-9284-0c6361df74a5" providerId="ADAL" clId="{0C31EECD-4D48-4F59-971B-940691313FA9}" dt="2024-06-21T10:05:50.501" v="10784" actId="1036"/>
          <ac:picMkLst>
            <pc:docMk/>
            <pc:sldMk cId="1639413524" sldId="303"/>
            <ac:picMk id="2052" creationId="{773BDD75-78A0-7071-EA49-B0A92FEAB5CF}"/>
          </ac:picMkLst>
        </pc:picChg>
      </pc:sldChg>
      <pc:sldChg chg="new del">
        <pc:chgData name="Karin Meyer Refsgaard" userId="7e325aaa-5da9-4b07-9284-0c6361df74a5" providerId="ADAL" clId="{0C31EECD-4D48-4F59-971B-940691313FA9}" dt="2024-06-21T11:38:09.144" v="10846" actId="2696"/>
        <pc:sldMkLst>
          <pc:docMk/>
          <pc:sldMk cId="497284508" sldId="304"/>
        </pc:sldMkLst>
      </pc:sldChg>
      <pc:sldChg chg="addSp modSp del mod delDesignElem">
        <pc:chgData name="Karin Meyer Refsgaard" userId="7e325aaa-5da9-4b07-9284-0c6361df74a5" providerId="ADAL" clId="{0C31EECD-4D48-4F59-971B-940691313FA9}" dt="2024-08-30T09:40:41.208" v="11822" actId="20577"/>
        <pc:sldMkLst>
          <pc:docMk/>
          <pc:sldMk cId="3435333982" sldId="304"/>
        </pc:sldMkLst>
        <pc:spChg chg="mod">
          <ac:chgData name="Karin Meyer Refsgaard" userId="7e325aaa-5da9-4b07-9284-0c6361df74a5" providerId="ADAL" clId="{0C31EECD-4D48-4F59-971B-940691313FA9}" dt="2024-08-30T09:40:41.208" v="11822" actId="20577"/>
          <ac:spMkLst>
            <pc:docMk/>
            <pc:sldMk cId="3435333982" sldId="304"/>
            <ac:spMk id="2" creationId="{AC50F609-4C86-B2F7-0285-93ED406981D9}"/>
          </ac:spMkLst>
        </pc:spChg>
        <pc:spChg chg="mod">
          <ac:chgData name="Karin Meyer Refsgaard" userId="7e325aaa-5da9-4b07-9284-0c6361df74a5" providerId="ADAL" clId="{0C31EECD-4D48-4F59-971B-940691313FA9}" dt="2024-08-30T09:39:49.752" v="11811" actId="255"/>
          <ac:spMkLst>
            <pc:docMk/>
            <pc:sldMk cId="3435333982" sldId="304"/>
            <ac:spMk id="3" creationId="{47EC4DBA-5E81-710C-7E78-2CA1F28168B7}"/>
          </ac:spMkLst>
        </pc:spChg>
        <pc:spChg chg="add mod">
          <ac:chgData name="Karin Meyer Refsgaard" userId="7e325aaa-5da9-4b07-9284-0c6361df74a5" providerId="ADAL" clId="{0C31EECD-4D48-4F59-971B-940691313FA9}" dt="2024-08-30T09:40:29.848" v="11821" actId="20577"/>
          <ac:spMkLst>
            <pc:docMk/>
            <pc:sldMk cId="3435333982" sldId="304"/>
            <ac:spMk id="4" creationId="{4B72B640-BBCF-6D64-681D-A5C1DC7075D4}"/>
          </ac:spMkLst>
        </pc:spChg>
        <pc:spChg chg="add">
          <ac:chgData name="Karin Meyer Refsgaard" userId="7e325aaa-5da9-4b07-9284-0c6361df74a5" providerId="ADAL" clId="{0C31EECD-4D48-4F59-971B-940691313FA9}" dt="2024-08-30T09:38:32.605" v="11798"/>
          <ac:spMkLst>
            <pc:docMk/>
            <pc:sldMk cId="3435333982" sldId="304"/>
            <ac:spMk id="3096" creationId="{A7AE9375-4664-4DB2-922D-2782A6E439AC}"/>
          </ac:spMkLst>
        </pc:spChg>
        <pc:picChg chg="mod">
          <ac:chgData name="Karin Meyer Refsgaard" userId="7e325aaa-5da9-4b07-9284-0c6361df74a5" providerId="ADAL" clId="{0C31EECD-4D48-4F59-971B-940691313FA9}" dt="2024-08-30T09:38:56.734" v="11800" actId="1076"/>
          <ac:picMkLst>
            <pc:docMk/>
            <pc:sldMk cId="3435333982" sldId="304"/>
            <ac:picMk id="3074" creationId="{A22FFB7C-C399-C76D-55B3-E31A37DE6C82}"/>
          </ac:picMkLst>
        </pc:picChg>
        <pc:picChg chg="mod">
          <ac:chgData name="Karin Meyer Refsgaard" userId="7e325aaa-5da9-4b07-9284-0c6361df74a5" providerId="ADAL" clId="{0C31EECD-4D48-4F59-971B-940691313FA9}" dt="2024-08-30T09:39:19.737" v="11804" actId="14100"/>
          <ac:picMkLst>
            <pc:docMk/>
            <pc:sldMk cId="3435333982" sldId="304"/>
            <ac:picMk id="3076" creationId="{FE7F1516-3253-FA74-A441-2A350BF18E81}"/>
          </ac:picMkLst>
        </pc:picChg>
        <pc:cxnChg chg="add">
          <ac:chgData name="Karin Meyer Refsgaard" userId="7e325aaa-5da9-4b07-9284-0c6361df74a5" providerId="ADAL" clId="{0C31EECD-4D48-4F59-971B-940691313FA9}" dt="2024-08-30T09:38:32.605" v="11798"/>
          <ac:cxnSpMkLst>
            <pc:docMk/>
            <pc:sldMk cId="3435333982" sldId="304"/>
            <ac:cxnSpMk id="3097" creationId="{EE504C98-6397-41C1-A8D8-2D9C4ED307E0}"/>
          </ac:cxnSpMkLst>
        </pc:cxnChg>
        <pc:cxnChg chg="add">
          <ac:chgData name="Karin Meyer Refsgaard" userId="7e325aaa-5da9-4b07-9284-0c6361df74a5" providerId="ADAL" clId="{0C31EECD-4D48-4F59-971B-940691313FA9}" dt="2024-08-30T09:38:32.605" v="11798"/>
          <ac:cxnSpMkLst>
            <pc:docMk/>
            <pc:sldMk cId="3435333982" sldId="304"/>
            <ac:cxnSpMk id="3098" creationId="{B7188D9B-1674-419B-A379-D1632A7EC3A2}"/>
          </ac:cxnSpMkLst>
        </pc:cxnChg>
      </pc:sldChg>
    </pc:docChg>
  </pc:docChgLst>
  <pc:docChgLst>
    <pc:chgData name="Karin Meyer Refsgaard" userId="7e325aaa-5da9-4b07-9284-0c6361df74a5" providerId="ADAL" clId="{F2DE82D4-44F5-4418-A05A-242B1D1A1535}"/>
    <pc:docChg chg="delSld modSld">
      <pc:chgData name="Karin Meyer Refsgaard" userId="7e325aaa-5da9-4b07-9284-0c6361df74a5" providerId="ADAL" clId="{F2DE82D4-44F5-4418-A05A-242B1D1A1535}" dt="2024-10-02T11:57:51.781" v="12" actId="2696"/>
      <pc:docMkLst>
        <pc:docMk/>
      </pc:docMkLst>
      <pc:sldChg chg="modSp mod">
        <pc:chgData name="Karin Meyer Refsgaard" userId="7e325aaa-5da9-4b07-9284-0c6361df74a5" providerId="ADAL" clId="{F2DE82D4-44F5-4418-A05A-242B1D1A1535}" dt="2024-10-01T07:00:33.627" v="11" actId="20577"/>
        <pc:sldMkLst>
          <pc:docMk/>
          <pc:sldMk cId="2498398120" sldId="286"/>
        </pc:sldMkLst>
        <pc:spChg chg="mod">
          <ac:chgData name="Karin Meyer Refsgaard" userId="7e325aaa-5da9-4b07-9284-0c6361df74a5" providerId="ADAL" clId="{F2DE82D4-44F5-4418-A05A-242B1D1A1535}" dt="2024-10-01T07:00:33.627" v="11" actId="20577"/>
          <ac:spMkLst>
            <pc:docMk/>
            <pc:sldMk cId="2498398120" sldId="286"/>
            <ac:spMk id="2" creationId="{23CC0DA3-DA81-4BD3-9592-72E0501F62A4}"/>
          </ac:spMkLst>
        </pc:spChg>
      </pc:sldChg>
      <pc:sldChg chg="del">
        <pc:chgData name="Karin Meyer Refsgaard" userId="7e325aaa-5da9-4b07-9284-0c6361df74a5" providerId="ADAL" clId="{F2DE82D4-44F5-4418-A05A-242B1D1A1535}" dt="2024-10-02T11:57:51.781" v="12" actId="2696"/>
        <pc:sldMkLst>
          <pc:docMk/>
          <pc:sldMk cId="2848155115" sldId="290"/>
        </pc:sldMkLst>
      </pc:sldChg>
      <pc:sldChg chg="del">
        <pc:chgData name="Karin Meyer Refsgaard" userId="7e325aaa-5da9-4b07-9284-0c6361df74a5" providerId="ADAL" clId="{F2DE82D4-44F5-4418-A05A-242B1D1A1535}" dt="2024-10-02T11:57:51.781" v="12" actId="2696"/>
        <pc:sldMkLst>
          <pc:docMk/>
          <pc:sldMk cId="3622670775" sldId="292"/>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0BCCF5-2922-4D64-97E3-1CEAC43ED4D7}" type="doc">
      <dgm:prSet loTypeId="urn:microsoft.com/office/officeart/2005/8/layout/hProcess9" loCatId="process" qsTypeId="urn:microsoft.com/office/officeart/2005/8/quickstyle/simple1" qsCatId="simple" csTypeId="urn:microsoft.com/office/officeart/2005/8/colors/accent1_2" csCatId="accent1" phldr="1"/>
      <dgm:spPr/>
    </dgm:pt>
    <dgm:pt modelId="{45F55124-0336-4932-8482-6E73756546E0}">
      <dgm:prSet phldrT="[Tekst]"/>
      <dgm:spPr/>
      <dgm:t>
        <a:bodyPr/>
        <a:lstStyle/>
        <a:p>
          <a:r>
            <a:rPr lang="da-DK" dirty="0"/>
            <a:t>Klassisk kunst (op til ca. 1870) – Håndværk og traditioner fra antik og renæssance.</a:t>
          </a:r>
        </a:p>
      </dgm:t>
    </dgm:pt>
    <dgm:pt modelId="{79659EF3-3B38-4558-9535-E9AA56CA37A2}" type="parTrans" cxnId="{BAA4FCA5-D017-41C8-9DA5-6978DB18B1DA}">
      <dgm:prSet/>
      <dgm:spPr/>
      <dgm:t>
        <a:bodyPr/>
        <a:lstStyle/>
        <a:p>
          <a:endParaRPr lang="da-DK"/>
        </a:p>
      </dgm:t>
    </dgm:pt>
    <dgm:pt modelId="{B1FE4BCC-29B8-4CE9-9678-8A00B4FE2B5E}" type="sibTrans" cxnId="{BAA4FCA5-D017-41C8-9DA5-6978DB18B1DA}">
      <dgm:prSet/>
      <dgm:spPr/>
      <dgm:t>
        <a:bodyPr/>
        <a:lstStyle/>
        <a:p>
          <a:endParaRPr lang="da-DK"/>
        </a:p>
      </dgm:t>
    </dgm:pt>
    <dgm:pt modelId="{4A6AE7BD-BBC1-4BA2-A764-0EBDAECF5517}">
      <dgm:prSet phldrT="[Tekst]"/>
      <dgm:spPr/>
      <dgm:t>
        <a:bodyPr/>
        <a:lstStyle/>
        <a:p>
          <a:r>
            <a:rPr lang="da-DK" dirty="0"/>
            <a:t>Moderne kunst (1870-2000)</a:t>
          </a:r>
        </a:p>
        <a:p>
          <a:r>
            <a:rPr lang="da-DK" dirty="0"/>
            <a:t>- Ny stil og syn på motivet</a:t>
          </a:r>
        </a:p>
      </dgm:t>
    </dgm:pt>
    <dgm:pt modelId="{E8FE7319-7D5F-462B-B272-2E97F7D64BE8}" type="parTrans" cxnId="{6FD44060-1B88-47B3-9566-80D146C9DFB8}">
      <dgm:prSet/>
      <dgm:spPr/>
      <dgm:t>
        <a:bodyPr/>
        <a:lstStyle/>
        <a:p>
          <a:endParaRPr lang="da-DK"/>
        </a:p>
      </dgm:t>
    </dgm:pt>
    <dgm:pt modelId="{6DCEFBA6-F726-42F8-820F-925CE60D2E75}" type="sibTrans" cxnId="{6FD44060-1B88-47B3-9566-80D146C9DFB8}">
      <dgm:prSet/>
      <dgm:spPr/>
      <dgm:t>
        <a:bodyPr/>
        <a:lstStyle/>
        <a:p>
          <a:endParaRPr lang="da-DK"/>
        </a:p>
      </dgm:t>
    </dgm:pt>
    <dgm:pt modelId="{D895524C-E0E4-4866-94DE-A7D6B552399B}" type="pres">
      <dgm:prSet presAssocID="{370BCCF5-2922-4D64-97E3-1CEAC43ED4D7}" presName="CompostProcess" presStyleCnt="0">
        <dgm:presLayoutVars>
          <dgm:dir/>
          <dgm:resizeHandles val="exact"/>
        </dgm:presLayoutVars>
      </dgm:prSet>
      <dgm:spPr/>
    </dgm:pt>
    <dgm:pt modelId="{ADB13916-8061-4A8D-8CB8-9CAF6400323E}" type="pres">
      <dgm:prSet presAssocID="{370BCCF5-2922-4D64-97E3-1CEAC43ED4D7}" presName="arrow" presStyleLbl="bgShp" presStyleIdx="0" presStyleCnt="1"/>
      <dgm:spPr/>
    </dgm:pt>
    <dgm:pt modelId="{E582E46D-C7D9-4C8B-B4DB-3BF005AC35F7}" type="pres">
      <dgm:prSet presAssocID="{370BCCF5-2922-4D64-97E3-1CEAC43ED4D7}" presName="linearProcess" presStyleCnt="0"/>
      <dgm:spPr/>
    </dgm:pt>
    <dgm:pt modelId="{D0A4CA54-4BA0-4D6E-AC40-5D9D5A7F60EF}" type="pres">
      <dgm:prSet presAssocID="{45F55124-0336-4932-8482-6E73756546E0}" presName="textNode" presStyleLbl="node1" presStyleIdx="0" presStyleCnt="2">
        <dgm:presLayoutVars>
          <dgm:bulletEnabled val="1"/>
        </dgm:presLayoutVars>
      </dgm:prSet>
      <dgm:spPr/>
    </dgm:pt>
    <dgm:pt modelId="{C724950F-6420-491F-97D9-2B1C6CCB58E7}" type="pres">
      <dgm:prSet presAssocID="{B1FE4BCC-29B8-4CE9-9678-8A00B4FE2B5E}" presName="sibTrans" presStyleCnt="0"/>
      <dgm:spPr/>
    </dgm:pt>
    <dgm:pt modelId="{AE3DB908-46D7-4E06-82BA-909C36F9AAF5}" type="pres">
      <dgm:prSet presAssocID="{4A6AE7BD-BBC1-4BA2-A764-0EBDAECF5517}" presName="textNode" presStyleLbl="node1" presStyleIdx="1" presStyleCnt="2">
        <dgm:presLayoutVars>
          <dgm:bulletEnabled val="1"/>
        </dgm:presLayoutVars>
      </dgm:prSet>
      <dgm:spPr/>
    </dgm:pt>
  </dgm:ptLst>
  <dgm:cxnLst>
    <dgm:cxn modelId="{9B050506-BD2A-4155-BBCB-BB046A566982}" type="presOf" srcId="{370BCCF5-2922-4D64-97E3-1CEAC43ED4D7}" destId="{D895524C-E0E4-4866-94DE-A7D6B552399B}" srcOrd="0" destOrd="0" presId="urn:microsoft.com/office/officeart/2005/8/layout/hProcess9"/>
    <dgm:cxn modelId="{6FD44060-1B88-47B3-9566-80D146C9DFB8}" srcId="{370BCCF5-2922-4D64-97E3-1CEAC43ED4D7}" destId="{4A6AE7BD-BBC1-4BA2-A764-0EBDAECF5517}" srcOrd="1" destOrd="0" parTransId="{E8FE7319-7D5F-462B-B272-2E97F7D64BE8}" sibTransId="{6DCEFBA6-F726-42F8-820F-925CE60D2E75}"/>
    <dgm:cxn modelId="{633E738E-7C60-40BA-8CB1-9045AA3E3607}" type="presOf" srcId="{45F55124-0336-4932-8482-6E73756546E0}" destId="{D0A4CA54-4BA0-4D6E-AC40-5D9D5A7F60EF}" srcOrd="0" destOrd="0" presId="urn:microsoft.com/office/officeart/2005/8/layout/hProcess9"/>
    <dgm:cxn modelId="{BAA4FCA5-D017-41C8-9DA5-6978DB18B1DA}" srcId="{370BCCF5-2922-4D64-97E3-1CEAC43ED4D7}" destId="{45F55124-0336-4932-8482-6E73756546E0}" srcOrd="0" destOrd="0" parTransId="{79659EF3-3B38-4558-9535-E9AA56CA37A2}" sibTransId="{B1FE4BCC-29B8-4CE9-9678-8A00B4FE2B5E}"/>
    <dgm:cxn modelId="{09D61AB0-F247-48EA-B6BA-DCFA2351035B}" type="presOf" srcId="{4A6AE7BD-BBC1-4BA2-A764-0EBDAECF5517}" destId="{AE3DB908-46D7-4E06-82BA-909C36F9AAF5}" srcOrd="0" destOrd="0" presId="urn:microsoft.com/office/officeart/2005/8/layout/hProcess9"/>
    <dgm:cxn modelId="{B6CA9490-2A06-418A-A296-895F4B2A7969}" type="presParOf" srcId="{D895524C-E0E4-4866-94DE-A7D6B552399B}" destId="{ADB13916-8061-4A8D-8CB8-9CAF6400323E}" srcOrd="0" destOrd="0" presId="urn:microsoft.com/office/officeart/2005/8/layout/hProcess9"/>
    <dgm:cxn modelId="{C3F9BC78-1D73-4188-A485-5381B360333B}" type="presParOf" srcId="{D895524C-E0E4-4866-94DE-A7D6B552399B}" destId="{E582E46D-C7D9-4C8B-B4DB-3BF005AC35F7}" srcOrd="1" destOrd="0" presId="urn:microsoft.com/office/officeart/2005/8/layout/hProcess9"/>
    <dgm:cxn modelId="{527C6EF1-3D99-473D-B927-9F52868338B4}" type="presParOf" srcId="{E582E46D-C7D9-4C8B-B4DB-3BF005AC35F7}" destId="{D0A4CA54-4BA0-4D6E-AC40-5D9D5A7F60EF}" srcOrd="0" destOrd="0" presId="urn:microsoft.com/office/officeart/2005/8/layout/hProcess9"/>
    <dgm:cxn modelId="{8F0A32E5-2F18-415F-9F55-63C9F48EBB32}" type="presParOf" srcId="{E582E46D-C7D9-4C8B-B4DB-3BF005AC35F7}" destId="{C724950F-6420-491F-97D9-2B1C6CCB58E7}" srcOrd="1" destOrd="0" presId="urn:microsoft.com/office/officeart/2005/8/layout/hProcess9"/>
    <dgm:cxn modelId="{6DF41DFA-4622-4C40-9F85-E3B90C833654}" type="presParOf" srcId="{E582E46D-C7D9-4C8B-B4DB-3BF005AC35F7}" destId="{AE3DB908-46D7-4E06-82BA-909C36F9AAF5}"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B13916-8061-4A8D-8CB8-9CAF6400323E}">
      <dsp:nvSpPr>
        <dsp:cNvPr id="0" name=""/>
        <dsp:cNvSpPr/>
      </dsp:nvSpPr>
      <dsp:spPr>
        <a:xfrm>
          <a:off x="788669" y="0"/>
          <a:ext cx="8938260" cy="435133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A4CA54-4BA0-4D6E-AC40-5D9D5A7F60EF}">
      <dsp:nvSpPr>
        <dsp:cNvPr id="0" name=""/>
        <dsp:cNvSpPr/>
      </dsp:nvSpPr>
      <dsp:spPr>
        <a:xfrm>
          <a:off x="134654" y="1305401"/>
          <a:ext cx="4994910"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da-DK" sz="3000" kern="1200" dirty="0"/>
            <a:t>Klassisk kunst (op til ca. 1870) – Håndværk og traditioner fra antik og renæssance.</a:t>
          </a:r>
        </a:p>
      </dsp:txBody>
      <dsp:txXfrm>
        <a:off x="219620" y="1390367"/>
        <a:ext cx="4824978" cy="1570603"/>
      </dsp:txXfrm>
    </dsp:sp>
    <dsp:sp modelId="{AE3DB908-46D7-4E06-82BA-909C36F9AAF5}">
      <dsp:nvSpPr>
        <dsp:cNvPr id="0" name=""/>
        <dsp:cNvSpPr/>
      </dsp:nvSpPr>
      <dsp:spPr>
        <a:xfrm>
          <a:off x="5386035" y="1305401"/>
          <a:ext cx="4994910"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da-DK" sz="3000" kern="1200" dirty="0"/>
            <a:t>Moderne kunst (1870-2000)</a:t>
          </a:r>
        </a:p>
        <a:p>
          <a:pPr marL="0" lvl="0" indent="0" algn="ctr" defTabSz="1333500">
            <a:lnSpc>
              <a:spcPct val="90000"/>
            </a:lnSpc>
            <a:spcBef>
              <a:spcPct val="0"/>
            </a:spcBef>
            <a:spcAft>
              <a:spcPct val="35000"/>
            </a:spcAft>
            <a:buNone/>
          </a:pPr>
          <a:r>
            <a:rPr lang="da-DK" sz="3000" kern="1200" dirty="0"/>
            <a:t>- Ny stil og syn på motivet</a:t>
          </a:r>
        </a:p>
      </dsp:txBody>
      <dsp:txXfrm>
        <a:off x="5471001" y="1390367"/>
        <a:ext cx="4824978" cy="157060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4F2968-0249-4620-A5E0-BC26F86C69C5}" type="datetimeFigureOut">
              <a:rPr lang="da-DK" smtClean="0"/>
              <a:t>02-10-2024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8F1269-2291-439D-BDED-A2ABE2F30E62}" type="slidenum">
              <a:rPr lang="da-DK" smtClean="0"/>
              <a:t>‹nr.›</a:t>
            </a:fld>
            <a:endParaRPr lang="da-DK"/>
          </a:p>
        </p:txBody>
      </p:sp>
    </p:spTree>
    <p:extLst>
      <p:ext uri="{BB962C8B-B14F-4D97-AF65-F5344CB8AC3E}">
        <p14:creationId xmlns:p14="http://schemas.microsoft.com/office/powerpoint/2010/main" val="4007737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Elevark ”figurativt vs. abstrakt (definition)” </a:t>
            </a:r>
          </a:p>
          <a:p>
            <a:r>
              <a:rPr lang="da-DK" b="0" i="0" dirty="0">
                <a:solidFill>
                  <a:srgbClr val="203E51"/>
                </a:solidFill>
                <a:effectLst/>
                <a:highlight>
                  <a:srgbClr val="FFFFFF"/>
                </a:highlight>
                <a:latin typeface="Work Sans" pitchFamily="2" charset="0"/>
              </a:rPr>
              <a:t>P.C. Skovgaard: Sommereftermiddag ved indsø, 1859. </a:t>
            </a:r>
          </a:p>
          <a:p>
            <a:r>
              <a:rPr lang="da-DK" sz="1200" dirty="0">
                <a:latin typeface="+mn-lt"/>
              </a:rPr>
              <a:t>Paul </a:t>
            </a:r>
            <a:r>
              <a:rPr lang="da-DK" sz="1200" dirty="0" err="1">
                <a:latin typeface="+mn-lt"/>
              </a:rPr>
              <a:t>Cezanne</a:t>
            </a:r>
            <a:r>
              <a:rPr lang="da-DK" sz="1200" dirty="0">
                <a:latin typeface="+mn-lt"/>
              </a:rPr>
              <a:t>:</a:t>
            </a:r>
            <a:r>
              <a:rPr lang="da-DK" sz="1200" dirty="0"/>
              <a:t> Bjerget </a:t>
            </a:r>
            <a:r>
              <a:rPr lang="da-DK" sz="1200" dirty="0" err="1"/>
              <a:t>Sainte</a:t>
            </a:r>
            <a:r>
              <a:rPr lang="da-DK" sz="1200" dirty="0"/>
              <a:t>-Victorie, 1902-04</a:t>
            </a:r>
          </a:p>
          <a:p>
            <a:endParaRPr lang="da-DK" dirty="0"/>
          </a:p>
          <a:p>
            <a:endParaRPr lang="da-DK" dirty="0"/>
          </a:p>
        </p:txBody>
      </p:sp>
      <p:sp>
        <p:nvSpPr>
          <p:cNvPr id="4" name="Pladsholder til slidenummer 3"/>
          <p:cNvSpPr>
            <a:spLocks noGrp="1"/>
          </p:cNvSpPr>
          <p:nvPr>
            <p:ph type="sldNum" sz="quarter" idx="5"/>
          </p:nvPr>
        </p:nvSpPr>
        <p:spPr/>
        <p:txBody>
          <a:bodyPr/>
          <a:lstStyle/>
          <a:p>
            <a:fld id="{338F1269-2291-439D-BDED-A2ABE2F30E62}" type="slidenum">
              <a:rPr lang="da-DK" smtClean="0"/>
              <a:t>3</a:t>
            </a:fld>
            <a:endParaRPr lang="da-DK"/>
          </a:p>
        </p:txBody>
      </p:sp>
    </p:spTree>
    <p:extLst>
      <p:ext uri="{BB962C8B-B14F-4D97-AF65-F5344CB8AC3E}">
        <p14:creationId xmlns:p14="http://schemas.microsoft.com/office/powerpoint/2010/main" val="20585378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338F1269-2291-439D-BDED-A2ABE2F30E62}" type="slidenum">
              <a:rPr lang="da-DK" smtClean="0"/>
              <a:t>6</a:t>
            </a:fld>
            <a:endParaRPr lang="da-DK"/>
          </a:p>
        </p:txBody>
      </p:sp>
    </p:spTree>
    <p:extLst>
      <p:ext uri="{BB962C8B-B14F-4D97-AF65-F5344CB8AC3E}">
        <p14:creationId xmlns:p14="http://schemas.microsoft.com/office/powerpoint/2010/main" val="156627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338F1269-2291-439D-BDED-A2ABE2F30E62}" type="slidenum">
              <a:rPr lang="da-DK" smtClean="0"/>
              <a:t>8</a:t>
            </a:fld>
            <a:endParaRPr lang="da-DK"/>
          </a:p>
        </p:txBody>
      </p:sp>
    </p:spTree>
    <p:extLst>
      <p:ext uri="{BB962C8B-B14F-4D97-AF65-F5344CB8AC3E}">
        <p14:creationId xmlns:p14="http://schemas.microsoft.com/office/powerpoint/2010/main" val="2734432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Praktiske øvelser: farvelæg s/h foto + Mondrian komposition (analog harmonier / kontraster)</a:t>
            </a:r>
          </a:p>
        </p:txBody>
      </p:sp>
      <p:sp>
        <p:nvSpPr>
          <p:cNvPr id="4" name="Pladsholder til slidenummer 3"/>
          <p:cNvSpPr>
            <a:spLocks noGrp="1"/>
          </p:cNvSpPr>
          <p:nvPr>
            <p:ph type="sldNum" sz="quarter" idx="5"/>
          </p:nvPr>
        </p:nvSpPr>
        <p:spPr/>
        <p:txBody>
          <a:bodyPr/>
          <a:lstStyle/>
          <a:p>
            <a:fld id="{338F1269-2291-439D-BDED-A2ABE2F30E62}" type="slidenum">
              <a:rPr lang="da-DK" smtClean="0"/>
              <a:t>9</a:t>
            </a:fld>
            <a:endParaRPr lang="da-DK"/>
          </a:p>
        </p:txBody>
      </p:sp>
    </p:spTree>
    <p:extLst>
      <p:ext uri="{BB962C8B-B14F-4D97-AF65-F5344CB8AC3E}">
        <p14:creationId xmlns:p14="http://schemas.microsoft.com/office/powerpoint/2010/main" val="3977745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Elevark til print med to s/h fotos </a:t>
            </a:r>
          </a:p>
        </p:txBody>
      </p:sp>
      <p:sp>
        <p:nvSpPr>
          <p:cNvPr id="4" name="Pladsholder til slidenummer 3"/>
          <p:cNvSpPr>
            <a:spLocks noGrp="1"/>
          </p:cNvSpPr>
          <p:nvPr>
            <p:ph type="sldNum" sz="quarter" idx="5"/>
          </p:nvPr>
        </p:nvSpPr>
        <p:spPr/>
        <p:txBody>
          <a:bodyPr/>
          <a:lstStyle/>
          <a:p>
            <a:fld id="{338F1269-2291-439D-BDED-A2ABE2F30E62}" type="slidenum">
              <a:rPr lang="da-DK" smtClean="0"/>
              <a:t>11</a:t>
            </a:fld>
            <a:endParaRPr lang="da-DK"/>
          </a:p>
        </p:txBody>
      </p:sp>
    </p:spTree>
    <p:extLst>
      <p:ext uri="{BB962C8B-B14F-4D97-AF65-F5344CB8AC3E}">
        <p14:creationId xmlns:p14="http://schemas.microsoft.com/office/powerpoint/2010/main" val="2542008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Wolter, </a:t>
            </a:r>
            <a:r>
              <a:rPr lang="da-DK" dirty="0" err="1"/>
              <a:t>Kunsti</a:t>
            </a:r>
            <a:r>
              <a:rPr lang="da-DK" dirty="0"/>
              <a:t> teori og </a:t>
            </a:r>
            <a:r>
              <a:rPr lang="da-DK" dirty="0" err="1"/>
              <a:t>prasis</a:t>
            </a:r>
            <a:r>
              <a:rPr lang="da-DK" dirty="0"/>
              <a:t> s. 80, øvelse 3 omskrevet</a:t>
            </a:r>
          </a:p>
          <a:p>
            <a:r>
              <a:rPr lang="da-DK" dirty="0"/>
              <a:t> </a:t>
            </a:r>
          </a:p>
          <a:p>
            <a:r>
              <a:rPr lang="da-DK" dirty="0"/>
              <a:t>På tavlen: faglige fokuspunkter i denne øvelse:</a:t>
            </a:r>
          </a:p>
          <a:p>
            <a:pPr marL="228600" indent="-228600">
              <a:buAutoNum type="arabicPeriod"/>
            </a:pPr>
            <a:r>
              <a:rPr lang="da-DK" dirty="0"/>
              <a:t>Udvikling af proces (dit foto / motivvalg – bearbejdet flere gange gennem 2-3 skitser SOM GEMMES). Bevidste faglige overvejelser af valg / fravalg (punkt 2)</a:t>
            </a:r>
          </a:p>
          <a:p>
            <a:pPr marL="228600" indent="-228600">
              <a:buAutoNum type="arabicPeriod"/>
            </a:pPr>
            <a:r>
              <a:rPr lang="da-DK" dirty="0"/>
              <a:t>Bevidste valg af følgende (ses måske først til slut i processen): </a:t>
            </a:r>
          </a:p>
          <a:p>
            <a:pPr marL="0" indent="0">
              <a:buNone/>
            </a:pPr>
            <a:r>
              <a:rPr lang="da-DK" dirty="0"/>
              <a:t>Hvordan rammer jeg mere </a:t>
            </a:r>
            <a:r>
              <a:rPr lang="da-DK" b="1" dirty="0"/>
              <a:t>abstraktion vs. realisme (70/30%)</a:t>
            </a:r>
            <a:r>
              <a:rPr lang="da-DK" dirty="0"/>
              <a:t>? </a:t>
            </a:r>
          </a:p>
          <a:p>
            <a:pPr marL="0" indent="0">
              <a:buNone/>
            </a:pPr>
            <a:r>
              <a:rPr lang="da-DK" b="1" dirty="0"/>
              <a:t>Flade vs. form</a:t>
            </a:r>
            <a:r>
              <a:rPr lang="da-DK" dirty="0"/>
              <a:t> (dybde)</a:t>
            </a:r>
          </a:p>
          <a:p>
            <a:pPr marL="0" indent="0">
              <a:buNone/>
            </a:pPr>
            <a:r>
              <a:rPr lang="da-DK" b="1" dirty="0"/>
              <a:t>Komposition</a:t>
            </a:r>
            <a:r>
              <a:rPr lang="da-DK" dirty="0"/>
              <a:t>: størrelsesforhold af motiv og placering på arket (f.eks. bryder du rammen, </a:t>
            </a:r>
            <a:r>
              <a:rPr lang="da-DK" dirty="0" err="1"/>
              <a:t>arb</a:t>
            </a:r>
            <a:r>
              <a:rPr lang="da-DK" dirty="0"/>
              <a:t>. du i stor vs. lille, bred- / højformat, statisk / dynamisk effekt, gentagelse af motiv, forskydning af motiv, lag på lag? </a:t>
            </a:r>
          </a:p>
          <a:p>
            <a:pPr marL="0" indent="0">
              <a:buNone/>
            </a:pPr>
            <a:r>
              <a:rPr lang="da-DK" b="1" dirty="0"/>
              <a:t>Farver</a:t>
            </a:r>
            <a:r>
              <a:rPr lang="da-DK" dirty="0"/>
              <a:t>: udvælg 3-4 farver. Overvej harmoni vs. kontrast (hvilke bruger du og hvorfor?). </a:t>
            </a:r>
            <a:r>
              <a:rPr lang="da-DK" dirty="0" err="1"/>
              <a:t>Samvirkning</a:t>
            </a:r>
            <a:r>
              <a:rPr lang="da-DK" dirty="0"/>
              <a:t> med komposition = statisk el. dynamisk virkning?  </a:t>
            </a:r>
          </a:p>
          <a:p>
            <a:pPr marL="0" indent="0">
              <a:buNone/>
            </a:pPr>
            <a:endParaRPr lang="da-DK" dirty="0"/>
          </a:p>
          <a:p>
            <a:pPr marL="0" indent="0">
              <a:buNone/>
            </a:pPr>
            <a:r>
              <a:rPr lang="da-DK" dirty="0"/>
              <a:t>PF-mappen: her skal disse overvejelser formidles tydeligt med skitser, færdige værk og faglige overvejelser (brug refleksionsspørgsmål på </a:t>
            </a:r>
            <a:r>
              <a:rPr lang="da-DK"/>
              <a:t>næste slide). </a:t>
            </a:r>
            <a:endParaRPr lang="da-DK" dirty="0"/>
          </a:p>
        </p:txBody>
      </p:sp>
      <p:sp>
        <p:nvSpPr>
          <p:cNvPr id="4" name="Pladsholder til slidenummer 3"/>
          <p:cNvSpPr>
            <a:spLocks noGrp="1"/>
          </p:cNvSpPr>
          <p:nvPr>
            <p:ph type="sldNum" sz="quarter" idx="5"/>
          </p:nvPr>
        </p:nvSpPr>
        <p:spPr/>
        <p:txBody>
          <a:bodyPr/>
          <a:lstStyle/>
          <a:p>
            <a:fld id="{338F1269-2291-439D-BDED-A2ABE2F30E62}" type="slidenum">
              <a:rPr lang="da-DK" smtClean="0"/>
              <a:t>18</a:t>
            </a:fld>
            <a:endParaRPr lang="da-DK"/>
          </a:p>
        </p:txBody>
      </p:sp>
    </p:spTree>
    <p:extLst>
      <p:ext uri="{BB962C8B-B14F-4D97-AF65-F5344CB8AC3E}">
        <p14:creationId xmlns:p14="http://schemas.microsoft.com/office/powerpoint/2010/main" val="3750607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KMR finpuds layout herfra </a:t>
            </a:r>
          </a:p>
        </p:txBody>
      </p:sp>
      <p:sp>
        <p:nvSpPr>
          <p:cNvPr id="4" name="Pladsholder til slidenummer 3"/>
          <p:cNvSpPr>
            <a:spLocks noGrp="1"/>
          </p:cNvSpPr>
          <p:nvPr>
            <p:ph type="sldNum" sz="quarter" idx="5"/>
          </p:nvPr>
        </p:nvSpPr>
        <p:spPr/>
        <p:txBody>
          <a:bodyPr/>
          <a:lstStyle/>
          <a:p>
            <a:fld id="{338F1269-2291-439D-BDED-A2ABE2F30E62}" type="slidenum">
              <a:rPr lang="da-DK" smtClean="0"/>
              <a:t>20</a:t>
            </a:fld>
            <a:endParaRPr lang="da-DK"/>
          </a:p>
        </p:txBody>
      </p:sp>
    </p:spTree>
    <p:extLst>
      <p:ext uri="{BB962C8B-B14F-4D97-AF65-F5344CB8AC3E}">
        <p14:creationId xmlns:p14="http://schemas.microsoft.com/office/powerpoint/2010/main" val="4425781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7" name="Google Shape;227;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20139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Dette slide kan evt. skubbes til starten af studieretningsklassen for at genopfriske / uddybe grundforløbet </a:t>
            </a:r>
          </a:p>
        </p:txBody>
      </p:sp>
      <p:sp>
        <p:nvSpPr>
          <p:cNvPr id="4" name="Pladsholder til slidenummer 3"/>
          <p:cNvSpPr>
            <a:spLocks noGrp="1"/>
          </p:cNvSpPr>
          <p:nvPr>
            <p:ph type="sldNum" sz="quarter" idx="5"/>
          </p:nvPr>
        </p:nvSpPr>
        <p:spPr/>
        <p:txBody>
          <a:bodyPr/>
          <a:lstStyle/>
          <a:p>
            <a:fld id="{338F1269-2291-439D-BDED-A2ABE2F30E62}" type="slidenum">
              <a:rPr lang="da-DK" smtClean="0"/>
              <a:t>26</a:t>
            </a:fld>
            <a:endParaRPr lang="da-DK"/>
          </a:p>
        </p:txBody>
      </p:sp>
    </p:spTree>
    <p:extLst>
      <p:ext uri="{BB962C8B-B14F-4D97-AF65-F5344CB8AC3E}">
        <p14:creationId xmlns:p14="http://schemas.microsoft.com/office/powerpoint/2010/main" val="2308927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C2D385-886F-4EF1-B6C6-F171F1C13AC9}"/>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D76C1A20-80E8-4853-A33A-DA86A5B3B7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08853844-016A-4F9C-B9D3-3B6FC5F83F96}"/>
              </a:ext>
            </a:extLst>
          </p:cNvPr>
          <p:cNvSpPr>
            <a:spLocks noGrp="1"/>
          </p:cNvSpPr>
          <p:nvPr>
            <p:ph type="dt" sz="half" idx="10"/>
          </p:nvPr>
        </p:nvSpPr>
        <p:spPr/>
        <p:txBody>
          <a:bodyPr/>
          <a:lstStyle/>
          <a:p>
            <a:fld id="{66708983-B1F8-49A3-A916-7A8D2528845A}" type="datetimeFigureOut">
              <a:rPr lang="da-DK" smtClean="0"/>
              <a:t>02-10-2024</a:t>
            </a:fld>
            <a:endParaRPr lang="da-DK"/>
          </a:p>
        </p:txBody>
      </p:sp>
      <p:sp>
        <p:nvSpPr>
          <p:cNvPr id="5" name="Pladsholder til sidefod 4">
            <a:extLst>
              <a:ext uri="{FF2B5EF4-FFF2-40B4-BE49-F238E27FC236}">
                <a16:creationId xmlns:a16="http://schemas.microsoft.com/office/drawing/2014/main" id="{0D1E3F69-E064-4ECC-9033-1AAF29960E5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0F0666E-B356-4528-AAF9-DFD113C9D614}"/>
              </a:ext>
            </a:extLst>
          </p:cNvPr>
          <p:cNvSpPr>
            <a:spLocks noGrp="1"/>
          </p:cNvSpPr>
          <p:nvPr>
            <p:ph type="sldNum" sz="quarter" idx="12"/>
          </p:nvPr>
        </p:nvSpPr>
        <p:spPr/>
        <p:txBody>
          <a:bodyPr/>
          <a:lstStyle/>
          <a:p>
            <a:fld id="{9BCC79AD-516C-4563-AF48-973FDA9D8D95}" type="slidenum">
              <a:rPr lang="da-DK" smtClean="0"/>
              <a:t>‹nr.›</a:t>
            </a:fld>
            <a:endParaRPr lang="da-DK"/>
          </a:p>
        </p:txBody>
      </p:sp>
    </p:spTree>
    <p:extLst>
      <p:ext uri="{BB962C8B-B14F-4D97-AF65-F5344CB8AC3E}">
        <p14:creationId xmlns:p14="http://schemas.microsoft.com/office/powerpoint/2010/main" val="2021026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00ED2D-B21C-4AC8-9CD4-DA4FFAC51D7A}"/>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1142638-E301-4164-B1AD-2546B403B1AE}"/>
              </a:ext>
            </a:extLst>
          </p:cNvPr>
          <p:cNvSpPr>
            <a:spLocks noGrp="1"/>
          </p:cNvSpPr>
          <p:nvPr>
            <p:ph idx="1"/>
          </p:nvPr>
        </p:nvSpPr>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49AE73A-6B5E-4682-985E-B88081C06406}"/>
              </a:ext>
            </a:extLst>
          </p:cNvPr>
          <p:cNvSpPr>
            <a:spLocks noGrp="1"/>
          </p:cNvSpPr>
          <p:nvPr>
            <p:ph type="dt" sz="half" idx="10"/>
          </p:nvPr>
        </p:nvSpPr>
        <p:spPr/>
        <p:txBody>
          <a:bodyPr/>
          <a:lstStyle/>
          <a:p>
            <a:fld id="{66708983-B1F8-49A3-A916-7A8D2528845A}" type="datetimeFigureOut">
              <a:rPr lang="da-DK" smtClean="0"/>
              <a:t>02-10-2024</a:t>
            </a:fld>
            <a:endParaRPr lang="da-DK"/>
          </a:p>
        </p:txBody>
      </p:sp>
      <p:sp>
        <p:nvSpPr>
          <p:cNvPr id="5" name="Pladsholder til sidefod 4">
            <a:extLst>
              <a:ext uri="{FF2B5EF4-FFF2-40B4-BE49-F238E27FC236}">
                <a16:creationId xmlns:a16="http://schemas.microsoft.com/office/drawing/2014/main" id="{F2C880F1-5258-4CAE-A0CE-A4287DA96F0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05080CF-895D-4C3D-BD0E-B3DC6DECDA58}"/>
              </a:ext>
            </a:extLst>
          </p:cNvPr>
          <p:cNvSpPr>
            <a:spLocks noGrp="1"/>
          </p:cNvSpPr>
          <p:nvPr>
            <p:ph type="sldNum" sz="quarter" idx="12"/>
          </p:nvPr>
        </p:nvSpPr>
        <p:spPr/>
        <p:txBody>
          <a:bodyPr/>
          <a:lstStyle/>
          <a:p>
            <a:fld id="{9BCC79AD-516C-4563-AF48-973FDA9D8D95}" type="slidenum">
              <a:rPr lang="da-DK" smtClean="0"/>
              <a:t>‹nr.›</a:t>
            </a:fld>
            <a:endParaRPr lang="da-DK"/>
          </a:p>
        </p:txBody>
      </p:sp>
    </p:spTree>
    <p:extLst>
      <p:ext uri="{BB962C8B-B14F-4D97-AF65-F5344CB8AC3E}">
        <p14:creationId xmlns:p14="http://schemas.microsoft.com/office/powerpoint/2010/main" val="2444579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D907BA-CE1C-49DD-914F-781E99836343}"/>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1C0D1F6A-A09E-44B3-B710-5CE353DC711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teksttypografien i masteren</a:t>
            </a:r>
          </a:p>
        </p:txBody>
      </p:sp>
      <p:sp>
        <p:nvSpPr>
          <p:cNvPr id="4" name="Pladsholder til dato 3">
            <a:extLst>
              <a:ext uri="{FF2B5EF4-FFF2-40B4-BE49-F238E27FC236}">
                <a16:creationId xmlns:a16="http://schemas.microsoft.com/office/drawing/2014/main" id="{28F070A8-F222-4FA6-8FEE-3403601906A5}"/>
              </a:ext>
            </a:extLst>
          </p:cNvPr>
          <p:cNvSpPr>
            <a:spLocks noGrp="1"/>
          </p:cNvSpPr>
          <p:nvPr>
            <p:ph type="dt" sz="half" idx="10"/>
          </p:nvPr>
        </p:nvSpPr>
        <p:spPr/>
        <p:txBody>
          <a:bodyPr/>
          <a:lstStyle/>
          <a:p>
            <a:fld id="{66708983-B1F8-49A3-A916-7A8D2528845A}" type="datetimeFigureOut">
              <a:rPr lang="da-DK" smtClean="0"/>
              <a:t>02-10-2024</a:t>
            </a:fld>
            <a:endParaRPr lang="da-DK"/>
          </a:p>
        </p:txBody>
      </p:sp>
      <p:sp>
        <p:nvSpPr>
          <p:cNvPr id="5" name="Pladsholder til sidefod 4">
            <a:extLst>
              <a:ext uri="{FF2B5EF4-FFF2-40B4-BE49-F238E27FC236}">
                <a16:creationId xmlns:a16="http://schemas.microsoft.com/office/drawing/2014/main" id="{EC8C1710-8378-44C3-A9A7-9D60469BC80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B7EE53F-E4C0-4B2B-962F-94EFF67220B1}"/>
              </a:ext>
            </a:extLst>
          </p:cNvPr>
          <p:cNvSpPr>
            <a:spLocks noGrp="1"/>
          </p:cNvSpPr>
          <p:nvPr>
            <p:ph type="sldNum" sz="quarter" idx="12"/>
          </p:nvPr>
        </p:nvSpPr>
        <p:spPr/>
        <p:txBody>
          <a:bodyPr/>
          <a:lstStyle/>
          <a:p>
            <a:fld id="{9BCC79AD-516C-4563-AF48-973FDA9D8D95}" type="slidenum">
              <a:rPr lang="da-DK" smtClean="0"/>
              <a:t>‹nr.›</a:t>
            </a:fld>
            <a:endParaRPr lang="da-DK"/>
          </a:p>
        </p:txBody>
      </p:sp>
    </p:spTree>
    <p:extLst>
      <p:ext uri="{BB962C8B-B14F-4D97-AF65-F5344CB8AC3E}">
        <p14:creationId xmlns:p14="http://schemas.microsoft.com/office/powerpoint/2010/main" val="4063819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362461-6CA4-431A-B021-FCF666BCB822}"/>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DA424620-78FD-462A-933D-03F8B558DC07}"/>
              </a:ext>
            </a:extLst>
          </p:cNvPr>
          <p:cNvSpPr>
            <a:spLocks noGrp="1"/>
          </p:cNvSpPr>
          <p:nvPr>
            <p:ph sz="half" idx="1"/>
          </p:nvPr>
        </p:nvSpPr>
        <p:spPr>
          <a:xfrm>
            <a:off x="838200" y="1825625"/>
            <a:ext cx="5181600" cy="4351338"/>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997B12C4-07D9-4EA0-8C59-5667C9EC475F}"/>
              </a:ext>
            </a:extLst>
          </p:cNvPr>
          <p:cNvSpPr>
            <a:spLocks noGrp="1"/>
          </p:cNvSpPr>
          <p:nvPr>
            <p:ph sz="half" idx="2"/>
          </p:nvPr>
        </p:nvSpPr>
        <p:spPr>
          <a:xfrm>
            <a:off x="6172200" y="1825625"/>
            <a:ext cx="5181600" cy="4351338"/>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74E4522D-17C6-44E7-86FC-797E777A6F69}"/>
              </a:ext>
            </a:extLst>
          </p:cNvPr>
          <p:cNvSpPr>
            <a:spLocks noGrp="1"/>
          </p:cNvSpPr>
          <p:nvPr>
            <p:ph type="dt" sz="half" idx="10"/>
          </p:nvPr>
        </p:nvSpPr>
        <p:spPr/>
        <p:txBody>
          <a:bodyPr/>
          <a:lstStyle/>
          <a:p>
            <a:fld id="{66708983-B1F8-49A3-A916-7A8D2528845A}" type="datetimeFigureOut">
              <a:rPr lang="da-DK" smtClean="0"/>
              <a:t>02-10-2024</a:t>
            </a:fld>
            <a:endParaRPr lang="da-DK"/>
          </a:p>
        </p:txBody>
      </p:sp>
      <p:sp>
        <p:nvSpPr>
          <p:cNvPr id="6" name="Pladsholder til sidefod 5">
            <a:extLst>
              <a:ext uri="{FF2B5EF4-FFF2-40B4-BE49-F238E27FC236}">
                <a16:creationId xmlns:a16="http://schemas.microsoft.com/office/drawing/2014/main" id="{B24E2B39-5CBF-471F-B5A3-8E526156DD3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38857CEA-178D-40D9-B2A6-32E383C4271C}"/>
              </a:ext>
            </a:extLst>
          </p:cNvPr>
          <p:cNvSpPr>
            <a:spLocks noGrp="1"/>
          </p:cNvSpPr>
          <p:nvPr>
            <p:ph type="sldNum" sz="quarter" idx="12"/>
          </p:nvPr>
        </p:nvSpPr>
        <p:spPr/>
        <p:txBody>
          <a:bodyPr/>
          <a:lstStyle/>
          <a:p>
            <a:fld id="{9BCC79AD-516C-4563-AF48-973FDA9D8D95}" type="slidenum">
              <a:rPr lang="da-DK" smtClean="0"/>
              <a:t>‹nr.›</a:t>
            </a:fld>
            <a:endParaRPr lang="da-DK"/>
          </a:p>
        </p:txBody>
      </p:sp>
    </p:spTree>
    <p:extLst>
      <p:ext uri="{BB962C8B-B14F-4D97-AF65-F5344CB8AC3E}">
        <p14:creationId xmlns:p14="http://schemas.microsoft.com/office/powerpoint/2010/main" val="1362336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625E05-913C-4A3D-B7B0-8475D4405A1F}"/>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EBAFC59-361F-42BB-A867-70CDEE5A56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4" name="Pladsholder til indhold 3">
            <a:extLst>
              <a:ext uri="{FF2B5EF4-FFF2-40B4-BE49-F238E27FC236}">
                <a16:creationId xmlns:a16="http://schemas.microsoft.com/office/drawing/2014/main" id="{FFBBD5FC-C1C9-4295-849F-AA050E463C5E}"/>
              </a:ext>
            </a:extLst>
          </p:cNvPr>
          <p:cNvSpPr>
            <a:spLocks noGrp="1"/>
          </p:cNvSpPr>
          <p:nvPr>
            <p:ph sz="half" idx="2"/>
          </p:nvPr>
        </p:nvSpPr>
        <p:spPr>
          <a:xfrm>
            <a:off x="839788" y="2505075"/>
            <a:ext cx="5157787" cy="3684588"/>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12240E16-D71A-4529-8928-02C2FAD13D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6" name="Pladsholder til indhold 5">
            <a:extLst>
              <a:ext uri="{FF2B5EF4-FFF2-40B4-BE49-F238E27FC236}">
                <a16:creationId xmlns:a16="http://schemas.microsoft.com/office/drawing/2014/main" id="{31D0300B-D116-469B-9272-3E09B2BEFF99}"/>
              </a:ext>
            </a:extLst>
          </p:cNvPr>
          <p:cNvSpPr>
            <a:spLocks noGrp="1"/>
          </p:cNvSpPr>
          <p:nvPr>
            <p:ph sz="quarter" idx="4"/>
          </p:nvPr>
        </p:nvSpPr>
        <p:spPr>
          <a:xfrm>
            <a:off x="6172200" y="2505075"/>
            <a:ext cx="5183188" cy="3684588"/>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D83EDC80-BA40-4C2B-9E64-F179EE9B6B46}"/>
              </a:ext>
            </a:extLst>
          </p:cNvPr>
          <p:cNvSpPr>
            <a:spLocks noGrp="1"/>
          </p:cNvSpPr>
          <p:nvPr>
            <p:ph type="dt" sz="half" idx="10"/>
          </p:nvPr>
        </p:nvSpPr>
        <p:spPr/>
        <p:txBody>
          <a:bodyPr/>
          <a:lstStyle/>
          <a:p>
            <a:fld id="{66708983-B1F8-49A3-A916-7A8D2528845A}" type="datetimeFigureOut">
              <a:rPr lang="da-DK" smtClean="0"/>
              <a:t>02-10-2024</a:t>
            </a:fld>
            <a:endParaRPr lang="da-DK"/>
          </a:p>
        </p:txBody>
      </p:sp>
      <p:sp>
        <p:nvSpPr>
          <p:cNvPr id="8" name="Pladsholder til sidefod 7">
            <a:extLst>
              <a:ext uri="{FF2B5EF4-FFF2-40B4-BE49-F238E27FC236}">
                <a16:creationId xmlns:a16="http://schemas.microsoft.com/office/drawing/2014/main" id="{F3C7C245-95C9-4816-9378-EB8CF1350C79}"/>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E7279F1D-456E-4454-AEEF-383FE2AA2D52}"/>
              </a:ext>
            </a:extLst>
          </p:cNvPr>
          <p:cNvSpPr>
            <a:spLocks noGrp="1"/>
          </p:cNvSpPr>
          <p:nvPr>
            <p:ph type="sldNum" sz="quarter" idx="12"/>
          </p:nvPr>
        </p:nvSpPr>
        <p:spPr/>
        <p:txBody>
          <a:bodyPr/>
          <a:lstStyle/>
          <a:p>
            <a:fld id="{9BCC79AD-516C-4563-AF48-973FDA9D8D95}" type="slidenum">
              <a:rPr lang="da-DK" smtClean="0"/>
              <a:t>‹nr.›</a:t>
            </a:fld>
            <a:endParaRPr lang="da-DK"/>
          </a:p>
        </p:txBody>
      </p:sp>
    </p:spTree>
    <p:extLst>
      <p:ext uri="{BB962C8B-B14F-4D97-AF65-F5344CB8AC3E}">
        <p14:creationId xmlns:p14="http://schemas.microsoft.com/office/powerpoint/2010/main" val="990305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B15127-0A9B-4CA7-8990-1E64FC40EE8F}"/>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E655B71A-0F3F-422A-B6F2-C8B48F650E45}"/>
              </a:ext>
            </a:extLst>
          </p:cNvPr>
          <p:cNvSpPr>
            <a:spLocks noGrp="1"/>
          </p:cNvSpPr>
          <p:nvPr>
            <p:ph type="dt" sz="half" idx="10"/>
          </p:nvPr>
        </p:nvSpPr>
        <p:spPr/>
        <p:txBody>
          <a:bodyPr/>
          <a:lstStyle/>
          <a:p>
            <a:fld id="{66708983-B1F8-49A3-A916-7A8D2528845A}" type="datetimeFigureOut">
              <a:rPr lang="da-DK" smtClean="0"/>
              <a:t>02-10-2024</a:t>
            </a:fld>
            <a:endParaRPr lang="da-DK"/>
          </a:p>
        </p:txBody>
      </p:sp>
      <p:sp>
        <p:nvSpPr>
          <p:cNvPr id="4" name="Pladsholder til sidefod 3">
            <a:extLst>
              <a:ext uri="{FF2B5EF4-FFF2-40B4-BE49-F238E27FC236}">
                <a16:creationId xmlns:a16="http://schemas.microsoft.com/office/drawing/2014/main" id="{07BA1B7C-6353-4AA3-9076-5AC7547916ED}"/>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4682EFB4-711F-4D69-BF62-F9F7B549D851}"/>
              </a:ext>
            </a:extLst>
          </p:cNvPr>
          <p:cNvSpPr>
            <a:spLocks noGrp="1"/>
          </p:cNvSpPr>
          <p:nvPr>
            <p:ph type="sldNum" sz="quarter" idx="12"/>
          </p:nvPr>
        </p:nvSpPr>
        <p:spPr/>
        <p:txBody>
          <a:bodyPr/>
          <a:lstStyle/>
          <a:p>
            <a:fld id="{9BCC79AD-516C-4563-AF48-973FDA9D8D95}" type="slidenum">
              <a:rPr lang="da-DK" smtClean="0"/>
              <a:t>‹nr.›</a:t>
            </a:fld>
            <a:endParaRPr lang="da-DK"/>
          </a:p>
        </p:txBody>
      </p:sp>
    </p:spTree>
    <p:extLst>
      <p:ext uri="{BB962C8B-B14F-4D97-AF65-F5344CB8AC3E}">
        <p14:creationId xmlns:p14="http://schemas.microsoft.com/office/powerpoint/2010/main" val="3338448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06EFC8A3-AF91-407A-874F-820F1014F32B}"/>
              </a:ext>
            </a:extLst>
          </p:cNvPr>
          <p:cNvSpPr>
            <a:spLocks noGrp="1"/>
          </p:cNvSpPr>
          <p:nvPr>
            <p:ph type="dt" sz="half" idx="10"/>
          </p:nvPr>
        </p:nvSpPr>
        <p:spPr/>
        <p:txBody>
          <a:bodyPr/>
          <a:lstStyle/>
          <a:p>
            <a:fld id="{66708983-B1F8-49A3-A916-7A8D2528845A}" type="datetimeFigureOut">
              <a:rPr lang="da-DK" smtClean="0"/>
              <a:t>02-10-2024</a:t>
            </a:fld>
            <a:endParaRPr lang="da-DK"/>
          </a:p>
        </p:txBody>
      </p:sp>
      <p:sp>
        <p:nvSpPr>
          <p:cNvPr id="3" name="Pladsholder til sidefod 2">
            <a:extLst>
              <a:ext uri="{FF2B5EF4-FFF2-40B4-BE49-F238E27FC236}">
                <a16:creationId xmlns:a16="http://schemas.microsoft.com/office/drawing/2014/main" id="{9F7E52B8-FF90-41D7-BC35-5ECA95705B46}"/>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061546A9-337B-4215-8CC2-A544F50F2B85}"/>
              </a:ext>
            </a:extLst>
          </p:cNvPr>
          <p:cNvSpPr>
            <a:spLocks noGrp="1"/>
          </p:cNvSpPr>
          <p:nvPr>
            <p:ph type="sldNum" sz="quarter" idx="12"/>
          </p:nvPr>
        </p:nvSpPr>
        <p:spPr/>
        <p:txBody>
          <a:bodyPr/>
          <a:lstStyle/>
          <a:p>
            <a:fld id="{9BCC79AD-516C-4563-AF48-973FDA9D8D95}" type="slidenum">
              <a:rPr lang="da-DK" smtClean="0"/>
              <a:t>‹nr.›</a:t>
            </a:fld>
            <a:endParaRPr lang="da-DK"/>
          </a:p>
        </p:txBody>
      </p:sp>
    </p:spTree>
    <p:extLst>
      <p:ext uri="{BB962C8B-B14F-4D97-AF65-F5344CB8AC3E}">
        <p14:creationId xmlns:p14="http://schemas.microsoft.com/office/powerpoint/2010/main" val="1932408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3B7ADF-1082-4C9B-B8D0-5E7C28BBA49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38E9DE85-2F64-4403-B8BA-0B8F7FCC17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7752D68C-A043-4CD3-9257-49EA550D9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Pladsholder til dato 4">
            <a:extLst>
              <a:ext uri="{FF2B5EF4-FFF2-40B4-BE49-F238E27FC236}">
                <a16:creationId xmlns:a16="http://schemas.microsoft.com/office/drawing/2014/main" id="{89727E46-43A7-4DE8-A3D9-B350BAF1349E}"/>
              </a:ext>
            </a:extLst>
          </p:cNvPr>
          <p:cNvSpPr>
            <a:spLocks noGrp="1"/>
          </p:cNvSpPr>
          <p:nvPr>
            <p:ph type="dt" sz="half" idx="10"/>
          </p:nvPr>
        </p:nvSpPr>
        <p:spPr/>
        <p:txBody>
          <a:bodyPr/>
          <a:lstStyle/>
          <a:p>
            <a:fld id="{66708983-B1F8-49A3-A916-7A8D2528845A}" type="datetimeFigureOut">
              <a:rPr lang="da-DK" smtClean="0"/>
              <a:t>02-10-2024</a:t>
            </a:fld>
            <a:endParaRPr lang="da-DK"/>
          </a:p>
        </p:txBody>
      </p:sp>
      <p:sp>
        <p:nvSpPr>
          <p:cNvPr id="6" name="Pladsholder til sidefod 5">
            <a:extLst>
              <a:ext uri="{FF2B5EF4-FFF2-40B4-BE49-F238E27FC236}">
                <a16:creationId xmlns:a16="http://schemas.microsoft.com/office/drawing/2014/main" id="{64772A7D-AB9E-45B7-8B54-C2839D7D8DD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B2100BF1-1931-4C14-912F-BF0C7AB602CA}"/>
              </a:ext>
            </a:extLst>
          </p:cNvPr>
          <p:cNvSpPr>
            <a:spLocks noGrp="1"/>
          </p:cNvSpPr>
          <p:nvPr>
            <p:ph type="sldNum" sz="quarter" idx="12"/>
          </p:nvPr>
        </p:nvSpPr>
        <p:spPr/>
        <p:txBody>
          <a:bodyPr/>
          <a:lstStyle/>
          <a:p>
            <a:fld id="{9BCC79AD-516C-4563-AF48-973FDA9D8D95}" type="slidenum">
              <a:rPr lang="da-DK" smtClean="0"/>
              <a:t>‹nr.›</a:t>
            </a:fld>
            <a:endParaRPr lang="da-DK"/>
          </a:p>
        </p:txBody>
      </p:sp>
    </p:spTree>
    <p:extLst>
      <p:ext uri="{BB962C8B-B14F-4D97-AF65-F5344CB8AC3E}">
        <p14:creationId xmlns:p14="http://schemas.microsoft.com/office/powerpoint/2010/main" val="888939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25A9BD-809B-462A-ADB6-55ADA6FFE18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DFE6BF1E-A304-4196-B254-851C471B84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9E72311B-E4E9-4312-8E7E-68E28BE647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Pladsholder til dato 4">
            <a:extLst>
              <a:ext uri="{FF2B5EF4-FFF2-40B4-BE49-F238E27FC236}">
                <a16:creationId xmlns:a16="http://schemas.microsoft.com/office/drawing/2014/main" id="{B7270BA4-D906-41BB-B30D-D660CD1D46FF}"/>
              </a:ext>
            </a:extLst>
          </p:cNvPr>
          <p:cNvSpPr>
            <a:spLocks noGrp="1"/>
          </p:cNvSpPr>
          <p:nvPr>
            <p:ph type="dt" sz="half" idx="10"/>
          </p:nvPr>
        </p:nvSpPr>
        <p:spPr/>
        <p:txBody>
          <a:bodyPr/>
          <a:lstStyle/>
          <a:p>
            <a:fld id="{66708983-B1F8-49A3-A916-7A8D2528845A}" type="datetimeFigureOut">
              <a:rPr lang="da-DK" smtClean="0"/>
              <a:t>02-10-2024</a:t>
            </a:fld>
            <a:endParaRPr lang="da-DK"/>
          </a:p>
        </p:txBody>
      </p:sp>
      <p:sp>
        <p:nvSpPr>
          <p:cNvPr id="6" name="Pladsholder til sidefod 5">
            <a:extLst>
              <a:ext uri="{FF2B5EF4-FFF2-40B4-BE49-F238E27FC236}">
                <a16:creationId xmlns:a16="http://schemas.microsoft.com/office/drawing/2014/main" id="{F7281429-262D-4D87-90AE-7E598609018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76B68E5-340E-42F6-9A43-BED3F7D822A2}"/>
              </a:ext>
            </a:extLst>
          </p:cNvPr>
          <p:cNvSpPr>
            <a:spLocks noGrp="1"/>
          </p:cNvSpPr>
          <p:nvPr>
            <p:ph type="sldNum" sz="quarter" idx="12"/>
          </p:nvPr>
        </p:nvSpPr>
        <p:spPr/>
        <p:txBody>
          <a:bodyPr/>
          <a:lstStyle/>
          <a:p>
            <a:fld id="{9BCC79AD-516C-4563-AF48-973FDA9D8D95}" type="slidenum">
              <a:rPr lang="da-DK" smtClean="0"/>
              <a:t>‹nr.›</a:t>
            </a:fld>
            <a:endParaRPr lang="da-DK"/>
          </a:p>
        </p:txBody>
      </p:sp>
    </p:spTree>
    <p:extLst>
      <p:ext uri="{BB962C8B-B14F-4D97-AF65-F5344CB8AC3E}">
        <p14:creationId xmlns:p14="http://schemas.microsoft.com/office/powerpoint/2010/main" val="3520906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CEA953-6FFE-4C31-BB8B-34B7F7B29133}"/>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D51AE1FB-6456-4AC6-BEE7-8B4E7996DEF6}"/>
              </a:ext>
            </a:extLst>
          </p:cNvPr>
          <p:cNvSpPr>
            <a:spLocks noGrp="1"/>
          </p:cNvSpPr>
          <p:nvPr>
            <p:ph type="body" orient="vert" idx="1"/>
          </p:nvPr>
        </p:nvSpPr>
        <p:spPr/>
        <p:txBody>
          <a:bodyPr vert="eaVert"/>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3DF039A-2FDD-4774-B6C7-21C6CF2F1199}"/>
              </a:ext>
            </a:extLst>
          </p:cNvPr>
          <p:cNvSpPr>
            <a:spLocks noGrp="1"/>
          </p:cNvSpPr>
          <p:nvPr>
            <p:ph type="dt" sz="half" idx="10"/>
          </p:nvPr>
        </p:nvSpPr>
        <p:spPr/>
        <p:txBody>
          <a:bodyPr/>
          <a:lstStyle/>
          <a:p>
            <a:fld id="{66708983-B1F8-49A3-A916-7A8D2528845A}" type="datetimeFigureOut">
              <a:rPr lang="da-DK" smtClean="0"/>
              <a:t>02-10-2024</a:t>
            </a:fld>
            <a:endParaRPr lang="da-DK"/>
          </a:p>
        </p:txBody>
      </p:sp>
      <p:sp>
        <p:nvSpPr>
          <p:cNvPr id="5" name="Pladsholder til sidefod 4">
            <a:extLst>
              <a:ext uri="{FF2B5EF4-FFF2-40B4-BE49-F238E27FC236}">
                <a16:creationId xmlns:a16="http://schemas.microsoft.com/office/drawing/2014/main" id="{6121BAAB-D442-4E72-98F5-DD61A500435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C93123B-3E8D-48CF-A6E9-50826D91FF87}"/>
              </a:ext>
            </a:extLst>
          </p:cNvPr>
          <p:cNvSpPr>
            <a:spLocks noGrp="1"/>
          </p:cNvSpPr>
          <p:nvPr>
            <p:ph type="sldNum" sz="quarter" idx="12"/>
          </p:nvPr>
        </p:nvSpPr>
        <p:spPr/>
        <p:txBody>
          <a:bodyPr/>
          <a:lstStyle/>
          <a:p>
            <a:fld id="{9BCC79AD-516C-4563-AF48-973FDA9D8D95}" type="slidenum">
              <a:rPr lang="da-DK" smtClean="0"/>
              <a:t>‹nr.›</a:t>
            </a:fld>
            <a:endParaRPr lang="da-DK"/>
          </a:p>
        </p:txBody>
      </p:sp>
    </p:spTree>
    <p:extLst>
      <p:ext uri="{BB962C8B-B14F-4D97-AF65-F5344CB8AC3E}">
        <p14:creationId xmlns:p14="http://schemas.microsoft.com/office/powerpoint/2010/main" val="1465615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8AE40F18-4557-45C7-BDA6-79F9957EC09D}"/>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989BE922-FB42-42CA-9A5C-BEB5A9242B74}"/>
              </a:ext>
            </a:extLst>
          </p:cNvPr>
          <p:cNvSpPr>
            <a:spLocks noGrp="1"/>
          </p:cNvSpPr>
          <p:nvPr>
            <p:ph type="body" orient="vert" idx="1"/>
          </p:nvPr>
        </p:nvSpPr>
        <p:spPr>
          <a:xfrm>
            <a:off x="838200" y="365125"/>
            <a:ext cx="7734300" cy="5811838"/>
          </a:xfrm>
        </p:spPr>
        <p:txBody>
          <a:bodyPr vert="eaVert"/>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708DD74-9CBD-4A65-B0B7-D39A467283C9}"/>
              </a:ext>
            </a:extLst>
          </p:cNvPr>
          <p:cNvSpPr>
            <a:spLocks noGrp="1"/>
          </p:cNvSpPr>
          <p:nvPr>
            <p:ph type="dt" sz="half" idx="10"/>
          </p:nvPr>
        </p:nvSpPr>
        <p:spPr/>
        <p:txBody>
          <a:bodyPr/>
          <a:lstStyle/>
          <a:p>
            <a:fld id="{66708983-B1F8-49A3-A916-7A8D2528845A}" type="datetimeFigureOut">
              <a:rPr lang="da-DK" smtClean="0"/>
              <a:t>02-10-2024</a:t>
            </a:fld>
            <a:endParaRPr lang="da-DK"/>
          </a:p>
        </p:txBody>
      </p:sp>
      <p:sp>
        <p:nvSpPr>
          <p:cNvPr id="5" name="Pladsholder til sidefod 4">
            <a:extLst>
              <a:ext uri="{FF2B5EF4-FFF2-40B4-BE49-F238E27FC236}">
                <a16:creationId xmlns:a16="http://schemas.microsoft.com/office/drawing/2014/main" id="{3D7A2964-40E0-4CC8-8F15-CC2C853C39B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D267668-22F5-4EC4-A4D5-E26A6941B247}"/>
              </a:ext>
            </a:extLst>
          </p:cNvPr>
          <p:cNvSpPr>
            <a:spLocks noGrp="1"/>
          </p:cNvSpPr>
          <p:nvPr>
            <p:ph type="sldNum" sz="quarter" idx="12"/>
          </p:nvPr>
        </p:nvSpPr>
        <p:spPr/>
        <p:txBody>
          <a:bodyPr/>
          <a:lstStyle/>
          <a:p>
            <a:fld id="{9BCC79AD-516C-4563-AF48-973FDA9D8D95}" type="slidenum">
              <a:rPr lang="da-DK" smtClean="0"/>
              <a:t>‹nr.›</a:t>
            </a:fld>
            <a:endParaRPr lang="da-DK"/>
          </a:p>
        </p:txBody>
      </p:sp>
    </p:spTree>
    <p:extLst>
      <p:ext uri="{BB962C8B-B14F-4D97-AF65-F5344CB8AC3E}">
        <p14:creationId xmlns:p14="http://schemas.microsoft.com/office/powerpoint/2010/main" val="27171650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32C9EB-46E8-1701-D622-06411B3ED08C}"/>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41379928-B172-C2D5-578D-B7F92A9EAB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D1E4EE68-0AB6-9E83-94B1-6F9C0984ABDA}"/>
              </a:ext>
            </a:extLst>
          </p:cNvPr>
          <p:cNvSpPr>
            <a:spLocks noGrp="1"/>
          </p:cNvSpPr>
          <p:nvPr>
            <p:ph type="dt" sz="half" idx="10"/>
          </p:nvPr>
        </p:nvSpPr>
        <p:spPr/>
        <p:txBody>
          <a:bodyPr/>
          <a:lstStyle/>
          <a:p>
            <a:fld id="{34D7FC3D-4C34-4BE3-BAB8-BD68BF87FA31}" type="datetimeFigureOut">
              <a:rPr lang="da-DK" smtClean="0"/>
              <a:t>02-10-2024</a:t>
            </a:fld>
            <a:endParaRPr lang="da-DK"/>
          </a:p>
        </p:txBody>
      </p:sp>
      <p:sp>
        <p:nvSpPr>
          <p:cNvPr id="5" name="Pladsholder til sidefod 4">
            <a:extLst>
              <a:ext uri="{FF2B5EF4-FFF2-40B4-BE49-F238E27FC236}">
                <a16:creationId xmlns:a16="http://schemas.microsoft.com/office/drawing/2014/main" id="{440F0576-D454-4BB0-61DC-E8EBF987BC6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B569EEC-1C4D-E584-C948-0353DB715CCA}"/>
              </a:ext>
            </a:extLst>
          </p:cNvPr>
          <p:cNvSpPr>
            <a:spLocks noGrp="1"/>
          </p:cNvSpPr>
          <p:nvPr>
            <p:ph type="sldNum" sz="quarter" idx="12"/>
          </p:nvPr>
        </p:nvSpPr>
        <p:spPr/>
        <p:txBody>
          <a:bodyPr/>
          <a:lstStyle/>
          <a:p>
            <a:fld id="{8218F33C-FDFF-41C7-B489-8A552D657DF8}" type="slidenum">
              <a:rPr lang="da-DK" smtClean="0"/>
              <a:t>‹nr.›</a:t>
            </a:fld>
            <a:endParaRPr lang="da-DK"/>
          </a:p>
        </p:txBody>
      </p:sp>
    </p:spTree>
    <p:extLst>
      <p:ext uri="{BB962C8B-B14F-4D97-AF65-F5344CB8AC3E}">
        <p14:creationId xmlns:p14="http://schemas.microsoft.com/office/powerpoint/2010/main" val="8229933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5433BE-5734-4DF6-4B61-77D3B39E4BE0}"/>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55D6102E-2CAD-C7C0-2542-528C48AF7308}"/>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ED12DA7-2765-275F-E7DE-EFCECC1D3410}"/>
              </a:ext>
            </a:extLst>
          </p:cNvPr>
          <p:cNvSpPr>
            <a:spLocks noGrp="1"/>
          </p:cNvSpPr>
          <p:nvPr>
            <p:ph type="dt" sz="half" idx="10"/>
          </p:nvPr>
        </p:nvSpPr>
        <p:spPr/>
        <p:txBody>
          <a:bodyPr/>
          <a:lstStyle/>
          <a:p>
            <a:fld id="{34D7FC3D-4C34-4BE3-BAB8-BD68BF87FA31}" type="datetimeFigureOut">
              <a:rPr lang="da-DK" smtClean="0"/>
              <a:t>02-10-2024</a:t>
            </a:fld>
            <a:endParaRPr lang="da-DK"/>
          </a:p>
        </p:txBody>
      </p:sp>
      <p:sp>
        <p:nvSpPr>
          <p:cNvPr id="5" name="Pladsholder til sidefod 4">
            <a:extLst>
              <a:ext uri="{FF2B5EF4-FFF2-40B4-BE49-F238E27FC236}">
                <a16:creationId xmlns:a16="http://schemas.microsoft.com/office/drawing/2014/main" id="{8B3A13EB-3F9D-E2E8-3C94-32F9D778F23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375846E-ADD2-586F-2497-B9E12F2FD578}"/>
              </a:ext>
            </a:extLst>
          </p:cNvPr>
          <p:cNvSpPr>
            <a:spLocks noGrp="1"/>
          </p:cNvSpPr>
          <p:nvPr>
            <p:ph type="sldNum" sz="quarter" idx="12"/>
          </p:nvPr>
        </p:nvSpPr>
        <p:spPr/>
        <p:txBody>
          <a:bodyPr/>
          <a:lstStyle/>
          <a:p>
            <a:fld id="{8218F33C-FDFF-41C7-B489-8A552D657DF8}" type="slidenum">
              <a:rPr lang="da-DK" smtClean="0"/>
              <a:t>‹nr.›</a:t>
            </a:fld>
            <a:endParaRPr lang="da-DK"/>
          </a:p>
        </p:txBody>
      </p:sp>
    </p:spTree>
    <p:extLst>
      <p:ext uri="{BB962C8B-B14F-4D97-AF65-F5344CB8AC3E}">
        <p14:creationId xmlns:p14="http://schemas.microsoft.com/office/powerpoint/2010/main" val="39171943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DE1ED2-E347-2692-0206-7D5600CA9412}"/>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0D23BE02-CFD6-71DE-7309-9B536BD9356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870C2AC0-D1E9-802F-73BE-47866C06D792}"/>
              </a:ext>
            </a:extLst>
          </p:cNvPr>
          <p:cNvSpPr>
            <a:spLocks noGrp="1"/>
          </p:cNvSpPr>
          <p:nvPr>
            <p:ph type="dt" sz="half" idx="10"/>
          </p:nvPr>
        </p:nvSpPr>
        <p:spPr/>
        <p:txBody>
          <a:bodyPr/>
          <a:lstStyle/>
          <a:p>
            <a:fld id="{34D7FC3D-4C34-4BE3-BAB8-BD68BF87FA31}" type="datetimeFigureOut">
              <a:rPr lang="da-DK" smtClean="0"/>
              <a:t>02-10-2024</a:t>
            </a:fld>
            <a:endParaRPr lang="da-DK"/>
          </a:p>
        </p:txBody>
      </p:sp>
      <p:sp>
        <p:nvSpPr>
          <p:cNvPr id="5" name="Pladsholder til sidefod 4">
            <a:extLst>
              <a:ext uri="{FF2B5EF4-FFF2-40B4-BE49-F238E27FC236}">
                <a16:creationId xmlns:a16="http://schemas.microsoft.com/office/drawing/2014/main" id="{62330285-E12A-1EE0-7B5C-94694ECC941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DF81671-9E7B-DF7E-2851-A5B0C1087E0A}"/>
              </a:ext>
            </a:extLst>
          </p:cNvPr>
          <p:cNvSpPr>
            <a:spLocks noGrp="1"/>
          </p:cNvSpPr>
          <p:nvPr>
            <p:ph type="sldNum" sz="quarter" idx="12"/>
          </p:nvPr>
        </p:nvSpPr>
        <p:spPr/>
        <p:txBody>
          <a:bodyPr/>
          <a:lstStyle/>
          <a:p>
            <a:fld id="{8218F33C-FDFF-41C7-B489-8A552D657DF8}" type="slidenum">
              <a:rPr lang="da-DK" smtClean="0"/>
              <a:t>‹nr.›</a:t>
            </a:fld>
            <a:endParaRPr lang="da-DK"/>
          </a:p>
        </p:txBody>
      </p:sp>
    </p:spTree>
    <p:extLst>
      <p:ext uri="{BB962C8B-B14F-4D97-AF65-F5344CB8AC3E}">
        <p14:creationId xmlns:p14="http://schemas.microsoft.com/office/powerpoint/2010/main" val="1481666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140AE2-C880-8DCB-7485-849B2A0BE7F7}"/>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C3F8E09-4678-24BB-74CC-B9759919F2A5}"/>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F4F4DE2F-A2E0-821E-9626-F1E5D57930DD}"/>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8CF078D0-7C87-FDF7-5333-786966670AA0}"/>
              </a:ext>
            </a:extLst>
          </p:cNvPr>
          <p:cNvSpPr>
            <a:spLocks noGrp="1"/>
          </p:cNvSpPr>
          <p:nvPr>
            <p:ph type="dt" sz="half" idx="10"/>
          </p:nvPr>
        </p:nvSpPr>
        <p:spPr/>
        <p:txBody>
          <a:bodyPr/>
          <a:lstStyle/>
          <a:p>
            <a:fld id="{34D7FC3D-4C34-4BE3-BAB8-BD68BF87FA31}" type="datetimeFigureOut">
              <a:rPr lang="da-DK" smtClean="0"/>
              <a:t>02-10-2024</a:t>
            </a:fld>
            <a:endParaRPr lang="da-DK"/>
          </a:p>
        </p:txBody>
      </p:sp>
      <p:sp>
        <p:nvSpPr>
          <p:cNvPr id="6" name="Pladsholder til sidefod 5">
            <a:extLst>
              <a:ext uri="{FF2B5EF4-FFF2-40B4-BE49-F238E27FC236}">
                <a16:creationId xmlns:a16="http://schemas.microsoft.com/office/drawing/2014/main" id="{48D84434-6201-1BC0-A106-0084F70A7E92}"/>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74B91BD-466E-E3F4-BAF3-93E4354141B2}"/>
              </a:ext>
            </a:extLst>
          </p:cNvPr>
          <p:cNvSpPr>
            <a:spLocks noGrp="1"/>
          </p:cNvSpPr>
          <p:nvPr>
            <p:ph type="sldNum" sz="quarter" idx="12"/>
          </p:nvPr>
        </p:nvSpPr>
        <p:spPr/>
        <p:txBody>
          <a:bodyPr/>
          <a:lstStyle/>
          <a:p>
            <a:fld id="{8218F33C-FDFF-41C7-B489-8A552D657DF8}" type="slidenum">
              <a:rPr lang="da-DK" smtClean="0"/>
              <a:t>‹nr.›</a:t>
            </a:fld>
            <a:endParaRPr lang="da-DK"/>
          </a:p>
        </p:txBody>
      </p:sp>
    </p:spTree>
    <p:extLst>
      <p:ext uri="{BB962C8B-B14F-4D97-AF65-F5344CB8AC3E}">
        <p14:creationId xmlns:p14="http://schemas.microsoft.com/office/powerpoint/2010/main" val="2055829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289F47-2A7B-9777-3008-419130DB6ED1}"/>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ABD502C5-3264-9D04-5B6C-A8D9C382C6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A2BCDD42-C422-D6E0-3AB4-5907CB82D85B}"/>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01D8504C-234A-D6EE-375D-72B9734216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A11E8C11-12EF-C9DC-0DC5-5A756DC7A113}"/>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E1C840CD-2BF7-68C5-E23A-F7B3F07F94B1}"/>
              </a:ext>
            </a:extLst>
          </p:cNvPr>
          <p:cNvSpPr>
            <a:spLocks noGrp="1"/>
          </p:cNvSpPr>
          <p:nvPr>
            <p:ph type="dt" sz="half" idx="10"/>
          </p:nvPr>
        </p:nvSpPr>
        <p:spPr/>
        <p:txBody>
          <a:bodyPr/>
          <a:lstStyle/>
          <a:p>
            <a:fld id="{34D7FC3D-4C34-4BE3-BAB8-BD68BF87FA31}" type="datetimeFigureOut">
              <a:rPr lang="da-DK" smtClean="0"/>
              <a:t>02-10-2024</a:t>
            </a:fld>
            <a:endParaRPr lang="da-DK"/>
          </a:p>
        </p:txBody>
      </p:sp>
      <p:sp>
        <p:nvSpPr>
          <p:cNvPr id="8" name="Pladsholder til sidefod 7">
            <a:extLst>
              <a:ext uri="{FF2B5EF4-FFF2-40B4-BE49-F238E27FC236}">
                <a16:creationId xmlns:a16="http://schemas.microsoft.com/office/drawing/2014/main" id="{824FF12D-2598-CFDF-ED7F-AC37FC127A99}"/>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B7713727-F5BF-8EEF-0AF5-319009304E53}"/>
              </a:ext>
            </a:extLst>
          </p:cNvPr>
          <p:cNvSpPr>
            <a:spLocks noGrp="1"/>
          </p:cNvSpPr>
          <p:nvPr>
            <p:ph type="sldNum" sz="quarter" idx="12"/>
          </p:nvPr>
        </p:nvSpPr>
        <p:spPr/>
        <p:txBody>
          <a:bodyPr/>
          <a:lstStyle/>
          <a:p>
            <a:fld id="{8218F33C-FDFF-41C7-B489-8A552D657DF8}" type="slidenum">
              <a:rPr lang="da-DK" smtClean="0"/>
              <a:t>‹nr.›</a:t>
            </a:fld>
            <a:endParaRPr lang="da-DK"/>
          </a:p>
        </p:txBody>
      </p:sp>
    </p:spTree>
    <p:extLst>
      <p:ext uri="{BB962C8B-B14F-4D97-AF65-F5344CB8AC3E}">
        <p14:creationId xmlns:p14="http://schemas.microsoft.com/office/powerpoint/2010/main" val="27216521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DA6CB8-8861-A30D-C7F6-B7463853210D}"/>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345BC49B-6EB8-F4E1-54A2-423EDAB9D9D1}"/>
              </a:ext>
            </a:extLst>
          </p:cNvPr>
          <p:cNvSpPr>
            <a:spLocks noGrp="1"/>
          </p:cNvSpPr>
          <p:nvPr>
            <p:ph type="dt" sz="half" idx="10"/>
          </p:nvPr>
        </p:nvSpPr>
        <p:spPr/>
        <p:txBody>
          <a:bodyPr/>
          <a:lstStyle/>
          <a:p>
            <a:fld id="{34D7FC3D-4C34-4BE3-BAB8-BD68BF87FA31}" type="datetimeFigureOut">
              <a:rPr lang="da-DK" smtClean="0"/>
              <a:t>02-10-2024</a:t>
            </a:fld>
            <a:endParaRPr lang="da-DK"/>
          </a:p>
        </p:txBody>
      </p:sp>
      <p:sp>
        <p:nvSpPr>
          <p:cNvPr id="4" name="Pladsholder til sidefod 3">
            <a:extLst>
              <a:ext uri="{FF2B5EF4-FFF2-40B4-BE49-F238E27FC236}">
                <a16:creationId xmlns:a16="http://schemas.microsoft.com/office/drawing/2014/main" id="{FC24D868-0EEE-EC68-55D7-7DB394680618}"/>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9554CA72-A065-C0B4-C042-5DA38A3CB1C8}"/>
              </a:ext>
            </a:extLst>
          </p:cNvPr>
          <p:cNvSpPr>
            <a:spLocks noGrp="1"/>
          </p:cNvSpPr>
          <p:nvPr>
            <p:ph type="sldNum" sz="quarter" idx="12"/>
          </p:nvPr>
        </p:nvSpPr>
        <p:spPr/>
        <p:txBody>
          <a:bodyPr/>
          <a:lstStyle/>
          <a:p>
            <a:fld id="{8218F33C-FDFF-41C7-B489-8A552D657DF8}" type="slidenum">
              <a:rPr lang="da-DK" smtClean="0"/>
              <a:t>‹nr.›</a:t>
            </a:fld>
            <a:endParaRPr lang="da-DK"/>
          </a:p>
        </p:txBody>
      </p:sp>
    </p:spTree>
    <p:extLst>
      <p:ext uri="{BB962C8B-B14F-4D97-AF65-F5344CB8AC3E}">
        <p14:creationId xmlns:p14="http://schemas.microsoft.com/office/powerpoint/2010/main" val="20737686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D7CB2D61-CFA7-A131-B677-D795A0803643}"/>
              </a:ext>
            </a:extLst>
          </p:cNvPr>
          <p:cNvSpPr>
            <a:spLocks noGrp="1"/>
          </p:cNvSpPr>
          <p:nvPr>
            <p:ph type="dt" sz="half" idx="10"/>
          </p:nvPr>
        </p:nvSpPr>
        <p:spPr/>
        <p:txBody>
          <a:bodyPr/>
          <a:lstStyle/>
          <a:p>
            <a:fld id="{34D7FC3D-4C34-4BE3-BAB8-BD68BF87FA31}" type="datetimeFigureOut">
              <a:rPr lang="da-DK" smtClean="0"/>
              <a:t>02-10-2024</a:t>
            </a:fld>
            <a:endParaRPr lang="da-DK"/>
          </a:p>
        </p:txBody>
      </p:sp>
      <p:sp>
        <p:nvSpPr>
          <p:cNvPr id="3" name="Pladsholder til sidefod 2">
            <a:extLst>
              <a:ext uri="{FF2B5EF4-FFF2-40B4-BE49-F238E27FC236}">
                <a16:creationId xmlns:a16="http://schemas.microsoft.com/office/drawing/2014/main" id="{EC371E26-2F0E-9298-0A63-A83E92F4533B}"/>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3F459BE3-286C-A4FF-4DDA-4197CF047EFB}"/>
              </a:ext>
            </a:extLst>
          </p:cNvPr>
          <p:cNvSpPr>
            <a:spLocks noGrp="1"/>
          </p:cNvSpPr>
          <p:nvPr>
            <p:ph type="sldNum" sz="quarter" idx="12"/>
          </p:nvPr>
        </p:nvSpPr>
        <p:spPr/>
        <p:txBody>
          <a:bodyPr/>
          <a:lstStyle/>
          <a:p>
            <a:fld id="{8218F33C-FDFF-41C7-B489-8A552D657DF8}" type="slidenum">
              <a:rPr lang="da-DK" smtClean="0"/>
              <a:t>‹nr.›</a:t>
            </a:fld>
            <a:endParaRPr lang="da-DK"/>
          </a:p>
        </p:txBody>
      </p:sp>
    </p:spTree>
    <p:extLst>
      <p:ext uri="{BB962C8B-B14F-4D97-AF65-F5344CB8AC3E}">
        <p14:creationId xmlns:p14="http://schemas.microsoft.com/office/powerpoint/2010/main" val="26134707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6B7F5F-BE3A-E1D9-7080-D5E852B6ACE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85AB0B30-B29D-B65B-077D-2F6D116E7A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92BA053F-6E4D-8AF9-A3A3-0CD858565B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AFC0F3AC-AED2-296D-51E0-3B0FED18D980}"/>
              </a:ext>
            </a:extLst>
          </p:cNvPr>
          <p:cNvSpPr>
            <a:spLocks noGrp="1"/>
          </p:cNvSpPr>
          <p:nvPr>
            <p:ph type="dt" sz="half" idx="10"/>
          </p:nvPr>
        </p:nvSpPr>
        <p:spPr/>
        <p:txBody>
          <a:bodyPr/>
          <a:lstStyle/>
          <a:p>
            <a:fld id="{34D7FC3D-4C34-4BE3-BAB8-BD68BF87FA31}" type="datetimeFigureOut">
              <a:rPr lang="da-DK" smtClean="0"/>
              <a:t>02-10-2024</a:t>
            </a:fld>
            <a:endParaRPr lang="da-DK"/>
          </a:p>
        </p:txBody>
      </p:sp>
      <p:sp>
        <p:nvSpPr>
          <p:cNvPr id="6" name="Pladsholder til sidefod 5">
            <a:extLst>
              <a:ext uri="{FF2B5EF4-FFF2-40B4-BE49-F238E27FC236}">
                <a16:creationId xmlns:a16="http://schemas.microsoft.com/office/drawing/2014/main" id="{6E551772-41C7-3EF0-5F28-C501E252DC1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B2F5BE6C-7336-8521-0EFD-F94C2DD68B64}"/>
              </a:ext>
            </a:extLst>
          </p:cNvPr>
          <p:cNvSpPr>
            <a:spLocks noGrp="1"/>
          </p:cNvSpPr>
          <p:nvPr>
            <p:ph type="sldNum" sz="quarter" idx="12"/>
          </p:nvPr>
        </p:nvSpPr>
        <p:spPr/>
        <p:txBody>
          <a:bodyPr/>
          <a:lstStyle/>
          <a:p>
            <a:fld id="{8218F33C-FDFF-41C7-B489-8A552D657DF8}" type="slidenum">
              <a:rPr lang="da-DK" smtClean="0"/>
              <a:t>‹nr.›</a:t>
            </a:fld>
            <a:endParaRPr lang="da-DK"/>
          </a:p>
        </p:txBody>
      </p:sp>
    </p:spTree>
    <p:extLst>
      <p:ext uri="{BB962C8B-B14F-4D97-AF65-F5344CB8AC3E}">
        <p14:creationId xmlns:p14="http://schemas.microsoft.com/office/powerpoint/2010/main" val="23751871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A448FB-4F05-4B7F-B522-DDAC7DB4B57D}"/>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067D090B-19AD-32DE-3986-FB446D470C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F61E01D2-525B-CFE1-F899-01A49AC13D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EA2925D-814A-36B3-3F3A-4D0BAC25CA69}"/>
              </a:ext>
            </a:extLst>
          </p:cNvPr>
          <p:cNvSpPr>
            <a:spLocks noGrp="1"/>
          </p:cNvSpPr>
          <p:nvPr>
            <p:ph type="dt" sz="half" idx="10"/>
          </p:nvPr>
        </p:nvSpPr>
        <p:spPr/>
        <p:txBody>
          <a:bodyPr/>
          <a:lstStyle/>
          <a:p>
            <a:fld id="{34D7FC3D-4C34-4BE3-BAB8-BD68BF87FA31}" type="datetimeFigureOut">
              <a:rPr lang="da-DK" smtClean="0"/>
              <a:t>02-10-2024</a:t>
            </a:fld>
            <a:endParaRPr lang="da-DK"/>
          </a:p>
        </p:txBody>
      </p:sp>
      <p:sp>
        <p:nvSpPr>
          <p:cNvPr id="6" name="Pladsholder til sidefod 5">
            <a:extLst>
              <a:ext uri="{FF2B5EF4-FFF2-40B4-BE49-F238E27FC236}">
                <a16:creationId xmlns:a16="http://schemas.microsoft.com/office/drawing/2014/main" id="{AE1FBB83-A60C-03A6-86A8-469A4DD86CD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6961860-E0BA-8D08-7A0F-4D436BE7BC26}"/>
              </a:ext>
            </a:extLst>
          </p:cNvPr>
          <p:cNvSpPr>
            <a:spLocks noGrp="1"/>
          </p:cNvSpPr>
          <p:nvPr>
            <p:ph type="sldNum" sz="quarter" idx="12"/>
          </p:nvPr>
        </p:nvSpPr>
        <p:spPr/>
        <p:txBody>
          <a:bodyPr/>
          <a:lstStyle/>
          <a:p>
            <a:fld id="{8218F33C-FDFF-41C7-B489-8A552D657DF8}" type="slidenum">
              <a:rPr lang="da-DK" smtClean="0"/>
              <a:t>‹nr.›</a:t>
            </a:fld>
            <a:endParaRPr lang="da-DK"/>
          </a:p>
        </p:txBody>
      </p:sp>
    </p:spTree>
    <p:extLst>
      <p:ext uri="{BB962C8B-B14F-4D97-AF65-F5344CB8AC3E}">
        <p14:creationId xmlns:p14="http://schemas.microsoft.com/office/powerpoint/2010/main" val="24772308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684C6D-D0AC-6FA4-DD73-E143F2157943}"/>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63BAECD0-EACA-94F4-6FE7-70C68A5E378A}"/>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42EFE83-0CF4-8D03-A5CF-4585CC2C5572}"/>
              </a:ext>
            </a:extLst>
          </p:cNvPr>
          <p:cNvSpPr>
            <a:spLocks noGrp="1"/>
          </p:cNvSpPr>
          <p:nvPr>
            <p:ph type="dt" sz="half" idx="10"/>
          </p:nvPr>
        </p:nvSpPr>
        <p:spPr/>
        <p:txBody>
          <a:bodyPr/>
          <a:lstStyle/>
          <a:p>
            <a:fld id="{34D7FC3D-4C34-4BE3-BAB8-BD68BF87FA31}" type="datetimeFigureOut">
              <a:rPr lang="da-DK" smtClean="0"/>
              <a:t>02-10-2024</a:t>
            </a:fld>
            <a:endParaRPr lang="da-DK"/>
          </a:p>
        </p:txBody>
      </p:sp>
      <p:sp>
        <p:nvSpPr>
          <p:cNvPr id="5" name="Pladsholder til sidefod 4">
            <a:extLst>
              <a:ext uri="{FF2B5EF4-FFF2-40B4-BE49-F238E27FC236}">
                <a16:creationId xmlns:a16="http://schemas.microsoft.com/office/drawing/2014/main" id="{E56FE219-4B46-7050-63E2-E610675C830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A2FFB26-5866-EC97-5B04-1E8ACB849D1D}"/>
              </a:ext>
            </a:extLst>
          </p:cNvPr>
          <p:cNvSpPr>
            <a:spLocks noGrp="1"/>
          </p:cNvSpPr>
          <p:nvPr>
            <p:ph type="sldNum" sz="quarter" idx="12"/>
          </p:nvPr>
        </p:nvSpPr>
        <p:spPr/>
        <p:txBody>
          <a:bodyPr/>
          <a:lstStyle/>
          <a:p>
            <a:fld id="{8218F33C-FDFF-41C7-B489-8A552D657DF8}" type="slidenum">
              <a:rPr lang="da-DK" smtClean="0"/>
              <a:t>‹nr.›</a:t>
            </a:fld>
            <a:endParaRPr lang="da-DK"/>
          </a:p>
        </p:txBody>
      </p:sp>
    </p:spTree>
    <p:extLst>
      <p:ext uri="{BB962C8B-B14F-4D97-AF65-F5344CB8AC3E}">
        <p14:creationId xmlns:p14="http://schemas.microsoft.com/office/powerpoint/2010/main" val="13306961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21654361-1C59-A94C-BF13-12FBBA1B544F}"/>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4B6D4E5F-D70C-E5A9-97FD-3611CBC8DC33}"/>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8C9076C-964F-1D28-45E2-ECF891DC7DAD}"/>
              </a:ext>
            </a:extLst>
          </p:cNvPr>
          <p:cNvSpPr>
            <a:spLocks noGrp="1"/>
          </p:cNvSpPr>
          <p:nvPr>
            <p:ph type="dt" sz="half" idx="10"/>
          </p:nvPr>
        </p:nvSpPr>
        <p:spPr/>
        <p:txBody>
          <a:bodyPr/>
          <a:lstStyle/>
          <a:p>
            <a:fld id="{34D7FC3D-4C34-4BE3-BAB8-BD68BF87FA31}" type="datetimeFigureOut">
              <a:rPr lang="da-DK" smtClean="0"/>
              <a:t>02-10-2024</a:t>
            </a:fld>
            <a:endParaRPr lang="da-DK"/>
          </a:p>
        </p:txBody>
      </p:sp>
      <p:sp>
        <p:nvSpPr>
          <p:cNvPr id="5" name="Pladsholder til sidefod 4">
            <a:extLst>
              <a:ext uri="{FF2B5EF4-FFF2-40B4-BE49-F238E27FC236}">
                <a16:creationId xmlns:a16="http://schemas.microsoft.com/office/drawing/2014/main" id="{D2EF9805-8ED4-D821-35F2-5862B55B48A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1EDBE38-E33D-2CEA-1730-6815A068E351}"/>
              </a:ext>
            </a:extLst>
          </p:cNvPr>
          <p:cNvSpPr>
            <a:spLocks noGrp="1"/>
          </p:cNvSpPr>
          <p:nvPr>
            <p:ph type="sldNum" sz="quarter" idx="12"/>
          </p:nvPr>
        </p:nvSpPr>
        <p:spPr/>
        <p:txBody>
          <a:bodyPr/>
          <a:lstStyle/>
          <a:p>
            <a:fld id="{8218F33C-FDFF-41C7-B489-8A552D657DF8}" type="slidenum">
              <a:rPr lang="da-DK" smtClean="0"/>
              <a:t>‹nr.›</a:t>
            </a:fld>
            <a:endParaRPr lang="da-DK"/>
          </a:p>
        </p:txBody>
      </p:sp>
    </p:spTree>
    <p:extLst>
      <p:ext uri="{BB962C8B-B14F-4D97-AF65-F5344CB8AC3E}">
        <p14:creationId xmlns:p14="http://schemas.microsoft.com/office/powerpoint/2010/main" val="1064203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D48807D7-AF8E-4B0F-88D4-C63C784D86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AB09EB69-8FF5-4B5A-836D-DF000EC273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BE17913-C052-434A-9B7F-6F8F1BDBA4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708983-B1F8-49A3-A916-7A8D2528845A}" type="datetimeFigureOut">
              <a:rPr lang="da-DK" smtClean="0"/>
              <a:t>02-10-2024</a:t>
            </a:fld>
            <a:endParaRPr lang="da-DK"/>
          </a:p>
        </p:txBody>
      </p:sp>
      <p:sp>
        <p:nvSpPr>
          <p:cNvPr id="5" name="Pladsholder til sidefod 4">
            <a:extLst>
              <a:ext uri="{FF2B5EF4-FFF2-40B4-BE49-F238E27FC236}">
                <a16:creationId xmlns:a16="http://schemas.microsoft.com/office/drawing/2014/main" id="{B91350A6-31FC-4539-9D1B-C50AADEF63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8A9C14C7-07DC-4063-BC31-6C8B93774F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CC79AD-516C-4563-AF48-973FDA9D8D95}" type="slidenum">
              <a:rPr lang="da-DK" smtClean="0"/>
              <a:t>‹nr.›</a:t>
            </a:fld>
            <a:endParaRPr lang="da-DK"/>
          </a:p>
        </p:txBody>
      </p:sp>
    </p:spTree>
    <p:extLst>
      <p:ext uri="{BB962C8B-B14F-4D97-AF65-F5344CB8AC3E}">
        <p14:creationId xmlns:p14="http://schemas.microsoft.com/office/powerpoint/2010/main" val="39990177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57FFBBF2-9D86-35FE-46DF-6D8EE8F0F4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BB6C2A9-02A4-B95F-6621-CFFAD50404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2CD1C12-1D4E-6EE7-F123-C7945F4EC0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D7FC3D-4C34-4BE3-BAB8-BD68BF87FA31}" type="datetimeFigureOut">
              <a:rPr lang="da-DK" smtClean="0"/>
              <a:t>02-10-2024</a:t>
            </a:fld>
            <a:endParaRPr lang="da-DK"/>
          </a:p>
        </p:txBody>
      </p:sp>
      <p:sp>
        <p:nvSpPr>
          <p:cNvPr id="5" name="Pladsholder til sidefod 4">
            <a:extLst>
              <a:ext uri="{FF2B5EF4-FFF2-40B4-BE49-F238E27FC236}">
                <a16:creationId xmlns:a16="http://schemas.microsoft.com/office/drawing/2014/main" id="{744A8C5A-5C96-2AB1-D98F-87AFEDE9AC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93386731-71FA-091F-25D5-31DBBEC18B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18F33C-FDFF-41C7-B489-8A552D657DF8}" type="slidenum">
              <a:rPr lang="da-DK" smtClean="0"/>
              <a:t>‹nr.›</a:t>
            </a:fld>
            <a:endParaRPr lang="da-DK"/>
          </a:p>
        </p:txBody>
      </p:sp>
    </p:spTree>
    <p:extLst>
      <p:ext uri="{BB962C8B-B14F-4D97-AF65-F5344CB8AC3E}">
        <p14:creationId xmlns:p14="http://schemas.microsoft.com/office/powerpoint/2010/main" val="7005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29.JPG"/><Relationship Id="rId4" Type="http://schemas.openxmlformats.org/officeDocument/2006/relationships/image" Target="../media/image28.jpg"/></Relationships>
</file>

<file path=ppt/slides/_rels/slide2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dsholder til indhold 4">
            <a:extLst>
              <a:ext uri="{FF2B5EF4-FFF2-40B4-BE49-F238E27FC236}">
                <a16:creationId xmlns:a16="http://schemas.microsoft.com/office/drawing/2014/main" id="{AEA415CE-B053-B0A2-C863-9FDD66F68D26}"/>
              </a:ext>
            </a:extLst>
          </p:cNvPr>
          <p:cNvPicPr>
            <a:picLocks noChangeAspect="1"/>
          </p:cNvPicPr>
          <p:nvPr/>
        </p:nvPicPr>
        <p:blipFill rotWithShape="1">
          <a:blip r:embed="rId2">
            <a:extLst>
              <a:ext uri="{28A0092B-C50C-407E-A947-70E740481C1C}">
                <a14:useLocalDpi xmlns:a14="http://schemas.microsoft.com/office/drawing/2010/main" val="0"/>
              </a:ext>
            </a:extLst>
          </a:blip>
          <a:srcRect t="22950" b="6517"/>
          <a:stretch/>
        </p:blipFill>
        <p:spPr>
          <a:xfrm>
            <a:off x="-3047" y="10"/>
            <a:ext cx="12191999" cy="6857990"/>
          </a:xfrm>
          <a:prstGeom prst="rect">
            <a:avLst/>
          </a:prstGeom>
        </p:spPr>
      </p:pic>
      <p:sp>
        <p:nvSpPr>
          <p:cNvPr id="12" name="Rectangle 11">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659CC1D-BF02-472E-BD86-CD270EAF55CE}"/>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da-DK" sz="6600" b="1" dirty="0">
                <a:solidFill>
                  <a:srgbClr val="FFFFFF"/>
                </a:solidFill>
              </a:rPr>
              <a:t>Hvad skal det forestille?</a:t>
            </a:r>
            <a:br>
              <a:rPr lang="da-DK" sz="6600" b="1" dirty="0">
                <a:solidFill>
                  <a:srgbClr val="FFFFFF"/>
                </a:solidFill>
              </a:rPr>
            </a:br>
            <a:endParaRPr lang="da-DK" sz="6600" b="1" dirty="0">
              <a:solidFill>
                <a:srgbClr val="FFFFFF"/>
              </a:solidFill>
            </a:endParaRPr>
          </a:p>
        </p:txBody>
      </p:sp>
      <p:sp>
        <p:nvSpPr>
          <p:cNvPr id="3" name="Undertitel 2">
            <a:extLst>
              <a:ext uri="{FF2B5EF4-FFF2-40B4-BE49-F238E27FC236}">
                <a16:creationId xmlns:a16="http://schemas.microsoft.com/office/drawing/2014/main" id="{42CD1709-2109-4B3B-A7A3-69167C5FE5A5}"/>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fontScale="77500" lnSpcReduction="20000"/>
          </a:bodyPr>
          <a:lstStyle/>
          <a:p>
            <a:r>
              <a:rPr lang="da-DK" sz="4000" b="1" dirty="0">
                <a:solidFill>
                  <a:srgbClr val="FFFFFF"/>
                </a:solidFill>
              </a:rPr>
              <a:t>Figurativt eller abstrakt </a:t>
            </a:r>
          </a:p>
          <a:p>
            <a:r>
              <a:rPr lang="da-DK" sz="4000" b="1" dirty="0">
                <a:solidFill>
                  <a:srgbClr val="FFFFFF"/>
                </a:solidFill>
              </a:rPr>
              <a:t>Landskabsmaleriet og interiørmaleriet </a:t>
            </a:r>
          </a:p>
          <a:p>
            <a:r>
              <a:rPr lang="da-DK" sz="2800" b="1" dirty="0">
                <a:solidFill>
                  <a:srgbClr val="FFFFFF"/>
                </a:solidFill>
              </a:rPr>
              <a:t>Grundforløb bk C 2024</a:t>
            </a:r>
            <a:endParaRPr lang="da-DK" sz="2800" dirty="0">
              <a:solidFill>
                <a:srgbClr val="FFFFFF"/>
              </a:solidFill>
            </a:endParaRPr>
          </a:p>
        </p:txBody>
      </p:sp>
    </p:spTree>
    <p:extLst>
      <p:ext uri="{BB962C8B-B14F-4D97-AF65-F5344CB8AC3E}">
        <p14:creationId xmlns:p14="http://schemas.microsoft.com/office/powerpoint/2010/main" val="2807031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77D1298-DEE6-4A37-B1B2-61B09A38B00E}"/>
              </a:ext>
            </a:extLst>
          </p:cNvPr>
          <p:cNvSpPr>
            <a:spLocks noGrp="1"/>
          </p:cNvSpPr>
          <p:nvPr>
            <p:ph type="title"/>
          </p:nvPr>
        </p:nvSpPr>
        <p:spPr>
          <a:xfrm>
            <a:off x="808638" y="386930"/>
            <a:ext cx="9236700" cy="1188950"/>
          </a:xfrm>
        </p:spPr>
        <p:txBody>
          <a:bodyPr vert="horz" lIns="91440" tIns="45720" rIns="91440" bIns="45720" rtlCol="0" anchor="b">
            <a:normAutofit/>
          </a:bodyPr>
          <a:lstStyle/>
          <a:p>
            <a:r>
              <a:rPr lang="en-US" sz="5400" kern="1200">
                <a:solidFill>
                  <a:schemeClr val="tx1"/>
                </a:solidFill>
                <a:latin typeface="+mj-lt"/>
                <a:ea typeface="+mj-ea"/>
                <a:cs typeface="+mj-cs"/>
              </a:rPr>
              <a:t>Fagbegreber i grundforløbet </a:t>
            </a:r>
          </a:p>
        </p:txBody>
      </p:sp>
      <p:grpSp>
        <p:nvGrpSpPr>
          <p:cNvPr id="14" name="Group 13">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5" name="Rectangle 14">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kstfelt 6">
            <a:extLst>
              <a:ext uri="{FF2B5EF4-FFF2-40B4-BE49-F238E27FC236}">
                <a16:creationId xmlns:a16="http://schemas.microsoft.com/office/drawing/2014/main" id="{B184EA14-2631-9649-2041-A8B088EF74B1}"/>
              </a:ext>
            </a:extLst>
          </p:cNvPr>
          <p:cNvSpPr txBox="1"/>
          <p:nvPr/>
        </p:nvSpPr>
        <p:spPr>
          <a:xfrm>
            <a:off x="808638" y="2236381"/>
            <a:ext cx="10581728" cy="4620983"/>
          </a:xfrm>
          <a:prstGeom prst="rect">
            <a:avLst/>
          </a:prstGeom>
        </p:spPr>
        <p:txBody>
          <a:bodyPr vert="horz" lIns="91440" tIns="45720" rIns="91440" bIns="45720" numCol="2" rtlCol="0" anchor="ctr">
            <a:noAutofit/>
          </a:bodyPr>
          <a:lstStyle/>
          <a:p>
            <a:pPr>
              <a:lnSpc>
                <a:spcPct val="90000"/>
              </a:lnSpc>
              <a:spcAft>
                <a:spcPts val="600"/>
              </a:spcAft>
            </a:pPr>
            <a:r>
              <a:rPr lang="en-US" b="1" dirty="0" err="1"/>
              <a:t>Motiv</a:t>
            </a:r>
            <a:r>
              <a:rPr lang="en-US" b="1" dirty="0"/>
              <a:t>: </a:t>
            </a:r>
          </a:p>
          <a:p>
            <a:pPr indent="-228600">
              <a:lnSpc>
                <a:spcPct val="90000"/>
              </a:lnSpc>
              <a:spcAft>
                <a:spcPts val="600"/>
              </a:spcAft>
              <a:buFont typeface="Arial" panose="020B0604020202020204" pitchFamily="34" charset="0"/>
              <a:buChar char="•"/>
            </a:pPr>
            <a:r>
              <a:rPr lang="en-US" dirty="0" err="1"/>
              <a:t>figurativt</a:t>
            </a:r>
            <a:r>
              <a:rPr lang="en-US" dirty="0"/>
              <a:t> / </a:t>
            </a:r>
            <a:r>
              <a:rPr lang="en-US" dirty="0" err="1"/>
              <a:t>abstrakt</a:t>
            </a:r>
            <a:r>
              <a:rPr lang="en-US" dirty="0"/>
              <a:t> </a:t>
            </a:r>
          </a:p>
          <a:p>
            <a:pPr indent="-228600">
              <a:lnSpc>
                <a:spcPct val="90000"/>
              </a:lnSpc>
              <a:spcAft>
                <a:spcPts val="600"/>
              </a:spcAft>
              <a:buFont typeface="Arial" panose="020B0604020202020204" pitchFamily="34" charset="0"/>
              <a:buChar char="•"/>
            </a:pPr>
            <a:r>
              <a:rPr lang="en-US" dirty="0" err="1"/>
              <a:t>Geometriske</a:t>
            </a:r>
            <a:r>
              <a:rPr lang="en-US" dirty="0"/>
              <a:t> </a:t>
            </a:r>
            <a:r>
              <a:rPr lang="en-US" dirty="0" err="1"/>
              <a:t>grundformer</a:t>
            </a:r>
            <a:r>
              <a:rPr lang="en-US" dirty="0"/>
              <a:t>: cylinder, </a:t>
            </a:r>
            <a:r>
              <a:rPr lang="en-US" dirty="0" err="1"/>
              <a:t>kugle</a:t>
            </a:r>
            <a:r>
              <a:rPr lang="en-US" dirty="0"/>
              <a:t>, </a:t>
            </a:r>
            <a:r>
              <a:rPr lang="en-US" dirty="0" err="1"/>
              <a:t>kegle</a:t>
            </a:r>
            <a:r>
              <a:rPr lang="en-US" dirty="0"/>
              <a:t> </a:t>
            </a:r>
          </a:p>
          <a:p>
            <a:pPr indent="-228600">
              <a:lnSpc>
                <a:spcPct val="90000"/>
              </a:lnSpc>
              <a:spcAft>
                <a:spcPts val="600"/>
              </a:spcAft>
              <a:buFont typeface="Arial" panose="020B0604020202020204" pitchFamily="34" charset="0"/>
              <a:buChar char="•"/>
            </a:pPr>
            <a:r>
              <a:rPr lang="en-US" dirty="0"/>
              <a:t>Former: </a:t>
            </a:r>
            <a:r>
              <a:rPr lang="en-US" dirty="0" err="1"/>
              <a:t>organiske</a:t>
            </a:r>
            <a:r>
              <a:rPr lang="en-US" dirty="0"/>
              <a:t> (</a:t>
            </a:r>
            <a:r>
              <a:rPr lang="en-US" dirty="0" err="1"/>
              <a:t>bløde</a:t>
            </a:r>
            <a:r>
              <a:rPr lang="en-US" dirty="0"/>
              <a:t>) / </a:t>
            </a:r>
            <a:r>
              <a:rPr lang="en-US" dirty="0" err="1"/>
              <a:t>geometriske</a:t>
            </a:r>
            <a:r>
              <a:rPr lang="en-US" dirty="0"/>
              <a:t> (</a:t>
            </a:r>
            <a:r>
              <a:rPr lang="en-US" dirty="0" err="1"/>
              <a:t>hårde</a:t>
            </a:r>
            <a:r>
              <a:rPr lang="en-US" dirty="0"/>
              <a:t>)</a:t>
            </a:r>
          </a:p>
          <a:p>
            <a:pPr indent="-228600">
              <a:lnSpc>
                <a:spcPct val="90000"/>
              </a:lnSpc>
              <a:spcAft>
                <a:spcPts val="600"/>
              </a:spcAft>
              <a:buFont typeface="Arial" panose="020B0604020202020204" pitchFamily="34" charset="0"/>
              <a:buChar char="•"/>
            </a:pPr>
            <a:endParaRPr lang="en-US" sz="800" dirty="0"/>
          </a:p>
          <a:p>
            <a:pPr>
              <a:lnSpc>
                <a:spcPct val="90000"/>
              </a:lnSpc>
              <a:spcAft>
                <a:spcPts val="600"/>
              </a:spcAft>
            </a:pPr>
            <a:r>
              <a:rPr lang="en-US" b="1" dirty="0" err="1"/>
              <a:t>Komposition</a:t>
            </a:r>
            <a:r>
              <a:rPr lang="en-US" b="1" dirty="0"/>
              <a:t>:</a:t>
            </a:r>
          </a:p>
          <a:p>
            <a:pPr indent="-228600">
              <a:lnSpc>
                <a:spcPct val="90000"/>
              </a:lnSpc>
              <a:spcAft>
                <a:spcPts val="600"/>
              </a:spcAft>
              <a:buFont typeface="Arial" panose="020B0604020202020204" pitchFamily="34" charset="0"/>
              <a:buChar char="•"/>
            </a:pPr>
            <a:r>
              <a:rPr lang="en-US" dirty="0" err="1"/>
              <a:t>Statisk</a:t>
            </a:r>
            <a:r>
              <a:rPr lang="en-US" dirty="0"/>
              <a:t> (</a:t>
            </a:r>
            <a:r>
              <a:rPr lang="en-US" dirty="0" err="1"/>
              <a:t>vertikal</a:t>
            </a:r>
            <a:r>
              <a:rPr lang="en-US" dirty="0"/>
              <a:t> / </a:t>
            </a:r>
            <a:r>
              <a:rPr lang="en-US" dirty="0" err="1"/>
              <a:t>horisontal</a:t>
            </a:r>
            <a:r>
              <a:rPr lang="en-US" dirty="0"/>
              <a:t>, </a:t>
            </a:r>
            <a:r>
              <a:rPr lang="en-US" dirty="0" err="1"/>
              <a:t>ligevægt</a:t>
            </a:r>
            <a:r>
              <a:rPr lang="en-US" dirty="0"/>
              <a:t>) / </a:t>
            </a:r>
            <a:r>
              <a:rPr lang="en-US" dirty="0" err="1"/>
              <a:t>dynamisk</a:t>
            </a:r>
            <a:r>
              <a:rPr lang="en-US" dirty="0"/>
              <a:t> (</a:t>
            </a:r>
            <a:r>
              <a:rPr lang="en-US" dirty="0" err="1"/>
              <a:t>diagonaler</a:t>
            </a:r>
            <a:r>
              <a:rPr lang="en-US" dirty="0"/>
              <a:t>, </a:t>
            </a:r>
            <a:r>
              <a:rPr lang="en-US" dirty="0" err="1"/>
              <a:t>ikke</a:t>
            </a:r>
            <a:r>
              <a:rPr lang="en-US" dirty="0"/>
              <a:t> </a:t>
            </a:r>
            <a:r>
              <a:rPr lang="en-US" dirty="0" err="1"/>
              <a:t>ligevægt</a:t>
            </a:r>
            <a:r>
              <a:rPr lang="en-US" dirty="0"/>
              <a:t>) </a:t>
            </a:r>
          </a:p>
          <a:p>
            <a:pPr indent="-228600">
              <a:lnSpc>
                <a:spcPct val="90000"/>
              </a:lnSpc>
              <a:spcAft>
                <a:spcPts val="600"/>
              </a:spcAft>
              <a:buFont typeface="Arial" panose="020B0604020202020204" pitchFamily="34" charset="0"/>
              <a:buChar char="•"/>
            </a:pPr>
            <a:endParaRPr lang="en-US" sz="1000" b="1" dirty="0"/>
          </a:p>
          <a:p>
            <a:pPr>
              <a:lnSpc>
                <a:spcPct val="90000"/>
              </a:lnSpc>
              <a:spcAft>
                <a:spcPts val="600"/>
              </a:spcAft>
            </a:pPr>
            <a:r>
              <a:rPr lang="en-US" b="1" dirty="0"/>
              <a:t>Rum:</a:t>
            </a:r>
            <a:r>
              <a:rPr lang="en-US" dirty="0"/>
              <a:t> </a:t>
            </a:r>
          </a:p>
          <a:p>
            <a:pPr indent="-228600">
              <a:lnSpc>
                <a:spcPct val="90000"/>
              </a:lnSpc>
              <a:spcAft>
                <a:spcPts val="600"/>
              </a:spcAft>
              <a:buFont typeface="Arial" panose="020B0604020202020204" pitchFamily="34" charset="0"/>
              <a:buChar char="•"/>
            </a:pPr>
            <a:r>
              <a:rPr lang="en-US" dirty="0" err="1"/>
              <a:t>Flade</a:t>
            </a:r>
            <a:r>
              <a:rPr lang="en-US" dirty="0"/>
              <a:t> / </a:t>
            </a:r>
            <a:r>
              <a:rPr lang="en-US" dirty="0" err="1"/>
              <a:t>dybde</a:t>
            </a:r>
            <a:endParaRPr lang="en-US" dirty="0"/>
          </a:p>
          <a:p>
            <a:pPr indent="-228600">
              <a:lnSpc>
                <a:spcPct val="90000"/>
              </a:lnSpc>
              <a:spcAft>
                <a:spcPts val="600"/>
              </a:spcAft>
              <a:buFont typeface="Arial" panose="020B0604020202020204" pitchFamily="34" charset="0"/>
              <a:buChar char="•"/>
            </a:pPr>
            <a:r>
              <a:rPr lang="en-US" dirty="0" err="1"/>
              <a:t>Overlapning</a:t>
            </a:r>
            <a:r>
              <a:rPr lang="en-US" dirty="0"/>
              <a:t> / </a:t>
            </a:r>
            <a:r>
              <a:rPr lang="en-US" dirty="0" err="1"/>
              <a:t>formindskelse</a:t>
            </a:r>
            <a:r>
              <a:rPr lang="en-US" dirty="0"/>
              <a:t> (</a:t>
            </a:r>
            <a:r>
              <a:rPr lang="en-US" dirty="0" err="1"/>
              <a:t>linære</a:t>
            </a:r>
            <a:r>
              <a:rPr lang="en-US" dirty="0"/>
              <a:t>- / </a:t>
            </a:r>
            <a:r>
              <a:rPr lang="en-US" dirty="0" err="1"/>
              <a:t>optiske</a:t>
            </a:r>
            <a:r>
              <a:rPr lang="en-US" dirty="0"/>
              <a:t> </a:t>
            </a:r>
            <a:r>
              <a:rPr lang="en-US" dirty="0" err="1"/>
              <a:t>gradienter</a:t>
            </a:r>
            <a:r>
              <a:rPr lang="en-US" dirty="0"/>
              <a:t>), for-, </a:t>
            </a:r>
            <a:r>
              <a:rPr lang="en-US" dirty="0" err="1"/>
              <a:t>mellem</a:t>
            </a:r>
            <a:r>
              <a:rPr lang="en-US" dirty="0"/>
              <a:t>- og </a:t>
            </a:r>
            <a:r>
              <a:rPr lang="en-US" dirty="0" err="1"/>
              <a:t>baggrund</a:t>
            </a:r>
            <a:r>
              <a:rPr lang="en-US" dirty="0"/>
              <a:t>,</a:t>
            </a:r>
          </a:p>
          <a:p>
            <a:pPr indent="-228600">
              <a:lnSpc>
                <a:spcPct val="90000"/>
              </a:lnSpc>
              <a:spcAft>
                <a:spcPts val="600"/>
              </a:spcAft>
              <a:buFont typeface="Arial" panose="020B0604020202020204" pitchFamily="34" charset="0"/>
              <a:buChar char="•"/>
            </a:pPr>
            <a:r>
              <a:rPr lang="en-US" dirty="0" err="1"/>
              <a:t>Farveperspektiv</a:t>
            </a:r>
            <a:r>
              <a:rPr lang="en-US" dirty="0"/>
              <a:t> (</a:t>
            </a:r>
            <a:r>
              <a:rPr lang="en-US" dirty="0" err="1"/>
              <a:t>varm</a:t>
            </a:r>
            <a:r>
              <a:rPr lang="en-US" dirty="0"/>
              <a:t> / </a:t>
            </a:r>
            <a:r>
              <a:rPr lang="en-US" dirty="0" err="1"/>
              <a:t>kulde</a:t>
            </a:r>
            <a:r>
              <a:rPr lang="en-US" dirty="0"/>
              <a:t>)</a:t>
            </a:r>
          </a:p>
          <a:p>
            <a:pPr indent="-228600">
              <a:lnSpc>
                <a:spcPct val="90000"/>
              </a:lnSpc>
              <a:spcAft>
                <a:spcPts val="600"/>
              </a:spcAft>
              <a:buFont typeface="Arial" panose="020B0604020202020204" pitchFamily="34" charset="0"/>
              <a:buChar char="•"/>
            </a:pPr>
            <a:endParaRPr lang="en-US" b="1" dirty="0"/>
          </a:p>
          <a:p>
            <a:pPr indent="-228600">
              <a:lnSpc>
                <a:spcPct val="90000"/>
              </a:lnSpc>
              <a:spcAft>
                <a:spcPts val="600"/>
              </a:spcAft>
              <a:buFont typeface="Arial" panose="020B0604020202020204" pitchFamily="34" charset="0"/>
              <a:buChar char="•"/>
            </a:pPr>
            <a:r>
              <a:rPr lang="en-US" b="1" dirty="0" err="1"/>
              <a:t>Farver</a:t>
            </a:r>
            <a:r>
              <a:rPr lang="en-US" b="1" dirty="0"/>
              <a:t>:</a:t>
            </a:r>
            <a:r>
              <a:rPr lang="en-US" dirty="0"/>
              <a:t> </a:t>
            </a:r>
          </a:p>
          <a:p>
            <a:pPr indent="-228600">
              <a:lnSpc>
                <a:spcPct val="90000"/>
              </a:lnSpc>
              <a:spcAft>
                <a:spcPts val="600"/>
              </a:spcAft>
              <a:buFont typeface="Arial" panose="020B0604020202020204" pitchFamily="34" charset="0"/>
              <a:buChar char="•"/>
            </a:pPr>
            <a:r>
              <a:rPr lang="en-US" dirty="0" err="1"/>
              <a:t>Ittens</a:t>
            </a:r>
            <a:r>
              <a:rPr lang="en-US" dirty="0"/>
              <a:t> </a:t>
            </a:r>
            <a:r>
              <a:rPr lang="en-US" dirty="0" err="1"/>
              <a:t>farvecirkel</a:t>
            </a:r>
            <a:r>
              <a:rPr lang="en-US" dirty="0"/>
              <a:t> (</a:t>
            </a:r>
            <a:r>
              <a:rPr lang="en-US" dirty="0" err="1"/>
              <a:t>primære</a:t>
            </a:r>
            <a:r>
              <a:rPr lang="en-US" dirty="0"/>
              <a:t>-, </a:t>
            </a:r>
            <a:r>
              <a:rPr lang="en-US" dirty="0" err="1"/>
              <a:t>sekundærefarver</a:t>
            </a:r>
            <a:r>
              <a:rPr lang="en-US" dirty="0"/>
              <a:t>) </a:t>
            </a:r>
          </a:p>
          <a:p>
            <a:pPr indent="-228600">
              <a:lnSpc>
                <a:spcPct val="90000"/>
              </a:lnSpc>
              <a:spcAft>
                <a:spcPts val="600"/>
              </a:spcAft>
              <a:buFont typeface="Arial" panose="020B0604020202020204" pitchFamily="34" charset="0"/>
              <a:buChar char="•"/>
            </a:pPr>
            <a:endParaRPr lang="en-US" dirty="0"/>
          </a:p>
          <a:p>
            <a:pPr indent="-228600">
              <a:lnSpc>
                <a:spcPct val="90000"/>
              </a:lnSpc>
              <a:spcAft>
                <a:spcPts val="600"/>
              </a:spcAft>
              <a:buFont typeface="Arial" panose="020B0604020202020204" pitchFamily="34" charset="0"/>
              <a:buChar char="•"/>
            </a:pPr>
            <a:r>
              <a:rPr lang="en-US" dirty="0"/>
              <a:t>Analog </a:t>
            </a:r>
            <a:r>
              <a:rPr lang="en-US" dirty="0" err="1"/>
              <a:t>farveharmoni</a:t>
            </a:r>
            <a:r>
              <a:rPr lang="en-US" dirty="0"/>
              <a:t> (</a:t>
            </a:r>
            <a:r>
              <a:rPr lang="en-US" dirty="0" err="1"/>
              <a:t>rolig</a:t>
            </a:r>
            <a:r>
              <a:rPr lang="en-US" dirty="0"/>
              <a:t> </a:t>
            </a:r>
            <a:r>
              <a:rPr lang="en-US" dirty="0" err="1"/>
              <a:t>farvevirkning</a:t>
            </a:r>
            <a:r>
              <a:rPr lang="en-US" dirty="0"/>
              <a:t>)</a:t>
            </a:r>
          </a:p>
          <a:p>
            <a:pPr indent="-228600">
              <a:lnSpc>
                <a:spcPct val="90000"/>
              </a:lnSpc>
              <a:spcAft>
                <a:spcPts val="600"/>
              </a:spcAft>
              <a:buFont typeface="Arial" panose="020B0604020202020204" pitchFamily="34" charset="0"/>
              <a:buChar char="•"/>
            </a:pPr>
            <a:endParaRPr lang="en-US" dirty="0"/>
          </a:p>
          <a:p>
            <a:pPr indent="-228600">
              <a:lnSpc>
                <a:spcPct val="90000"/>
              </a:lnSpc>
              <a:spcAft>
                <a:spcPts val="600"/>
              </a:spcAft>
              <a:buFont typeface="Arial" panose="020B0604020202020204" pitchFamily="34" charset="0"/>
              <a:buChar char="•"/>
            </a:pPr>
            <a:r>
              <a:rPr lang="en-US" dirty="0" err="1"/>
              <a:t>Farvekontraster</a:t>
            </a:r>
            <a:r>
              <a:rPr lang="en-US" dirty="0"/>
              <a:t> (</a:t>
            </a:r>
            <a:r>
              <a:rPr lang="en-US" dirty="0" err="1"/>
              <a:t>urolig</a:t>
            </a:r>
            <a:r>
              <a:rPr lang="en-US" dirty="0"/>
              <a:t> </a:t>
            </a:r>
            <a:r>
              <a:rPr lang="en-US" dirty="0" err="1"/>
              <a:t>farvevirkning</a:t>
            </a:r>
            <a:r>
              <a:rPr lang="en-US" dirty="0"/>
              <a:t>):</a:t>
            </a:r>
          </a:p>
          <a:p>
            <a:pPr indent="-228600">
              <a:lnSpc>
                <a:spcPct val="90000"/>
              </a:lnSpc>
              <a:spcAft>
                <a:spcPts val="600"/>
              </a:spcAft>
              <a:buFont typeface="Arial" panose="020B0604020202020204" pitchFamily="34" charset="0"/>
              <a:buChar char="•"/>
            </a:pPr>
            <a:r>
              <a:rPr lang="en-US" dirty="0" err="1"/>
              <a:t>Varm</a:t>
            </a:r>
            <a:r>
              <a:rPr lang="en-US" dirty="0"/>
              <a:t> / </a:t>
            </a:r>
            <a:r>
              <a:rPr lang="en-US" dirty="0" err="1"/>
              <a:t>kold</a:t>
            </a:r>
            <a:endParaRPr lang="en-US" dirty="0"/>
          </a:p>
          <a:p>
            <a:pPr indent="-228600">
              <a:lnSpc>
                <a:spcPct val="90000"/>
              </a:lnSpc>
              <a:spcAft>
                <a:spcPts val="600"/>
              </a:spcAft>
              <a:buFont typeface="Arial" panose="020B0604020202020204" pitchFamily="34" charset="0"/>
              <a:buChar char="•"/>
            </a:pPr>
            <a:r>
              <a:rPr lang="en-US" dirty="0"/>
              <a:t>Lys / </a:t>
            </a:r>
            <a:r>
              <a:rPr lang="en-US" dirty="0" err="1"/>
              <a:t>mørke</a:t>
            </a:r>
            <a:r>
              <a:rPr lang="en-US" dirty="0"/>
              <a:t> </a:t>
            </a:r>
          </a:p>
          <a:p>
            <a:pPr indent="-228600">
              <a:lnSpc>
                <a:spcPct val="90000"/>
              </a:lnSpc>
              <a:spcAft>
                <a:spcPts val="600"/>
              </a:spcAft>
              <a:buFont typeface="Arial" panose="020B0604020202020204" pitchFamily="34" charset="0"/>
              <a:buChar char="•"/>
            </a:pPr>
            <a:r>
              <a:rPr lang="en-US" dirty="0" err="1"/>
              <a:t>Komplementær</a:t>
            </a:r>
            <a:endParaRPr lang="en-US" dirty="0"/>
          </a:p>
          <a:p>
            <a:pPr indent="-228600">
              <a:lnSpc>
                <a:spcPct val="90000"/>
              </a:lnSpc>
              <a:spcAft>
                <a:spcPts val="600"/>
              </a:spcAft>
              <a:buFont typeface="Arial" panose="020B0604020202020204" pitchFamily="34" charset="0"/>
              <a:buChar char="•"/>
            </a:pPr>
            <a:r>
              <a:rPr lang="en-US" dirty="0" err="1"/>
              <a:t>Mættet</a:t>
            </a:r>
            <a:r>
              <a:rPr lang="en-US" dirty="0"/>
              <a:t> / </a:t>
            </a:r>
            <a:r>
              <a:rPr lang="en-US" dirty="0" err="1"/>
              <a:t>brækket</a:t>
            </a:r>
            <a:r>
              <a:rPr lang="en-US" dirty="0"/>
              <a:t> </a:t>
            </a:r>
          </a:p>
        </p:txBody>
      </p:sp>
    </p:spTree>
    <p:extLst>
      <p:ext uri="{BB962C8B-B14F-4D97-AF65-F5344CB8AC3E}">
        <p14:creationId xmlns:p14="http://schemas.microsoft.com/office/powerpoint/2010/main" val="3135076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4" name="Rectangle 1039">
            <a:extLst>
              <a:ext uri="{FF2B5EF4-FFF2-40B4-BE49-F238E27FC236}">
                <a16:creationId xmlns:a16="http://schemas.microsoft.com/office/drawing/2014/main" id="{149FB5C3-7336-4FE0-A30C-CC0A3646D4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55" name="Group 1041">
            <a:extLst>
              <a:ext uri="{FF2B5EF4-FFF2-40B4-BE49-F238E27FC236}">
                <a16:creationId xmlns:a16="http://schemas.microsoft.com/office/drawing/2014/main" id="{19A6B5CE-CB1D-48EE-8B43-E952235C83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056" name="Rectangle 1042">
              <a:extLst>
                <a:ext uri="{FF2B5EF4-FFF2-40B4-BE49-F238E27FC236}">
                  <a16:creationId xmlns:a16="http://schemas.microsoft.com/office/drawing/2014/main" id="{E3F3EAA5-4E15-400B-BBA3-82B3F49A21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7" name="Rectangle 1043">
              <a:extLst>
                <a:ext uri="{FF2B5EF4-FFF2-40B4-BE49-F238E27FC236}">
                  <a16:creationId xmlns:a16="http://schemas.microsoft.com/office/drawing/2014/main" id="{72BA2E40-BE9B-4C54-9CDD-40EE804CCE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58" name="Rectangle 1045">
            <a:extLst>
              <a:ext uri="{FF2B5EF4-FFF2-40B4-BE49-F238E27FC236}">
                <a16:creationId xmlns:a16="http://schemas.microsoft.com/office/drawing/2014/main" id="{0DA909B4-15FF-46A6-8A7F-7AEF977FE9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517897"/>
            <a:ext cx="11111729" cy="585796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E318440-EB53-F065-D1B9-4BF6252C38B2}"/>
              </a:ext>
            </a:extLst>
          </p:cNvPr>
          <p:cNvSpPr>
            <a:spLocks noGrp="1"/>
          </p:cNvSpPr>
          <p:nvPr>
            <p:ph type="title"/>
          </p:nvPr>
        </p:nvSpPr>
        <p:spPr>
          <a:xfrm>
            <a:off x="1057025" y="922644"/>
            <a:ext cx="5040285" cy="1169585"/>
          </a:xfrm>
        </p:spPr>
        <p:txBody>
          <a:bodyPr anchor="b">
            <a:normAutofit/>
          </a:bodyPr>
          <a:lstStyle/>
          <a:p>
            <a:r>
              <a:rPr lang="da-DK" sz="3100"/>
              <a:t>TEORI</a:t>
            </a:r>
            <a:br>
              <a:rPr lang="da-DK" sz="3100"/>
            </a:br>
            <a:r>
              <a:rPr lang="da-DK" sz="3100"/>
              <a:t>Hvad er figurativt og abstrakt? </a:t>
            </a:r>
          </a:p>
        </p:txBody>
      </p:sp>
      <p:sp>
        <p:nvSpPr>
          <p:cNvPr id="1059" name="Rectangle 1047">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55714" y="2263365"/>
            <a:ext cx="49377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5B3ED52F-21F4-7A4D-303A-F7A6CA9A0ED7}"/>
              </a:ext>
            </a:extLst>
          </p:cNvPr>
          <p:cNvSpPr>
            <a:spLocks noGrp="1"/>
          </p:cNvSpPr>
          <p:nvPr>
            <p:ph idx="1"/>
          </p:nvPr>
        </p:nvSpPr>
        <p:spPr>
          <a:xfrm>
            <a:off x="1055715" y="2508105"/>
            <a:ext cx="5040285" cy="3632493"/>
          </a:xfrm>
        </p:spPr>
        <p:txBody>
          <a:bodyPr numCol="2" anchor="ctr">
            <a:normAutofit/>
          </a:bodyPr>
          <a:lstStyle/>
          <a:p>
            <a:pPr marL="0" indent="0">
              <a:buNone/>
            </a:pPr>
            <a:r>
              <a:rPr lang="da-DK" sz="1700" b="1" dirty="0"/>
              <a:t>Figurativt</a:t>
            </a:r>
          </a:p>
          <a:p>
            <a:pPr>
              <a:buFontTx/>
              <a:buChar char="-"/>
            </a:pPr>
            <a:r>
              <a:rPr lang="da-DK" sz="1700" dirty="0"/>
              <a:t>Genkendelige former</a:t>
            </a:r>
          </a:p>
          <a:p>
            <a:pPr>
              <a:buFontTx/>
              <a:buChar char="-"/>
            </a:pPr>
            <a:r>
              <a:rPr lang="da-DK" sz="1700" kern="0" dirty="0">
                <a:effectLst/>
                <a:ea typeface="Times New Roman" panose="02020603050405020304" pitchFamily="18" charset="0"/>
              </a:rPr>
              <a:t>Figurerne kan være mennesker, dyr, landskaber eller genstande, der ligner eller refererer til noget fra den fysiske verden</a:t>
            </a:r>
          </a:p>
          <a:p>
            <a:pPr>
              <a:buFontTx/>
              <a:buChar char="-"/>
            </a:pPr>
            <a:endParaRPr lang="da-DK" sz="1700" kern="0" dirty="0"/>
          </a:p>
          <a:p>
            <a:pPr>
              <a:buFontTx/>
              <a:buChar char="-"/>
            </a:pPr>
            <a:endParaRPr lang="da-DK" sz="1700" kern="0" dirty="0"/>
          </a:p>
          <a:p>
            <a:pPr>
              <a:buFontTx/>
              <a:buChar char="-"/>
            </a:pPr>
            <a:endParaRPr lang="da-DK" sz="1700" kern="0" dirty="0"/>
          </a:p>
          <a:p>
            <a:pPr marL="0" indent="0">
              <a:buNone/>
            </a:pPr>
            <a:r>
              <a:rPr lang="da-DK" sz="1700" b="1" kern="0" dirty="0"/>
              <a:t>Abstrakt</a:t>
            </a:r>
          </a:p>
          <a:p>
            <a:pPr>
              <a:buFontTx/>
              <a:buChar char="-"/>
            </a:pPr>
            <a:r>
              <a:rPr lang="da-DK" sz="1700" kern="0" dirty="0"/>
              <a:t>Abstrakte former (geometriske / organiske)</a:t>
            </a:r>
          </a:p>
          <a:p>
            <a:pPr>
              <a:buFontTx/>
              <a:buChar char="-"/>
            </a:pPr>
            <a:r>
              <a:rPr lang="da-DK" sz="1700" kern="0" dirty="0"/>
              <a:t>Ingen direkte reference til virkelige objekter </a:t>
            </a:r>
          </a:p>
          <a:p>
            <a:pPr>
              <a:buFontTx/>
              <a:buChar char="-"/>
            </a:pPr>
            <a:r>
              <a:rPr lang="da-DK" sz="1700" kern="0" dirty="0"/>
              <a:t>Ofte fokus på farver og linjer </a:t>
            </a:r>
          </a:p>
          <a:p>
            <a:pPr>
              <a:buFontTx/>
              <a:buChar char="-"/>
            </a:pPr>
            <a:r>
              <a:rPr lang="da-DK" sz="1700" kern="0" dirty="0"/>
              <a:t>På 2D-fladen er rummet ofte fladt eller med ringe dybde  </a:t>
            </a:r>
          </a:p>
        </p:txBody>
      </p:sp>
      <p:pic>
        <p:nvPicPr>
          <p:cNvPr id="4" name="Pladsholder til indhold 4">
            <a:extLst>
              <a:ext uri="{FF2B5EF4-FFF2-40B4-BE49-F238E27FC236}">
                <a16:creationId xmlns:a16="http://schemas.microsoft.com/office/drawing/2014/main" id="{8F28FD50-9A5A-D24B-6567-8B91871C1694}"/>
              </a:ext>
            </a:extLst>
          </p:cNvPr>
          <p:cNvPicPr>
            <a:picLocks noChangeAspect="1"/>
          </p:cNvPicPr>
          <p:nvPr/>
        </p:nvPicPr>
        <p:blipFill rotWithShape="1">
          <a:blip r:embed="rId3">
            <a:extLst>
              <a:ext uri="{28A0092B-C50C-407E-A947-70E740481C1C}">
                <a14:useLocalDpi xmlns:a14="http://schemas.microsoft.com/office/drawing/2010/main" val="0"/>
              </a:ext>
            </a:extLst>
          </a:blip>
          <a:srcRect t="22950" b="6517"/>
          <a:stretch/>
        </p:blipFill>
        <p:spPr>
          <a:xfrm>
            <a:off x="6946667" y="830431"/>
            <a:ext cx="4389120" cy="2468882"/>
          </a:xfrm>
          <a:prstGeom prst="rect">
            <a:avLst/>
          </a:prstGeom>
        </p:spPr>
      </p:pic>
      <p:pic>
        <p:nvPicPr>
          <p:cNvPr id="1026" name="Picture 2" descr="P.C. Skovgaard (1817-1875) - Dansk maler - lex.dk">
            <a:extLst>
              <a:ext uri="{FF2B5EF4-FFF2-40B4-BE49-F238E27FC236}">
                <a16:creationId xmlns:a16="http://schemas.microsoft.com/office/drawing/2014/main" id="{CF69D236-6EAB-78D3-8CF1-0C9AF3BE5B30}"/>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320797" y="3575074"/>
            <a:ext cx="4001818" cy="25811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1677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4B0B678-CD10-4371-96E5-2706F4579F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A9270323-9616-4384-857D-E86B78272E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5" name="Rectangle 14">
              <a:extLst>
                <a:ext uri="{FF2B5EF4-FFF2-40B4-BE49-F238E27FC236}">
                  <a16:creationId xmlns:a16="http://schemas.microsoft.com/office/drawing/2014/main" id="{8A3838D5-9565-4601-BAC3-D1B5BDB803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349A4B8-3246-4579-922E-FE1155C7F0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517897"/>
            <a:ext cx="11111729" cy="585796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926F57A-AC50-0E3C-3024-07C32DFA04CA}"/>
              </a:ext>
            </a:extLst>
          </p:cNvPr>
          <p:cNvSpPr>
            <a:spLocks noGrp="1"/>
          </p:cNvSpPr>
          <p:nvPr>
            <p:ph type="title"/>
          </p:nvPr>
        </p:nvSpPr>
        <p:spPr>
          <a:xfrm>
            <a:off x="5867475" y="847827"/>
            <a:ext cx="5408813" cy="1169585"/>
          </a:xfrm>
        </p:spPr>
        <p:txBody>
          <a:bodyPr anchor="b">
            <a:normAutofit/>
          </a:bodyPr>
          <a:lstStyle/>
          <a:p>
            <a:r>
              <a:rPr lang="da-DK" sz="3700" dirty="0"/>
              <a:t>Praktisk øvelse: </a:t>
            </a:r>
            <a:br>
              <a:rPr lang="da-DK" sz="3700" dirty="0"/>
            </a:br>
            <a:r>
              <a:rPr lang="da-DK" sz="3700" dirty="0"/>
              <a:t>abstrakt komposition	</a:t>
            </a:r>
          </a:p>
        </p:txBody>
      </p:sp>
      <p:pic>
        <p:nvPicPr>
          <p:cNvPr id="7" name="Billede 6">
            <a:extLst>
              <a:ext uri="{FF2B5EF4-FFF2-40B4-BE49-F238E27FC236}">
                <a16:creationId xmlns:a16="http://schemas.microsoft.com/office/drawing/2014/main" id="{0CCA77A3-599A-E6E0-F910-2138BA84F06F}"/>
              </a:ext>
            </a:extLst>
          </p:cNvPr>
          <p:cNvPicPr>
            <a:picLocks noChangeAspect="1"/>
          </p:cNvPicPr>
          <p:nvPr/>
        </p:nvPicPr>
        <p:blipFill>
          <a:blip r:embed="rId2"/>
          <a:stretch>
            <a:fillRect/>
          </a:stretch>
        </p:blipFill>
        <p:spPr>
          <a:xfrm>
            <a:off x="1301299" y="774285"/>
            <a:ext cx="3615323" cy="2581173"/>
          </a:xfrm>
          <a:prstGeom prst="rect">
            <a:avLst/>
          </a:prstGeom>
        </p:spPr>
      </p:pic>
      <p:sp>
        <p:nvSpPr>
          <p:cNvPr id="20" name="Rectangle 19">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57331" y="2188548"/>
            <a:ext cx="5041025"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lede 4">
            <a:extLst>
              <a:ext uri="{FF2B5EF4-FFF2-40B4-BE49-F238E27FC236}">
                <a16:creationId xmlns:a16="http://schemas.microsoft.com/office/drawing/2014/main" id="{E48BEE32-C562-1298-A9AC-2F8087E81D5B}"/>
              </a:ext>
            </a:extLst>
          </p:cNvPr>
          <p:cNvPicPr>
            <a:picLocks noChangeAspect="1"/>
          </p:cNvPicPr>
          <p:nvPr/>
        </p:nvPicPr>
        <p:blipFill>
          <a:blip r:embed="rId3"/>
          <a:stretch>
            <a:fillRect/>
          </a:stretch>
        </p:blipFill>
        <p:spPr>
          <a:xfrm>
            <a:off x="914401" y="4397030"/>
            <a:ext cx="4389120" cy="937260"/>
          </a:xfrm>
          <a:prstGeom prst="rect">
            <a:avLst/>
          </a:prstGeom>
        </p:spPr>
      </p:pic>
      <p:sp>
        <p:nvSpPr>
          <p:cNvPr id="3" name="Pladsholder til indhold 2">
            <a:extLst>
              <a:ext uri="{FF2B5EF4-FFF2-40B4-BE49-F238E27FC236}">
                <a16:creationId xmlns:a16="http://schemas.microsoft.com/office/drawing/2014/main" id="{DDE573A6-2005-0745-5D93-D50C24EF5C68}"/>
              </a:ext>
            </a:extLst>
          </p:cNvPr>
          <p:cNvSpPr>
            <a:spLocks noGrp="1"/>
          </p:cNvSpPr>
          <p:nvPr>
            <p:ph idx="1"/>
          </p:nvPr>
        </p:nvSpPr>
        <p:spPr>
          <a:xfrm>
            <a:off x="5868786" y="2508105"/>
            <a:ext cx="5408813" cy="3632493"/>
          </a:xfrm>
        </p:spPr>
        <p:txBody>
          <a:bodyPr anchor="ctr">
            <a:normAutofit/>
          </a:bodyPr>
          <a:lstStyle/>
          <a:p>
            <a:r>
              <a:rPr lang="da-DK" sz="1600" dirty="0"/>
              <a:t>Læg A4 papiret foran dig. Papiret skal være i højformat</a:t>
            </a:r>
          </a:p>
          <a:p>
            <a:r>
              <a:rPr lang="da-DK" sz="1600" dirty="0"/>
              <a:t>Med farveblyant (valgfri farve) tegner du et mønster, der fylder hele papiret</a:t>
            </a:r>
          </a:p>
          <a:p>
            <a:r>
              <a:rPr lang="da-DK" sz="1600" dirty="0"/>
              <a:t>Du må kun tegne lige streger (ingen buer eller krøller)</a:t>
            </a:r>
          </a:p>
          <a:p>
            <a:r>
              <a:rPr lang="da-DK" sz="1600" dirty="0"/>
              <a:t>Tegn hele mønstret på én gang. Farveblyanten skal ikke slippe papiret, før du er færdig.</a:t>
            </a:r>
          </a:p>
          <a:p>
            <a:r>
              <a:rPr lang="da-DK" sz="1600" dirty="0"/>
              <a:t>Vælg nu forskellige farver blyanter, som du synes, passer sammen i farverne. </a:t>
            </a:r>
          </a:p>
          <a:p>
            <a:r>
              <a:rPr lang="da-DK" sz="1600" dirty="0"/>
              <a:t>Med hver blyant tegnes små figurer på papiret. </a:t>
            </a:r>
          </a:p>
          <a:p>
            <a:r>
              <a:rPr lang="da-DK" sz="1600" dirty="0"/>
              <a:t>Hver figur tegnes med samme farve hver gang </a:t>
            </a:r>
          </a:p>
          <a:p>
            <a:r>
              <a:rPr lang="da-DK" sz="1600" dirty="0"/>
              <a:t>Opgaven er at skabe harmoni og ligevægt i tegningen. Hver figur fordeles ligeligt rundt på papiret. </a:t>
            </a:r>
          </a:p>
          <a:p>
            <a:endParaRPr lang="da-DK" sz="1600" dirty="0"/>
          </a:p>
        </p:txBody>
      </p:sp>
    </p:spTree>
    <p:extLst>
      <p:ext uri="{BB962C8B-B14F-4D97-AF65-F5344CB8AC3E}">
        <p14:creationId xmlns:p14="http://schemas.microsoft.com/office/powerpoint/2010/main" val="507521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DE27118-F17C-0F84-CD00-9580E1A703E8}"/>
              </a:ext>
            </a:extLst>
          </p:cNvPr>
          <p:cNvSpPr>
            <a:spLocks noGrp="1"/>
          </p:cNvSpPr>
          <p:nvPr>
            <p:ph type="title"/>
          </p:nvPr>
        </p:nvSpPr>
        <p:spPr>
          <a:xfrm>
            <a:off x="793662" y="386930"/>
            <a:ext cx="10066122" cy="1298448"/>
          </a:xfrm>
        </p:spPr>
        <p:txBody>
          <a:bodyPr anchor="b">
            <a:normAutofit/>
          </a:bodyPr>
          <a:lstStyle/>
          <a:p>
            <a:r>
              <a:rPr lang="da-DK" sz="4800"/>
              <a:t>Fælles evaluering</a:t>
            </a:r>
          </a:p>
        </p:txBody>
      </p:sp>
      <p:sp>
        <p:nvSpPr>
          <p:cNvPr id="12" name="Rectangle 1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FA22A826-476E-586F-8B75-AE85B693954C}"/>
              </a:ext>
            </a:extLst>
          </p:cNvPr>
          <p:cNvSpPr>
            <a:spLocks noGrp="1"/>
          </p:cNvSpPr>
          <p:nvPr>
            <p:ph idx="1"/>
          </p:nvPr>
        </p:nvSpPr>
        <p:spPr>
          <a:xfrm>
            <a:off x="793661" y="2599509"/>
            <a:ext cx="4530898" cy="3639450"/>
          </a:xfrm>
        </p:spPr>
        <p:txBody>
          <a:bodyPr anchor="ctr">
            <a:normAutofit/>
          </a:bodyPr>
          <a:lstStyle/>
          <a:p>
            <a:r>
              <a:rPr lang="da-DK" sz="2000"/>
              <a:t>Alle værker samles og holdet evaluerer:</a:t>
            </a:r>
          </a:p>
          <a:p>
            <a:endParaRPr lang="da-DK" sz="2000"/>
          </a:p>
          <a:p>
            <a:r>
              <a:rPr lang="da-DK" sz="2000"/>
              <a:t>Hvordan skabes der harmoni i en abstrakt tegning?</a:t>
            </a:r>
          </a:p>
          <a:p>
            <a:r>
              <a:rPr lang="da-DK" sz="2000"/>
              <a:t>Hvilken betydning har farvevalget for billedets udtryk?</a:t>
            </a:r>
          </a:p>
          <a:p>
            <a:r>
              <a:rPr lang="da-DK" sz="2000"/>
              <a:t>Hvad var let / hvad var svært og hvorfor? </a:t>
            </a:r>
          </a:p>
        </p:txBody>
      </p:sp>
      <p:pic>
        <p:nvPicPr>
          <p:cNvPr id="5" name="Billede 4">
            <a:extLst>
              <a:ext uri="{FF2B5EF4-FFF2-40B4-BE49-F238E27FC236}">
                <a16:creationId xmlns:a16="http://schemas.microsoft.com/office/drawing/2014/main" id="{D9B4972A-0AA9-D403-5371-66E9E90603EF}"/>
              </a:ext>
            </a:extLst>
          </p:cNvPr>
          <p:cNvPicPr>
            <a:picLocks noChangeAspect="1"/>
          </p:cNvPicPr>
          <p:nvPr/>
        </p:nvPicPr>
        <p:blipFill>
          <a:blip r:embed="rId2"/>
          <a:stretch>
            <a:fillRect/>
          </a:stretch>
        </p:blipFill>
        <p:spPr>
          <a:xfrm>
            <a:off x="6110647" y="2484255"/>
            <a:ext cx="4752047" cy="3714244"/>
          </a:xfrm>
          <a:prstGeom prst="rect">
            <a:avLst/>
          </a:prstGeom>
        </p:spPr>
      </p:pic>
      <p:sp>
        <p:nvSpPr>
          <p:cNvPr id="16" name="Rectangle 15">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5939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DDC8CE-3C1F-A575-2724-5AF4062F07C4}"/>
              </a:ext>
            </a:extLst>
          </p:cNvPr>
          <p:cNvSpPr>
            <a:spLocks noGrp="1"/>
          </p:cNvSpPr>
          <p:nvPr>
            <p:ph type="title"/>
          </p:nvPr>
        </p:nvSpPr>
        <p:spPr/>
        <p:txBody>
          <a:bodyPr/>
          <a:lstStyle/>
          <a:p>
            <a:r>
              <a:rPr lang="da-DK" dirty="0"/>
              <a:t>Analyseøvelse</a:t>
            </a:r>
          </a:p>
        </p:txBody>
      </p:sp>
      <p:pic>
        <p:nvPicPr>
          <p:cNvPr id="1026" name="Picture 2" descr="Suprematist Composition - Wikipedia">
            <a:extLst>
              <a:ext uri="{FF2B5EF4-FFF2-40B4-BE49-F238E27FC236}">
                <a16:creationId xmlns:a16="http://schemas.microsoft.com/office/drawing/2014/main" id="{80A35312-C528-C7B8-1A0F-C96583A7D9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366" y="1662022"/>
            <a:ext cx="3795545" cy="4741687"/>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30B2030A-BD94-B05E-FC81-F95DB49BE207}"/>
              </a:ext>
            </a:extLst>
          </p:cNvPr>
          <p:cNvSpPr txBox="1"/>
          <p:nvPr/>
        </p:nvSpPr>
        <p:spPr>
          <a:xfrm>
            <a:off x="4541921" y="1503349"/>
            <a:ext cx="1913021" cy="1754326"/>
          </a:xfrm>
          <a:prstGeom prst="rect">
            <a:avLst/>
          </a:prstGeom>
          <a:noFill/>
        </p:spPr>
        <p:txBody>
          <a:bodyPr wrap="square" rtlCol="0">
            <a:spAutoFit/>
          </a:bodyPr>
          <a:lstStyle/>
          <a:p>
            <a:r>
              <a:rPr lang="da-DK" dirty="0" err="1"/>
              <a:t>Kazimir</a:t>
            </a:r>
            <a:r>
              <a:rPr lang="da-DK" dirty="0"/>
              <a:t> Malevitj: </a:t>
            </a:r>
            <a:r>
              <a:rPr lang="da-DK" dirty="0" err="1"/>
              <a:t>Supremativistisk</a:t>
            </a:r>
            <a:r>
              <a:rPr lang="da-DK" dirty="0"/>
              <a:t> komposition, 1916. </a:t>
            </a:r>
          </a:p>
          <a:p>
            <a:r>
              <a:rPr lang="da-DK" dirty="0"/>
              <a:t>Olie på lærred, 88,5 x 71 cm </a:t>
            </a:r>
          </a:p>
        </p:txBody>
      </p:sp>
      <p:pic>
        <p:nvPicPr>
          <p:cNvPr id="1028" name="Picture 4" descr="La Tour Eiffel, 1926.">
            <a:extLst>
              <a:ext uri="{FF2B5EF4-FFF2-40B4-BE49-F238E27FC236}">
                <a16:creationId xmlns:a16="http://schemas.microsoft.com/office/drawing/2014/main" id="{13B0547F-2BAF-2F96-12C5-815D2949D5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88855" y="379620"/>
            <a:ext cx="3586163" cy="6199369"/>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43AD13F6-2991-9F77-D5CE-A6005E0C6C83}"/>
              </a:ext>
            </a:extLst>
          </p:cNvPr>
          <p:cNvSpPr txBox="1"/>
          <p:nvPr/>
        </p:nvSpPr>
        <p:spPr>
          <a:xfrm>
            <a:off x="6288508" y="4824663"/>
            <a:ext cx="1644315" cy="1754326"/>
          </a:xfrm>
          <a:prstGeom prst="rect">
            <a:avLst/>
          </a:prstGeom>
          <a:noFill/>
        </p:spPr>
        <p:txBody>
          <a:bodyPr wrap="square" rtlCol="0">
            <a:spAutoFit/>
          </a:bodyPr>
          <a:lstStyle/>
          <a:p>
            <a:r>
              <a:rPr lang="da-DK" dirty="0"/>
              <a:t>Robert </a:t>
            </a:r>
            <a:r>
              <a:rPr lang="da-DK" dirty="0" err="1"/>
              <a:t>Delanay</a:t>
            </a:r>
            <a:r>
              <a:rPr lang="da-DK" dirty="0"/>
              <a:t>: Eiffeltårnet, 1926. </a:t>
            </a:r>
          </a:p>
          <a:p>
            <a:r>
              <a:rPr lang="da-DK" dirty="0"/>
              <a:t>Olie på lærred, 169 x 86 cm </a:t>
            </a:r>
          </a:p>
        </p:txBody>
      </p:sp>
      <p:sp>
        <p:nvSpPr>
          <p:cNvPr id="6" name="Tekstfelt 5">
            <a:extLst>
              <a:ext uri="{FF2B5EF4-FFF2-40B4-BE49-F238E27FC236}">
                <a16:creationId xmlns:a16="http://schemas.microsoft.com/office/drawing/2014/main" id="{69939EA4-70D5-E177-82C0-BABB872ED7DA}"/>
              </a:ext>
            </a:extLst>
          </p:cNvPr>
          <p:cNvSpPr txBox="1"/>
          <p:nvPr/>
        </p:nvSpPr>
        <p:spPr>
          <a:xfrm>
            <a:off x="4776537" y="3472569"/>
            <a:ext cx="3156286" cy="923330"/>
          </a:xfrm>
          <a:prstGeom prst="rect">
            <a:avLst/>
          </a:prstGeom>
          <a:noFill/>
        </p:spPr>
        <p:txBody>
          <a:bodyPr wrap="square" rtlCol="0">
            <a:spAutoFit/>
          </a:bodyPr>
          <a:lstStyle/>
          <a:p>
            <a:r>
              <a:rPr lang="da-DK" b="1" dirty="0"/>
              <a:t>Farver?</a:t>
            </a:r>
          </a:p>
          <a:p>
            <a:r>
              <a:rPr lang="da-DK" b="1" dirty="0"/>
              <a:t>Rum og flade?</a:t>
            </a:r>
          </a:p>
          <a:p>
            <a:r>
              <a:rPr lang="da-DK" b="1" dirty="0"/>
              <a:t>Figurativt eller abstrakt?</a:t>
            </a:r>
          </a:p>
        </p:txBody>
      </p:sp>
    </p:spTree>
    <p:extLst>
      <p:ext uri="{BB962C8B-B14F-4D97-AF65-F5344CB8AC3E}">
        <p14:creationId xmlns:p14="http://schemas.microsoft.com/office/powerpoint/2010/main" val="4057635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EF275A-9FD4-49DF-9D23-313B0FEEB5E0}"/>
              </a:ext>
            </a:extLst>
          </p:cNvPr>
          <p:cNvSpPr>
            <a:spLocks noGrp="1"/>
          </p:cNvSpPr>
          <p:nvPr>
            <p:ph type="title"/>
          </p:nvPr>
        </p:nvSpPr>
        <p:spPr>
          <a:xfrm>
            <a:off x="705853" y="208715"/>
            <a:ext cx="3735389" cy="1325563"/>
          </a:xfrm>
        </p:spPr>
        <p:txBody>
          <a:bodyPr/>
          <a:lstStyle/>
          <a:p>
            <a:r>
              <a:rPr lang="da-DK" dirty="0"/>
              <a:t>Analyseøvelse </a:t>
            </a:r>
          </a:p>
        </p:txBody>
      </p:sp>
      <p:sp>
        <p:nvSpPr>
          <p:cNvPr id="4" name="Tekstfelt 3">
            <a:extLst>
              <a:ext uri="{FF2B5EF4-FFF2-40B4-BE49-F238E27FC236}">
                <a16:creationId xmlns:a16="http://schemas.microsoft.com/office/drawing/2014/main" id="{E3A605E7-893E-8B00-4A3C-F999CFE94703}"/>
              </a:ext>
            </a:extLst>
          </p:cNvPr>
          <p:cNvSpPr txBox="1"/>
          <p:nvPr/>
        </p:nvSpPr>
        <p:spPr>
          <a:xfrm>
            <a:off x="156411" y="6437655"/>
            <a:ext cx="6216316" cy="369332"/>
          </a:xfrm>
          <a:prstGeom prst="rect">
            <a:avLst/>
          </a:prstGeom>
          <a:noFill/>
        </p:spPr>
        <p:txBody>
          <a:bodyPr wrap="square" rtlCol="0">
            <a:spAutoFit/>
          </a:bodyPr>
          <a:lstStyle/>
          <a:p>
            <a:r>
              <a:rPr lang="da-DK" dirty="0"/>
              <a:t>Piet Mondrian: Komposition A, 1923. Olie på lærred, 90 x 91 cm </a:t>
            </a:r>
          </a:p>
        </p:txBody>
      </p:sp>
      <p:pic>
        <p:nvPicPr>
          <p:cNvPr id="2050" name="Picture 2" descr="Vasily Kandinsky. Small Worlds IV (Kleine Welten IV) from Small Worlds (Kleine  Welten). 1922 | MoMA">
            <a:extLst>
              <a:ext uri="{FF2B5EF4-FFF2-40B4-BE49-F238E27FC236}">
                <a16:creationId xmlns:a16="http://schemas.microsoft.com/office/drawing/2014/main" id="{E155D5C5-1900-6372-21D0-330AF74077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1444" y="0"/>
            <a:ext cx="5897563"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Pladsholder til indhold 5">
            <a:extLst>
              <a:ext uri="{FF2B5EF4-FFF2-40B4-BE49-F238E27FC236}">
                <a16:creationId xmlns:a16="http://schemas.microsoft.com/office/drawing/2014/main" id="{0FD9E42B-0A63-0D11-FEA2-4D235B2AC9C3}"/>
              </a:ext>
            </a:extLst>
          </p:cNvPr>
          <p:cNvSpPr>
            <a:spLocks noGrp="1"/>
          </p:cNvSpPr>
          <p:nvPr>
            <p:ph idx="1"/>
          </p:nvPr>
        </p:nvSpPr>
        <p:spPr>
          <a:xfrm>
            <a:off x="4573589" y="3293105"/>
            <a:ext cx="2140029" cy="1325563"/>
          </a:xfrm>
        </p:spPr>
        <p:txBody>
          <a:bodyPr>
            <a:normAutofit/>
          </a:bodyPr>
          <a:lstStyle/>
          <a:p>
            <a:pPr marL="0" indent="0">
              <a:buNone/>
            </a:pPr>
            <a:r>
              <a:rPr lang="da-DK" sz="1800" b="1" dirty="0"/>
              <a:t>Farver?</a:t>
            </a:r>
          </a:p>
          <a:p>
            <a:pPr marL="0" indent="0">
              <a:buNone/>
            </a:pPr>
            <a:r>
              <a:rPr lang="da-DK" sz="1800" b="1" dirty="0"/>
              <a:t>Rum og flade?</a:t>
            </a:r>
          </a:p>
          <a:p>
            <a:pPr marL="0" indent="0">
              <a:buNone/>
            </a:pPr>
            <a:r>
              <a:rPr lang="da-DK" sz="1800" b="1" dirty="0"/>
              <a:t>Statisk / dynamisk?  </a:t>
            </a:r>
          </a:p>
        </p:txBody>
      </p:sp>
      <p:sp>
        <p:nvSpPr>
          <p:cNvPr id="7" name="Tekstfelt 6">
            <a:extLst>
              <a:ext uri="{FF2B5EF4-FFF2-40B4-BE49-F238E27FC236}">
                <a16:creationId xmlns:a16="http://schemas.microsoft.com/office/drawing/2014/main" id="{D204FE9C-BAD5-EAFC-556D-FA67F5509F6D}"/>
              </a:ext>
            </a:extLst>
          </p:cNvPr>
          <p:cNvSpPr txBox="1"/>
          <p:nvPr/>
        </p:nvSpPr>
        <p:spPr>
          <a:xfrm>
            <a:off x="4742283" y="112070"/>
            <a:ext cx="1809161" cy="1754326"/>
          </a:xfrm>
          <a:prstGeom prst="rect">
            <a:avLst/>
          </a:prstGeom>
          <a:noFill/>
        </p:spPr>
        <p:txBody>
          <a:bodyPr wrap="square" rtlCol="0">
            <a:spAutoFit/>
          </a:bodyPr>
          <a:lstStyle/>
          <a:p>
            <a:r>
              <a:rPr lang="da-DK" dirty="0" err="1"/>
              <a:t>Vasily</a:t>
            </a:r>
            <a:r>
              <a:rPr lang="da-DK" dirty="0"/>
              <a:t> Kandinsky: Kleine </a:t>
            </a:r>
            <a:r>
              <a:rPr lang="da-DK" dirty="0" err="1"/>
              <a:t>Welten</a:t>
            </a:r>
            <a:r>
              <a:rPr lang="da-DK" dirty="0"/>
              <a:t> 4 (små verdener), 1922.</a:t>
            </a:r>
          </a:p>
          <a:p>
            <a:r>
              <a:rPr lang="da-DK" dirty="0"/>
              <a:t>Olie på lærred, 34,1 x 28,9 cm </a:t>
            </a:r>
          </a:p>
        </p:txBody>
      </p:sp>
      <p:pic>
        <p:nvPicPr>
          <p:cNvPr id="2052" name="Picture 4" descr="Piet Mondrian photo A4 composition a 1923">
            <a:extLst>
              <a:ext uri="{FF2B5EF4-FFF2-40B4-BE49-F238E27FC236}">
                <a16:creationId xmlns:a16="http://schemas.microsoft.com/office/drawing/2014/main" id="{773BDD75-78A0-7071-EA49-B0A92FEAB5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550" y="1977979"/>
            <a:ext cx="4397039" cy="4292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9413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F02C22-0282-20BA-4715-2B302AE839F9}"/>
              </a:ext>
            </a:extLst>
          </p:cNvPr>
          <p:cNvSpPr>
            <a:spLocks noGrp="1"/>
          </p:cNvSpPr>
          <p:nvPr>
            <p:ph type="title"/>
          </p:nvPr>
        </p:nvSpPr>
        <p:spPr>
          <a:xfrm>
            <a:off x="761840" y="1138265"/>
            <a:ext cx="4544762" cy="1401183"/>
          </a:xfrm>
        </p:spPr>
        <p:txBody>
          <a:bodyPr anchor="t">
            <a:normAutofit/>
          </a:bodyPr>
          <a:lstStyle/>
          <a:p>
            <a:r>
              <a:rPr lang="da-DK" sz="3200" dirty="0"/>
              <a:t>Praktisk øvelse </a:t>
            </a:r>
            <a:br>
              <a:rPr lang="da-DK" sz="3200" dirty="0"/>
            </a:br>
            <a:r>
              <a:rPr lang="da-DK" sz="3200" dirty="0"/>
              <a:t>Form-fabulering </a:t>
            </a:r>
          </a:p>
        </p:txBody>
      </p:sp>
      <p:cxnSp>
        <p:nvCxnSpPr>
          <p:cNvPr id="14" name="Straight Connector 9">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E012AE97-CE30-4BE2-93D5-A472D8A3E272}"/>
              </a:ext>
            </a:extLst>
          </p:cNvPr>
          <p:cNvSpPr>
            <a:spLocks noGrp="1"/>
          </p:cNvSpPr>
          <p:nvPr>
            <p:ph idx="1"/>
          </p:nvPr>
        </p:nvSpPr>
        <p:spPr>
          <a:xfrm>
            <a:off x="761840" y="2383919"/>
            <a:ext cx="4544762" cy="3602935"/>
          </a:xfrm>
        </p:spPr>
        <p:txBody>
          <a:bodyPr>
            <a:normAutofit/>
          </a:bodyPr>
          <a:lstStyle/>
          <a:p>
            <a:pPr marL="0" indent="0">
              <a:buNone/>
            </a:pPr>
            <a:r>
              <a:rPr lang="da-DK" sz="1700" dirty="0"/>
              <a:t>Kunstneren kan tegne en form og så lade formen udvikle sig, som den selv vil (fra det abstrakte mod det figurative)</a:t>
            </a:r>
          </a:p>
          <a:p>
            <a:pPr>
              <a:buFontTx/>
              <a:buChar char="-"/>
            </a:pPr>
            <a:r>
              <a:rPr lang="da-DK" sz="1700" dirty="0"/>
              <a:t>Tegn en figur f.eks. to rektangler (eller en anden geometrisk form), der smelter sammen.  </a:t>
            </a:r>
          </a:p>
          <a:p>
            <a:pPr>
              <a:buFontTx/>
              <a:buChar char="-"/>
            </a:pPr>
            <a:r>
              <a:rPr lang="da-DK" sz="1700" dirty="0"/>
              <a:t>Læg et stykke manifold  (gennemsigtigt tynd papir) over tegningen og lad blyanten køre løst rundt ovenpå figuren. </a:t>
            </a:r>
          </a:p>
          <a:p>
            <a:pPr>
              <a:buFontTx/>
              <a:buChar char="-"/>
            </a:pPr>
            <a:r>
              <a:rPr lang="da-DK" sz="1700" dirty="0"/>
              <a:t>Gentag øvelsen igen 4-5 gange.</a:t>
            </a:r>
          </a:p>
          <a:p>
            <a:pPr>
              <a:buFontTx/>
              <a:buChar char="-"/>
            </a:pPr>
            <a:r>
              <a:rPr lang="da-DK" sz="1700" dirty="0"/>
              <a:t>Optegn herefter den fremkomne figur og vurdér hvilket figurativt motiv, du kan finde i skitsen.  </a:t>
            </a:r>
          </a:p>
        </p:txBody>
      </p:sp>
      <p:pic>
        <p:nvPicPr>
          <p:cNvPr id="5" name="Billede 4">
            <a:extLst>
              <a:ext uri="{FF2B5EF4-FFF2-40B4-BE49-F238E27FC236}">
                <a16:creationId xmlns:a16="http://schemas.microsoft.com/office/drawing/2014/main" id="{9501DDCE-93CC-0175-F8FC-E482C2BBFF02}"/>
              </a:ext>
            </a:extLst>
          </p:cNvPr>
          <p:cNvPicPr>
            <a:picLocks noChangeAspect="1"/>
          </p:cNvPicPr>
          <p:nvPr/>
        </p:nvPicPr>
        <p:blipFill>
          <a:blip r:embed="rId3"/>
          <a:stretch>
            <a:fillRect/>
          </a:stretch>
        </p:blipFill>
        <p:spPr>
          <a:xfrm>
            <a:off x="6082748" y="1382817"/>
            <a:ext cx="5334160" cy="4093966"/>
          </a:xfrm>
          <a:prstGeom prst="rect">
            <a:avLst/>
          </a:prstGeom>
        </p:spPr>
      </p:pic>
      <p:pic>
        <p:nvPicPr>
          <p:cNvPr id="2050" name="Picture 2" descr="Engel Symbol - Symboler - Urner">
            <a:extLst>
              <a:ext uri="{FF2B5EF4-FFF2-40B4-BE49-F238E27FC236}">
                <a16:creationId xmlns:a16="http://schemas.microsoft.com/office/drawing/2014/main" id="{31CA47A6-8824-C421-15F1-A98C321BE6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0055" y="834064"/>
            <a:ext cx="6023936" cy="6023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5147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EFD753D-6A49-46DD-9E82-AA6E2C62B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38A5824-1F4A-4EE7-BC13-5BB48FC080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5" y="318582"/>
            <a:ext cx="4556762" cy="2028511"/>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DAC85DD5-0C2B-3C90-5753-F73DB3FA7035}"/>
              </a:ext>
            </a:extLst>
          </p:cNvPr>
          <p:cNvSpPr>
            <a:spLocks noGrp="1"/>
          </p:cNvSpPr>
          <p:nvPr>
            <p:ph type="title"/>
          </p:nvPr>
        </p:nvSpPr>
        <p:spPr>
          <a:xfrm>
            <a:off x="641776" y="637523"/>
            <a:ext cx="3941121" cy="1676458"/>
          </a:xfrm>
        </p:spPr>
        <p:txBody>
          <a:bodyPr>
            <a:normAutofit/>
          </a:bodyPr>
          <a:lstStyle/>
          <a:p>
            <a:r>
              <a:rPr lang="da-DK" sz="3100" dirty="0">
                <a:solidFill>
                  <a:srgbClr val="FFFFFF"/>
                </a:solidFill>
              </a:rPr>
              <a:t>TEORI</a:t>
            </a:r>
            <a:br>
              <a:rPr lang="da-DK" sz="3100" dirty="0">
                <a:solidFill>
                  <a:srgbClr val="FFFFFF"/>
                </a:solidFill>
              </a:rPr>
            </a:br>
            <a:r>
              <a:rPr lang="da-DK" sz="3100" dirty="0">
                <a:solidFill>
                  <a:srgbClr val="FFFFFF"/>
                </a:solidFill>
              </a:rPr>
              <a:t>Farver og farvevirkning (dynamisk el. statisk) </a:t>
            </a:r>
          </a:p>
        </p:txBody>
      </p:sp>
      <p:pic>
        <p:nvPicPr>
          <p:cNvPr id="7" name="Billede 6">
            <a:extLst>
              <a:ext uri="{FF2B5EF4-FFF2-40B4-BE49-F238E27FC236}">
                <a16:creationId xmlns:a16="http://schemas.microsoft.com/office/drawing/2014/main" id="{BF6E8948-B438-B62C-B17D-36C314CD60EA}"/>
              </a:ext>
            </a:extLst>
          </p:cNvPr>
          <p:cNvPicPr>
            <a:picLocks noChangeAspect="1"/>
          </p:cNvPicPr>
          <p:nvPr/>
        </p:nvPicPr>
        <p:blipFill>
          <a:blip r:embed="rId3"/>
          <a:stretch>
            <a:fillRect/>
          </a:stretch>
        </p:blipFill>
        <p:spPr>
          <a:xfrm>
            <a:off x="5288382" y="463225"/>
            <a:ext cx="4035451" cy="1503205"/>
          </a:xfrm>
          <a:prstGeom prst="rect">
            <a:avLst/>
          </a:prstGeom>
        </p:spPr>
      </p:pic>
      <p:pic>
        <p:nvPicPr>
          <p:cNvPr id="13" name="Billede 12">
            <a:extLst>
              <a:ext uri="{FF2B5EF4-FFF2-40B4-BE49-F238E27FC236}">
                <a16:creationId xmlns:a16="http://schemas.microsoft.com/office/drawing/2014/main" id="{C0F4DD30-40FD-1FFE-DC85-12A54A146B09}"/>
              </a:ext>
            </a:extLst>
          </p:cNvPr>
          <p:cNvPicPr>
            <a:picLocks noChangeAspect="1"/>
          </p:cNvPicPr>
          <p:nvPr/>
        </p:nvPicPr>
        <p:blipFill>
          <a:blip r:embed="rId4"/>
          <a:stretch>
            <a:fillRect/>
          </a:stretch>
        </p:blipFill>
        <p:spPr>
          <a:xfrm>
            <a:off x="10029934" y="4585990"/>
            <a:ext cx="1843750" cy="1882162"/>
          </a:xfrm>
          <a:prstGeom prst="rect">
            <a:avLst/>
          </a:prstGeom>
        </p:spPr>
      </p:pic>
      <p:pic>
        <p:nvPicPr>
          <p:cNvPr id="9" name="Billede 8">
            <a:extLst>
              <a:ext uri="{FF2B5EF4-FFF2-40B4-BE49-F238E27FC236}">
                <a16:creationId xmlns:a16="http://schemas.microsoft.com/office/drawing/2014/main" id="{749973A6-00EF-DEC4-5AD2-277224F201C4}"/>
              </a:ext>
            </a:extLst>
          </p:cNvPr>
          <p:cNvPicPr>
            <a:picLocks noChangeAspect="1"/>
          </p:cNvPicPr>
          <p:nvPr/>
        </p:nvPicPr>
        <p:blipFill>
          <a:blip r:embed="rId5"/>
          <a:stretch>
            <a:fillRect/>
          </a:stretch>
        </p:blipFill>
        <p:spPr>
          <a:xfrm>
            <a:off x="440272" y="3053228"/>
            <a:ext cx="4114800" cy="3065525"/>
          </a:xfrm>
          <a:prstGeom prst="rect">
            <a:avLst/>
          </a:prstGeom>
        </p:spPr>
      </p:pic>
      <p:sp>
        <p:nvSpPr>
          <p:cNvPr id="25" name="Rectangle 24">
            <a:extLst>
              <a:ext uri="{FF2B5EF4-FFF2-40B4-BE49-F238E27FC236}">
                <a16:creationId xmlns:a16="http://schemas.microsoft.com/office/drawing/2014/main" id="{0F8BFD3B-29FB-4A95-BB51-220F8A6C57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6650" y="2429124"/>
            <a:ext cx="4561251" cy="4108837"/>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5AA5EC5A-1C59-E7C2-2E2F-69B7390557FF}"/>
              </a:ext>
            </a:extLst>
          </p:cNvPr>
          <p:cNvSpPr>
            <a:spLocks noGrp="1"/>
          </p:cNvSpPr>
          <p:nvPr>
            <p:ph idx="1"/>
          </p:nvPr>
        </p:nvSpPr>
        <p:spPr>
          <a:xfrm>
            <a:off x="5262159" y="2758930"/>
            <a:ext cx="3944010" cy="3455091"/>
          </a:xfrm>
        </p:spPr>
        <p:txBody>
          <a:bodyPr anchor="ctr">
            <a:normAutofit/>
          </a:bodyPr>
          <a:lstStyle/>
          <a:p>
            <a:pPr marL="0" indent="0">
              <a:buNone/>
            </a:pPr>
            <a:r>
              <a:rPr lang="da-DK" sz="2000" b="1" dirty="0">
                <a:solidFill>
                  <a:srgbClr val="FFFFFF"/>
                </a:solidFill>
              </a:rPr>
              <a:t>ITTENS FARVECIRKEL </a:t>
            </a:r>
          </a:p>
          <a:p>
            <a:pPr marL="0" indent="0">
              <a:buNone/>
            </a:pPr>
            <a:r>
              <a:rPr lang="da-DK" sz="2000" b="1" dirty="0">
                <a:solidFill>
                  <a:srgbClr val="FFFFFF"/>
                </a:solidFill>
              </a:rPr>
              <a:t>Rolig farvevirkning (harmonier)</a:t>
            </a:r>
            <a:r>
              <a:rPr lang="da-DK" sz="2000" dirty="0">
                <a:solidFill>
                  <a:srgbClr val="FFFFFF"/>
                </a:solidFill>
              </a:rPr>
              <a:t> </a:t>
            </a:r>
          </a:p>
          <a:p>
            <a:r>
              <a:rPr lang="da-DK" sz="2000" dirty="0">
                <a:solidFill>
                  <a:srgbClr val="FFFFFF"/>
                </a:solidFill>
              </a:rPr>
              <a:t>analog harmoni og valør </a:t>
            </a:r>
          </a:p>
          <a:p>
            <a:pPr marL="0" indent="0">
              <a:buNone/>
            </a:pPr>
            <a:r>
              <a:rPr lang="da-DK" sz="2000" b="1" dirty="0">
                <a:solidFill>
                  <a:srgbClr val="FFFFFF"/>
                </a:solidFill>
              </a:rPr>
              <a:t>Urolig farvevirkning (kontraster)</a:t>
            </a:r>
            <a:r>
              <a:rPr lang="da-DK" sz="2000" dirty="0">
                <a:solidFill>
                  <a:srgbClr val="FFFFFF"/>
                </a:solidFill>
              </a:rPr>
              <a:t> </a:t>
            </a:r>
          </a:p>
          <a:p>
            <a:r>
              <a:rPr lang="da-DK" sz="2000" dirty="0">
                <a:solidFill>
                  <a:srgbClr val="FFFFFF"/>
                </a:solidFill>
              </a:rPr>
              <a:t>Komplementærfarver </a:t>
            </a:r>
          </a:p>
          <a:p>
            <a:r>
              <a:rPr lang="da-DK" sz="2000" dirty="0">
                <a:solidFill>
                  <a:srgbClr val="FFFFFF"/>
                </a:solidFill>
              </a:rPr>
              <a:t>Varm / kold farvekontrast </a:t>
            </a:r>
          </a:p>
          <a:p>
            <a:r>
              <a:rPr lang="da-DK" sz="2000" dirty="0" err="1">
                <a:solidFill>
                  <a:srgbClr val="FFFFFF"/>
                </a:solidFill>
              </a:rPr>
              <a:t>Egenkontrast</a:t>
            </a:r>
            <a:r>
              <a:rPr lang="da-DK" sz="2000" dirty="0">
                <a:solidFill>
                  <a:srgbClr val="FFFFFF"/>
                </a:solidFill>
              </a:rPr>
              <a:t> (ej illustreret)</a:t>
            </a:r>
          </a:p>
          <a:p>
            <a:r>
              <a:rPr lang="da-DK" sz="2000" dirty="0">
                <a:solidFill>
                  <a:srgbClr val="FFFFFF"/>
                </a:solidFill>
              </a:rPr>
              <a:t>Mættet / brækket (ej illustreret)</a:t>
            </a:r>
          </a:p>
        </p:txBody>
      </p:sp>
      <p:pic>
        <p:nvPicPr>
          <p:cNvPr id="11" name="Billede 10">
            <a:extLst>
              <a:ext uri="{FF2B5EF4-FFF2-40B4-BE49-F238E27FC236}">
                <a16:creationId xmlns:a16="http://schemas.microsoft.com/office/drawing/2014/main" id="{EC2E8A05-9E5F-67A3-AA23-0EE1095E325F}"/>
              </a:ext>
            </a:extLst>
          </p:cNvPr>
          <p:cNvPicPr>
            <a:picLocks noChangeAspect="1"/>
          </p:cNvPicPr>
          <p:nvPr/>
        </p:nvPicPr>
        <p:blipFill>
          <a:blip r:embed="rId6"/>
          <a:stretch>
            <a:fillRect/>
          </a:stretch>
        </p:blipFill>
        <p:spPr>
          <a:xfrm>
            <a:off x="9877379" y="2539428"/>
            <a:ext cx="1937423" cy="1821549"/>
          </a:xfrm>
          <a:prstGeom prst="rect">
            <a:avLst/>
          </a:prstGeom>
        </p:spPr>
      </p:pic>
      <p:pic>
        <p:nvPicPr>
          <p:cNvPr id="5" name="Billede 4">
            <a:extLst>
              <a:ext uri="{FF2B5EF4-FFF2-40B4-BE49-F238E27FC236}">
                <a16:creationId xmlns:a16="http://schemas.microsoft.com/office/drawing/2014/main" id="{001C4A4F-F053-EAD8-53AE-0606F75FA4D6}"/>
              </a:ext>
            </a:extLst>
          </p:cNvPr>
          <p:cNvPicPr>
            <a:picLocks noChangeAspect="1"/>
          </p:cNvPicPr>
          <p:nvPr/>
        </p:nvPicPr>
        <p:blipFill>
          <a:blip r:embed="rId7"/>
          <a:stretch>
            <a:fillRect/>
          </a:stretch>
        </p:blipFill>
        <p:spPr>
          <a:xfrm>
            <a:off x="9967006" y="505130"/>
            <a:ext cx="1918712" cy="1841963"/>
          </a:xfrm>
          <a:prstGeom prst="rect">
            <a:avLst/>
          </a:prstGeom>
        </p:spPr>
      </p:pic>
    </p:spTree>
    <p:extLst>
      <p:ext uri="{BB962C8B-B14F-4D97-AF65-F5344CB8AC3E}">
        <p14:creationId xmlns:p14="http://schemas.microsoft.com/office/powerpoint/2010/main" val="275749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96" name="Rectangle 3098">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AC50F609-4C86-B2F7-0285-93ED406981D9}"/>
              </a:ext>
            </a:extLst>
          </p:cNvPr>
          <p:cNvSpPr>
            <a:spLocks noGrp="1"/>
          </p:cNvSpPr>
          <p:nvPr>
            <p:ph type="title"/>
          </p:nvPr>
        </p:nvSpPr>
        <p:spPr>
          <a:xfrm>
            <a:off x="223520" y="669925"/>
            <a:ext cx="3982720" cy="1325563"/>
          </a:xfrm>
        </p:spPr>
        <p:txBody>
          <a:bodyPr anchor="b">
            <a:normAutofit/>
          </a:bodyPr>
          <a:lstStyle/>
          <a:p>
            <a:r>
              <a:rPr lang="da-DK" dirty="0">
                <a:solidFill>
                  <a:schemeClr val="bg1"/>
                </a:solidFill>
              </a:rPr>
              <a:t>Farvesymbolik? </a:t>
            </a:r>
            <a:br>
              <a:rPr lang="da-DK" dirty="0">
                <a:solidFill>
                  <a:schemeClr val="bg1"/>
                </a:solidFill>
              </a:rPr>
            </a:br>
            <a:r>
              <a:rPr lang="da-DK" dirty="0">
                <a:solidFill>
                  <a:schemeClr val="bg1"/>
                </a:solidFill>
              </a:rPr>
              <a:t>- NEJ, NEJ, NEJ! 	</a:t>
            </a:r>
          </a:p>
        </p:txBody>
      </p:sp>
      <p:cxnSp>
        <p:nvCxnSpPr>
          <p:cNvPr id="3097" name="Straight Connector 3100">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47EC4DBA-5E81-710C-7E78-2CA1F28168B7}"/>
              </a:ext>
            </a:extLst>
          </p:cNvPr>
          <p:cNvSpPr>
            <a:spLocks noGrp="1"/>
          </p:cNvSpPr>
          <p:nvPr>
            <p:ph idx="1"/>
          </p:nvPr>
        </p:nvSpPr>
        <p:spPr>
          <a:xfrm>
            <a:off x="6868803" y="401262"/>
            <a:ext cx="4800600" cy="3711571"/>
          </a:xfrm>
        </p:spPr>
        <p:txBody>
          <a:bodyPr>
            <a:normAutofit/>
          </a:bodyPr>
          <a:lstStyle/>
          <a:p>
            <a:r>
              <a:rPr lang="da-DK" sz="2400" dirty="0">
                <a:solidFill>
                  <a:schemeClr val="bg1"/>
                </a:solidFill>
              </a:rPr>
              <a:t>Ideen om at farver har en fastlåst symbolsk (indholdsmæssig) kode eller en én-til-én sammenhæng til følelser. </a:t>
            </a:r>
          </a:p>
          <a:p>
            <a:r>
              <a:rPr lang="da-DK" sz="2400" dirty="0">
                <a:solidFill>
                  <a:schemeClr val="bg1"/>
                </a:solidFill>
              </a:rPr>
              <a:t>F.eks. er rød forbundet med kærlighed og lidenskab, grøn er håbets farve eller viser jalousi og misundelse osv. osv. </a:t>
            </a:r>
          </a:p>
          <a:p>
            <a:pPr marL="0" indent="0">
              <a:buNone/>
            </a:pPr>
            <a:endParaRPr lang="da-DK" sz="2400" dirty="0">
              <a:solidFill>
                <a:schemeClr val="bg1"/>
              </a:solidFill>
            </a:endParaRPr>
          </a:p>
        </p:txBody>
      </p:sp>
      <p:pic>
        <p:nvPicPr>
          <p:cNvPr id="3074" name="Picture 2">
            <a:extLst>
              <a:ext uri="{FF2B5EF4-FFF2-40B4-BE49-F238E27FC236}">
                <a16:creationId xmlns:a16="http://schemas.microsoft.com/office/drawing/2014/main" id="{A22FFB7C-C399-C76D-55B3-E31A37DE6C8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09152" y="3429000"/>
            <a:ext cx="5242218" cy="311911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FE7F1516-3253-FA74-A441-2A350BF18E8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40630" y="2257048"/>
            <a:ext cx="3965605" cy="4345869"/>
          </a:xfrm>
          <a:prstGeom prst="rect">
            <a:avLst/>
          </a:prstGeom>
          <a:noFill/>
          <a:extLst>
            <a:ext uri="{909E8E84-426E-40DD-AFC4-6F175D3DCCD1}">
              <a14:hiddenFill xmlns:a14="http://schemas.microsoft.com/office/drawing/2010/main">
                <a:solidFill>
                  <a:srgbClr val="FFFFFF"/>
                </a:solidFill>
              </a14:hiddenFill>
            </a:ext>
          </a:extLst>
        </p:spPr>
      </p:pic>
      <p:cxnSp>
        <p:nvCxnSpPr>
          <p:cNvPr id="3098" name="Straight Connector 3102">
            <a:extLst>
              <a:ext uri="{FF2B5EF4-FFF2-40B4-BE49-F238E27FC236}">
                <a16:creationId xmlns:a16="http://schemas.microsoft.com/office/drawing/2014/main" id="{B7188D9B-1674-419B-A379-D1632A7EC3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29053"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kstfelt 3">
            <a:extLst>
              <a:ext uri="{FF2B5EF4-FFF2-40B4-BE49-F238E27FC236}">
                <a16:creationId xmlns:a16="http://schemas.microsoft.com/office/drawing/2014/main" id="{4B72B640-BBCF-6D64-681D-A5C1DC7075D4}"/>
              </a:ext>
            </a:extLst>
          </p:cNvPr>
          <p:cNvSpPr txBox="1"/>
          <p:nvPr/>
        </p:nvSpPr>
        <p:spPr>
          <a:xfrm>
            <a:off x="4309763" y="5688449"/>
            <a:ext cx="2036439" cy="1169551"/>
          </a:xfrm>
          <a:prstGeom prst="rect">
            <a:avLst/>
          </a:prstGeom>
          <a:noFill/>
        </p:spPr>
        <p:txBody>
          <a:bodyPr wrap="square" rtlCol="0">
            <a:spAutoFit/>
          </a:bodyPr>
          <a:lstStyle/>
          <a:p>
            <a:r>
              <a:rPr lang="it-IT" sz="1400" b="0" i="0" dirty="0">
                <a:solidFill>
                  <a:schemeClr val="bg1"/>
                </a:solidFill>
                <a:effectLst/>
              </a:rPr>
              <a:t>Giotto di Bondone, </a:t>
            </a:r>
          </a:p>
          <a:p>
            <a:r>
              <a:rPr lang="it-IT" sz="1400" b="0" dirty="0">
                <a:solidFill>
                  <a:schemeClr val="bg1"/>
                </a:solidFill>
                <a:effectLst/>
              </a:rPr>
              <a:t>Judaskysset</a:t>
            </a:r>
            <a:r>
              <a:rPr lang="it-IT" sz="1400" b="0" i="0" dirty="0">
                <a:solidFill>
                  <a:schemeClr val="bg1"/>
                </a:solidFill>
                <a:effectLst/>
              </a:rPr>
              <a:t>, 1303-1306, fresco i Cappella Scrovegni</a:t>
            </a:r>
            <a:endParaRPr lang="da-DK" sz="1400" dirty="0">
              <a:solidFill>
                <a:schemeClr val="bg1"/>
              </a:solidFill>
            </a:endParaRPr>
          </a:p>
          <a:p>
            <a:endParaRPr lang="da-DK" sz="1400" dirty="0"/>
          </a:p>
        </p:txBody>
      </p:sp>
    </p:spTree>
    <p:extLst>
      <p:ext uri="{BB962C8B-B14F-4D97-AF65-F5344CB8AC3E}">
        <p14:creationId xmlns:p14="http://schemas.microsoft.com/office/powerpoint/2010/main" val="3435333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149FB5C3-7336-4FE0-A30C-CC0A3646D4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40" name="Group 1039">
            <a:extLst>
              <a:ext uri="{FF2B5EF4-FFF2-40B4-BE49-F238E27FC236}">
                <a16:creationId xmlns:a16="http://schemas.microsoft.com/office/drawing/2014/main" id="{19A6B5CE-CB1D-48EE-8B43-E952235C83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041" name="Rectangle 1040">
              <a:extLst>
                <a:ext uri="{FF2B5EF4-FFF2-40B4-BE49-F238E27FC236}">
                  <a16:creationId xmlns:a16="http://schemas.microsoft.com/office/drawing/2014/main" id="{E3F3EAA5-4E15-400B-BBA3-82B3F49A21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2" name="Rectangle 1041">
              <a:extLst>
                <a:ext uri="{FF2B5EF4-FFF2-40B4-BE49-F238E27FC236}">
                  <a16:creationId xmlns:a16="http://schemas.microsoft.com/office/drawing/2014/main" id="{72BA2E40-BE9B-4C54-9CDD-40EE804CCE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4" name="Rectangle 1043">
            <a:extLst>
              <a:ext uri="{FF2B5EF4-FFF2-40B4-BE49-F238E27FC236}">
                <a16:creationId xmlns:a16="http://schemas.microsoft.com/office/drawing/2014/main" id="{0DA909B4-15FF-46A6-8A7F-7AEF977FE9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517897"/>
            <a:ext cx="11111729" cy="585796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082F7F9-9621-00F9-DBAE-A9D08AA8E836}"/>
              </a:ext>
            </a:extLst>
          </p:cNvPr>
          <p:cNvSpPr>
            <a:spLocks noGrp="1"/>
          </p:cNvSpPr>
          <p:nvPr>
            <p:ph type="title"/>
          </p:nvPr>
        </p:nvSpPr>
        <p:spPr>
          <a:xfrm>
            <a:off x="1057025" y="922644"/>
            <a:ext cx="5040285" cy="1169585"/>
          </a:xfrm>
        </p:spPr>
        <p:txBody>
          <a:bodyPr anchor="b">
            <a:normAutofit/>
          </a:bodyPr>
          <a:lstStyle/>
          <a:p>
            <a:r>
              <a:rPr lang="da-DK" sz="4000"/>
              <a:t>Praktisk øvelse	</a:t>
            </a:r>
          </a:p>
        </p:txBody>
      </p:sp>
      <p:sp>
        <p:nvSpPr>
          <p:cNvPr id="1046" name="Rectangle 1045">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55714" y="2263365"/>
            <a:ext cx="49377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5898F603-9BCB-C692-C4D2-F93F2972A024}"/>
              </a:ext>
            </a:extLst>
          </p:cNvPr>
          <p:cNvSpPr>
            <a:spLocks noGrp="1"/>
          </p:cNvSpPr>
          <p:nvPr>
            <p:ph idx="1"/>
          </p:nvPr>
        </p:nvSpPr>
        <p:spPr>
          <a:xfrm>
            <a:off x="1055715" y="2508105"/>
            <a:ext cx="5040285" cy="3632493"/>
          </a:xfrm>
        </p:spPr>
        <p:txBody>
          <a:bodyPr anchor="ctr">
            <a:normAutofit/>
          </a:bodyPr>
          <a:lstStyle/>
          <a:p>
            <a:pPr marL="0" indent="0">
              <a:buNone/>
            </a:pPr>
            <a:r>
              <a:rPr lang="da-DK" sz="1600"/>
              <a:t>Farvelæg de to sort/hvide fotografier.</a:t>
            </a:r>
          </a:p>
          <a:p>
            <a:pPr marL="0" indent="0">
              <a:buNone/>
            </a:pPr>
            <a:endParaRPr lang="da-DK" sz="1600"/>
          </a:p>
          <a:p>
            <a:pPr marL="514350" indent="-514350">
              <a:buAutoNum type="arabicPeriod"/>
            </a:pPr>
            <a:r>
              <a:rPr lang="da-DK" sz="1600"/>
              <a:t>Udvælg 3-4 farver til hvert fotografi</a:t>
            </a:r>
          </a:p>
          <a:p>
            <a:pPr>
              <a:buFontTx/>
              <a:buChar char="-"/>
            </a:pPr>
            <a:r>
              <a:rPr lang="da-DK" sz="1600"/>
              <a:t>I det ene foto skal du skabe en varm stemning</a:t>
            </a:r>
          </a:p>
          <a:p>
            <a:pPr>
              <a:buFontTx/>
              <a:buChar char="-"/>
            </a:pPr>
            <a:r>
              <a:rPr lang="da-DK" sz="1600"/>
              <a:t>I det andet foto skal du skabe en kold stemning  </a:t>
            </a:r>
          </a:p>
          <a:p>
            <a:pPr marL="0" indent="0">
              <a:buNone/>
            </a:pPr>
            <a:r>
              <a:rPr lang="da-DK" sz="1600"/>
              <a:t>2. Brug farvecirklen til at forklare: </a:t>
            </a:r>
          </a:p>
          <a:p>
            <a:pPr marL="0" indent="0">
              <a:buNone/>
            </a:pPr>
            <a:r>
              <a:rPr lang="da-DK" sz="1600"/>
              <a:t>- hvordan har du arbejdet med at skabe stemning?</a:t>
            </a:r>
          </a:p>
          <a:p>
            <a:pPr>
              <a:buFontTx/>
              <a:buChar char="-"/>
            </a:pPr>
            <a:r>
              <a:rPr lang="da-DK" sz="1600"/>
              <a:t>Hvordan har du arbejdet med farveharmonier eller kontraster?</a:t>
            </a:r>
          </a:p>
          <a:p>
            <a:pPr>
              <a:buFontTx/>
              <a:buChar char="-"/>
            </a:pPr>
            <a:r>
              <a:rPr lang="da-DK" sz="1600"/>
              <a:t>Hvordan har du arbejdet med rum og det figurative, det abstrakte, det realistiske udtryk?</a:t>
            </a:r>
          </a:p>
        </p:txBody>
      </p:sp>
      <p:pic>
        <p:nvPicPr>
          <p:cNvPr id="5" name="Billede 4">
            <a:extLst>
              <a:ext uri="{FF2B5EF4-FFF2-40B4-BE49-F238E27FC236}">
                <a16:creationId xmlns:a16="http://schemas.microsoft.com/office/drawing/2014/main" id="{76C95ADF-48D7-2638-CCB2-7CF654CFFE93}"/>
              </a:ext>
            </a:extLst>
          </p:cNvPr>
          <p:cNvPicPr>
            <a:picLocks noChangeAspect="1"/>
          </p:cNvPicPr>
          <p:nvPr/>
        </p:nvPicPr>
        <p:blipFill>
          <a:blip r:embed="rId3"/>
          <a:stretch>
            <a:fillRect/>
          </a:stretch>
        </p:blipFill>
        <p:spPr>
          <a:xfrm>
            <a:off x="7132532" y="774285"/>
            <a:ext cx="4017390" cy="2581173"/>
          </a:xfrm>
          <a:prstGeom prst="rect">
            <a:avLst/>
          </a:prstGeom>
        </p:spPr>
      </p:pic>
      <p:pic>
        <p:nvPicPr>
          <p:cNvPr id="1026" name="Picture 2" descr="Farver">
            <a:extLst>
              <a:ext uri="{FF2B5EF4-FFF2-40B4-BE49-F238E27FC236}">
                <a16:creationId xmlns:a16="http://schemas.microsoft.com/office/drawing/2014/main" id="{46D6D672-EC8A-387C-A22C-062108D5B2C1}"/>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46667" y="3631221"/>
            <a:ext cx="4389120" cy="2468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7364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510FD9-D0C5-478C-A88E-FE5FE3BAA68E}"/>
              </a:ext>
            </a:extLst>
          </p:cNvPr>
          <p:cNvSpPr>
            <a:spLocks noGrp="1"/>
          </p:cNvSpPr>
          <p:nvPr>
            <p:ph type="title"/>
          </p:nvPr>
        </p:nvSpPr>
        <p:spPr>
          <a:xfrm>
            <a:off x="838200" y="971181"/>
            <a:ext cx="10515600" cy="1325563"/>
          </a:xfrm>
        </p:spPr>
        <p:txBody>
          <a:bodyPr>
            <a:normAutofit fontScale="90000"/>
          </a:bodyPr>
          <a:lstStyle/>
          <a:p>
            <a:pPr algn="ctr"/>
            <a:r>
              <a:rPr lang="da-DK" dirty="0"/>
              <a:t>Del 1:</a:t>
            </a:r>
            <a:br>
              <a:rPr lang="da-DK" dirty="0"/>
            </a:br>
            <a:r>
              <a:rPr lang="da-DK" dirty="0"/>
              <a:t>Det figurative og abstrakte i landskabsmaleriet </a:t>
            </a:r>
            <a:br>
              <a:rPr lang="da-DK" dirty="0"/>
            </a:br>
            <a:br>
              <a:rPr lang="da-DK" dirty="0"/>
            </a:br>
            <a:r>
              <a:rPr lang="da-DK" dirty="0"/>
              <a:t>Tidslinje</a:t>
            </a:r>
          </a:p>
        </p:txBody>
      </p:sp>
      <p:graphicFrame>
        <p:nvGraphicFramePr>
          <p:cNvPr id="5" name="Pladsholder til indhold 4">
            <a:extLst>
              <a:ext uri="{FF2B5EF4-FFF2-40B4-BE49-F238E27FC236}">
                <a16:creationId xmlns:a16="http://schemas.microsoft.com/office/drawing/2014/main" id="{69DF5208-4F26-4DB4-86A0-4C0550BB1D35}"/>
              </a:ext>
            </a:extLst>
          </p:cNvPr>
          <p:cNvGraphicFramePr>
            <a:graphicFrameLocks noGrp="1"/>
          </p:cNvGraphicFramePr>
          <p:nvPr>
            <p:ph idx="1"/>
            <p:extLst>
              <p:ext uri="{D42A27DB-BD31-4B8C-83A1-F6EECF244321}">
                <p14:modId xmlns:p14="http://schemas.microsoft.com/office/powerpoint/2010/main" val="317337644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82117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1" name="Rectangle 8">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37B6538-44C6-4054-A756-673D66AEC344}"/>
              </a:ext>
            </a:extLst>
          </p:cNvPr>
          <p:cNvSpPr>
            <a:spLocks noGrp="1"/>
          </p:cNvSpPr>
          <p:nvPr>
            <p:ph type="title"/>
          </p:nvPr>
        </p:nvSpPr>
        <p:spPr>
          <a:xfrm>
            <a:off x="228602" y="620742"/>
            <a:ext cx="11125198" cy="1325563"/>
          </a:xfrm>
        </p:spPr>
        <p:txBody>
          <a:bodyPr vert="horz" lIns="91440" tIns="45720" rIns="91440" bIns="45720" rtlCol="0" anchor="ctr">
            <a:normAutofit/>
          </a:bodyPr>
          <a:lstStyle/>
          <a:p>
            <a:pPr algn="ctr"/>
            <a:r>
              <a:rPr lang="en-US" kern="1200" dirty="0" err="1">
                <a:solidFill>
                  <a:srgbClr val="FFFFFF"/>
                </a:solidFill>
                <a:latin typeface="+mj-lt"/>
                <a:ea typeface="+mj-ea"/>
                <a:cs typeface="+mj-cs"/>
              </a:rPr>
              <a:t>Teoretisk</a:t>
            </a:r>
            <a:r>
              <a:rPr lang="en-US" kern="1200" dirty="0">
                <a:solidFill>
                  <a:srgbClr val="FFFFFF"/>
                </a:solidFill>
                <a:latin typeface="+mj-lt"/>
                <a:ea typeface="+mj-ea"/>
                <a:cs typeface="+mj-cs"/>
              </a:rPr>
              <a:t> / </a:t>
            </a:r>
            <a:r>
              <a:rPr lang="en-US" kern="1200" dirty="0" err="1">
                <a:solidFill>
                  <a:srgbClr val="FFFFFF"/>
                </a:solidFill>
                <a:latin typeface="+mj-lt"/>
                <a:ea typeface="+mj-ea"/>
                <a:cs typeface="+mj-cs"/>
              </a:rPr>
              <a:t>analytisk</a:t>
            </a:r>
            <a:r>
              <a:rPr lang="en-US" kern="1200" dirty="0">
                <a:solidFill>
                  <a:srgbClr val="FFFFFF"/>
                </a:solidFill>
                <a:latin typeface="+mj-lt"/>
                <a:ea typeface="+mj-ea"/>
                <a:cs typeface="+mj-cs"/>
              </a:rPr>
              <a:t> opgave: </a:t>
            </a:r>
            <a:r>
              <a:rPr lang="da-DK" b="1" dirty="0">
                <a:solidFill>
                  <a:srgbClr val="FFFFFF"/>
                </a:solidFill>
              </a:rPr>
              <a:t>L</a:t>
            </a:r>
            <a:r>
              <a:rPr lang="da-DK" b="1" kern="1200" dirty="0">
                <a:solidFill>
                  <a:srgbClr val="FFFFFF"/>
                </a:solidFill>
                <a:latin typeface="+mj-lt"/>
                <a:ea typeface="+mj-ea"/>
                <a:cs typeface="+mj-cs"/>
              </a:rPr>
              <a:t>andskabsmaleriet</a:t>
            </a:r>
            <a:endParaRPr lang="da-DK" kern="1200" dirty="0">
              <a:solidFill>
                <a:srgbClr val="FFFFFF"/>
              </a:solidFill>
              <a:latin typeface="+mj-lt"/>
              <a:ea typeface="+mj-ea"/>
              <a:cs typeface="+mj-cs"/>
            </a:endParaRPr>
          </a:p>
        </p:txBody>
      </p:sp>
      <p:cxnSp>
        <p:nvCxnSpPr>
          <p:cNvPr id="22" name="Straight Connector 10">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67A7CD38-3E02-4FF5-B30D-9081870226F3}"/>
              </a:ext>
            </a:extLst>
          </p:cNvPr>
          <p:cNvSpPr>
            <a:spLocks noGrp="1"/>
          </p:cNvSpPr>
          <p:nvPr>
            <p:ph idx="1"/>
          </p:nvPr>
        </p:nvSpPr>
        <p:spPr>
          <a:xfrm>
            <a:off x="228602" y="2103076"/>
            <a:ext cx="5448298" cy="5238637"/>
          </a:xfrm>
        </p:spPr>
        <p:txBody>
          <a:bodyPr vert="horz" lIns="91440" tIns="45720" rIns="91440" bIns="45720" rtlCol="0">
            <a:noAutofit/>
          </a:bodyPr>
          <a:lstStyle/>
          <a:p>
            <a:pPr marL="0" indent="0">
              <a:buNone/>
            </a:pPr>
            <a:endParaRPr lang="en-US" sz="300" b="1" dirty="0">
              <a:solidFill>
                <a:srgbClr val="FFFFFF"/>
              </a:solidFill>
            </a:endParaRPr>
          </a:p>
          <a:p>
            <a:pPr marL="0" indent="0">
              <a:buNone/>
            </a:pPr>
            <a:r>
              <a:rPr lang="en-US" sz="1400" b="1" dirty="0">
                <a:solidFill>
                  <a:srgbClr val="FFFFFF"/>
                </a:solidFill>
              </a:rPr>
              <a:t>Læs  de 3 </a:t>
            </a:r>
            <a:r>
              <a:rPr lang="en-US" sz="1400" b="1" dirty="0" err="1">
                <a:solidFill>
                  <a:srgbClr val="FFFFFF"/>
                </a:solidFill>
              </a:rPr>
              <a:t>afsnit</a:t>
            </a:r>
            <a:r>
              <a:rPr lang="en-US" sz="1400" b="1" dirty="0">
                <a:solidFill>
                  <a:srgbClr val="FFFFFF"/>
                </a:solidFill>
              </a:rPr>
              <a:t> ”</a:t>
            </a:r>
            <a:r>
              <a:rPr lang="en-US" sz="1400" b="1" dirty="0" err="1">
                <a:solidFill>
                  <a:srgbClr val="FFFFFF"/>
                </a:solidFill>
              </a:rPr>
              <a:t>landskabet</a:t>
            </a:r>
            <a:r>
              <a:rPr lang="en-US" sz="1400" b="1" dirty="0">
                <a:solidFill>
                  <a:srgbClr val="FFFFFF"/>
                </a:solidFill>
              </a:rPr>
              <a:t> </a:t>
            </a:r>
            <a:r>
              <a:rPr lang="en-US" sz="1400" b="1" dirty="0" err="1">
                <a:solidFill>
                  <a:srgbClr val="FFFFFF"/>
                </a:solidFill>
              </a:rPr>
              <a:t>som</a:t>
            </a:r>
            <a:r>
              <a:rPr lang="en-US" sz="1400" b="1" dirty="0">
                <a:solidFill>
                  <a:srgbClr val="FFFFFF"/>
                </a:solidFill>
              </a:rPr>
              <a:t> </a:t>
            </a:r>
            <a:r>
              <a:rPr lang="en-US" sz="1400" b="1" dirty="0" err="1">
                <a:solidFill>
                  <a:srgbClr val="FFFFFF"/>
                </a:solidFill>
              </a:rPr>
              <a:t>motiv</a:t>
            </a:r>
            <a:r>
              <a:rPr lang="en-US" sz="1400" b="1" dirty="0">
                <a:solidFill>
                  <a:srgbClr val="FFFFFF"/>
                </a:solidFill>
              </a:rPr>
              <a:t>”, “Det </a:t>
            </a:r>
            <a:r>
              <a:rPr lang="en-US" sz="1400" b="1" dirty="0" err="1">
                <a:solidFill>
                  <a:srgbClr val="FFFFFF"/>
                </a:solidFill>
              </a:rPr>
              <a:t>romantiske</a:t>
            </a:r>
            <a:r>
              <a:rPr lang="en-US" sz="1400" b="1" dirty="0">
                <a:solidFill>
                  <a:srgbClr val="FFFFFF"/>
                </a:solidFill>
              </a:rPr>
              <a:t> </a:t>
            </a:r>
            <a:r>
              <a:rPr lang="en-US" sz="1400" b="1" dirty="0" err="1">
                <a:solidFill>
                  <a:srgbClr val="FFFFFF"/>
                </a:solidFill>
              </a:rPr>
              <a:t>landskabsmaleri</a:t>
            </a:r>
            <a:r>
              <a:rPr lang="en-US" sz="1400" b="1" dirty="0">
                <a:solidFill>
                  <a:srgbClr val="FFFFFF"/>
                </a:solidFill>
              </a:rPr>
              <a:t> og ”</a:t>
            </a:r>
            <a:r>
              <a:rPr lang="en-US" sz="1400" b="1" dirty="0" err="1">
                <a:solidFill>
                  <a:srgbClr val="FFFFFF"/>
                </a:solidFill>
              </a:rPr>
              <a:t>dramatiseret</a:t>
            </a:r>
            <a:r>
              <a:rPr lang="en-US" sz="1400" b="1" dirty="0">
                <a:solidFill>
                  <a:srgbClr val="FFFFFF"/>
                </a:solidFill>
              </a:rPr>
              <a:t> </a:t>
            </a:r>
            <a:r>
              <a:rPr lang="en-US" sz="1400" b="1" dirty="0" err="1">
                <a:solidFill>
                  <a:srgbClr val="FFFFFF"/>
                </a:solidFill>
              </a:rPr>
              <a:t>dansk</a:t>
            </a:r>
            <a:r>
              <a:rPr lang="en-US" sz="1400" b="1" dirty="0">
                <a:solidFill>
                  <a:srgbClr val="FFFFFF"/>
                </a:solidFill>
              </a:rPr>
              <a:t> </a:t>
            </a:r>
            <a:r>
              <a:rPr lang="en-US" sz="1400" b="1" dirty="0" err="1">
                <a:solidFill>
                  <a:srgbClr val="FFFFFF"/>
                </a:solidFill>
              </a:rPr>
              <a:t>natur</a:t>
            </a:r>
            <a:r>
              <a:rPr lang="en-US" sz="1400" b="1" dirty="0">
                <a:solidFill>
                  <a:srgbClr val="FFFFFF"/>
                </a:solidFill>
              </a:rPr>
              <a:t>”</a:t>
            </a:r>
          </a:p>
          <a:p>
            <a:pPr marL="0" indent="0">
              <a:buNone/>
            </a:pPr>
            <a:endParaRPr lang="en-US" sz="1000" b="1" dirty="0">
              <a:solidFill>
                <a:srgbClr val="FFFFFF"/>
              </a:solidFill>
            </a:endParaRPr>
          </a:p>
          <a:p>
            <a:pPr marL="0"/>
            <a:r>
              <a:rPr lang="en-US" sz="1400" b="1" dirty="0">
                <a:solidFill>
                  <a:srgbClr val="FFFFFF"/>
                </a:solidFill>
              </a:rPr>
              <a:t>Opgave 1: </a:t>
            </a:r>
            <a:r>
              <a:rPr lang="en-US" sz="1400" b="1" dirty="0" err="1">
                <a:solidFill>
                  <a:srgbClr val="FFFFFF"/>
                </a:solidFill>
              </a:rPr>
              <a:t>teoretisk</a:t>
            </a:r>
            <a:r>
              <a:rPr lang="en-US" sz="1400" b="1" dirty="0">
                <a:solidFill>
                  <a:srgbClr val="FFFFFF"/>
                </a:solidFill>
              </a:rPr>
              <a:t> </a:t>
            </a:r>
            <a:r>
              <a:rPr lang="en-US" sz="1400" b="1" dirty="0" err="1">
                <a:solidFill>
                  <a:srgbClr val="FFFFFF"/>
                </a:solidFill>
              </a:rPr>
              <a:t>forståelse</a:t>
            </a:r>
            <a:r>
              <a:rPr lang="en-US" sz="1400" b="1" dirty="0">
                <a:solidFill>
                  <a:srgbClr val="FFFFFF"/>
                </a:solidFill>
              </a:rPr>
              <a:t> </a:t>
            </a:r>
          </a:p>
          <a:p>
            <a:r>
              <a:rPr lang="en-US" sz="1400" dirty="0" err="1">
                <a:solidFill>
                  <a:srgbClr val="FFFFFF"/>
                </a:solidFill>
              </a:rPr>
              <a:t>Hvad</a:t>
            </a:r>
            <a:r>
              <a:rPr lang="en-US" sz="1400" dirty="0">
                <a:solidFill>
                  <a:srgbClr val="FFFFFF"/>
                </a:solidFill>
              </a:rPr>
              <a:t> </a:t>
            </a:r>
            <a:r>
              <a:rPr lang="en-US" sz="1400" dirty="0" err="1">
                <a:solidFill>
                  <a:srgbClr val="FFFFFF"/>
                </a:solidFill>
              </a:rPr>
              <a:t>skabte</a:t>
            </a:r>
            <a:r>
              <a:rPr lang="en-US" sz="1400" dirty="0">
                <a:solidFill>
                  <a:srgbClr val="FFFFFF"/>
                </a:solidFill>
              </a:rPr>
              <a:t> </a:t>
            </a:r>
            <a:r>
              <a:rPr lang="en-US" sz="1400" dirty="0" err="1">
                <a:solidFill>
                  <a:srgbClr val="FFFFFF"/>
                </a:solidFill>
              </a:rPr>
              <a:t>muligheden</a:t>
            </a:r>
            <a:r>
              <a:rPr lang="en-US" sz="1400" dirty="0">
                <a:solidFill>
                  <a:srgbClr val="FFFFFF"/>
                </a:solidFill>
              </a:rPr>
              <a:t> for </a:t>
            </a:r>
            <a:r>
              <a:rPr lang="en-US" sz="1400" dirty="0" err="1">
                <a:solidFill>
                  <a:srgbClr val="FFFFFF"/>
                </a:solidFill>
              </a:rPr>
              <a:t>udbredelsen</a:t>
            </a:r>
            <a:r>
              <a:rPr lang="en-US" sz="1400" dirty="0">
                <a:solidFill>
                  <a:srgbClr val="FFFFFF"/>
                </a:solidFill>
              </a:rPr>
              <a:t> af </a:t>
            </a:r>
            <a:r>
              <a:rPr lang="en-US" sz="1400" dirty="0" err="1">
                <a:solidFill>
                  <a:srgbClr val="FFFFFF"/>
                </a:solidFill>
              </a:rPr>
              <a:t>landskabsmaleriet</a:t>
            </a:r>
            <a:r>
              <a:rPr lang="en-US" sz="1400" dirty="0">
                <a:solidFill>
                  <a:srgbClr val="FFFFFF"/>
                </a:solidFill>
              </a:rPr>
              <a:t> </a:t>
            </a:r>
            <a:r>
              <a:rPr lang="en-US" sz="1400" dirty="0" err="1">
                <a:solidFill>
                  <a:srgbClr val="FFFFFF"/>
                </a:solidFill>
              </a:rPr>
              <a:t>i</a:t>
            </a:r>
            <a:r>
              <a:rPr lang="en-US" sz="1400" dirty="0">
                <a:solidFill>
                  <a:srgbClr val="FFFFFF"/>
                </a:solidFill>
              </a:rPr>
              <a:t> 1600-tallets Holland?</a:t>
            </a:r>
          </a:p>
          <a:p>
            <a:r>
              <a:rPr lang="en-US" sz="1400" b="1" dirty="0">
                <a:solidFill>
                  <a:srgbClr val="FFFFFF"/>
                </a:solidFill>
              </a:rPr>
              <a:t> </a:t>
            </a:r>
            <a:r>
              <a:rPr lang="en-US" sz="1400" dirty="0" err="1">
                <a:solidFill>
                  <a:srgbClr val="FFFFFF"/>
                </a:solidFill>
              </a:rPr>
              <a:t>Hvad</a:t>
            </a:r>
            <a:r>
              <a:rPr lang="en-US" sz="1400" dirty="0">
                <a:solidFill>
                  <a:srgbClr val="FFFFFF"/>
                </a:solidFill>
              </a:rPr>
              <a:t> var den </a:t>
            </a:r>
            <a:r>
              <a:rPr lang="en-US" sz="1400" dirty="0" err="1">
                <a:solidFill>
                  <a:srgbClr val="FFFFFF"/>
                </a:solidFill>
              </a:rPr>
              <a:t>historiske</a:t>
            </a:r>
            <a:r>
              <a:rPr lang="en-US" sz="1400" dirty="0">
                <a:solidFill>
                  <a:srgbClr val="FFFFFF"/>
                </a:solidFill>
              </a:rPr>
              <a:t> </a:t>
            </a:r>
            <a:r>
              <a:rPr lang="en-US" sz="1400" dirty="0" err="1">
                <a:solidFill>
                  <a:srgbClr val="FFFFFF"/>
                </a:solidFill>
              </a:rPr>
              <a:t>baggrund</a:t>
            </a:r>
            <a:r>
              <a:rPr lang="en-US" sz="1400" dirty="0">
                <a:solidFill>
                  <a:srgbClr val="FFFFFF"/>
                </a:solidFill>
              </a:rPr>
              <a:t> for, at </a:t>
            </a:r>
            <a:r>
              <a:rPr lang="en-US" sz="1400" dirty="0" err="1">
                <a:solidFill>
                  <a:srgbClr val="FFFFFF"/>
                </a:solidFill>
              </a:rPr>
              <a:t>nationalromantikkens</a:t>
            </a:r>
            <a:r>
              <a:rPr lang="en-US" sz="1400" dirty="0">
                <a:solidFill>
                  <a:srgbClr val="FFFFFF"/>
                </a:solidFill>
              </a:rPr>
              <a:t> </a:t>
            </a:r>
            <a:r>
              <a:rPr lang="en-US" sz="1400" dirty="0" err="1">
                <a:solidFill>
                  <a:srgbClr val="FFFFFF"/>
                </a:solidFill>
              </a:rPr>
              <a:t>malere</a:t>
            </a:r>
            <a:r>
              <a:rPr lang="en-US" sz="1400" dirty="0">
                <a:solidFill>
                  <a:srgbClr val="FFFFFF"/>
                </a:solidFill>
              </a:rPr>
              <a:t> var </a:t>
            </a:r>
            <a:r>
              <a:rPr lang="en-US" sz="1400" dirty="0" err="1">
                <a:solidFill>
                  <a:srgbClr val="FFFFFF"/>
                </a:solidFill>
              </a:rPr>
              <a:t>optaget</a:t>
            </a:r>
            <a:r>
              <a:rPr lang="en-US" sz="1400" dirty="0">
                <a:solidFill>
                  <a:srgbClr val="FFFFFF"/>
                </a:solidFill>
              </a:rPr>
              <a:t> af det </a:t>
            </a:r>
            <a:r>
              <a:rPr lang="en-US" sz="1400" dirty="0" err="1">
                <a:solidFill>
                  <a:srgbClr val="FFFFFF"/>
                </a:solidFill>
              </a:rPr>
              <a:t>danske</a:t>
            </a:r>
            <a:r>
              <a:rPr lang="en-US" sz="1400" dirty="0">
                <a:solidFill>
                  <a:srgbClr val="FFFFFF"/>
                </a:solidFill>
              </a:rPr>
              <a:t> </a:t>
            </a:r>
            <a:r>
              <a:rPr lang="en-US" sz="1400" dirty="0" err="1">
                <a:solidFill>
                  <a:srgbClr val="FFFFFF"/>
                </a:solidFill>
              </a:rPr>
              <a:t>landskab</a:t>
            </a:r>
            <a:r>
              <a:rPr lang="en-US" sz="1400" dirty="0">
                <a:solidFill>
                  <a:srgbClr val="FFFFFF"/>
                </a:solidFill>
              </a:rPr>
              <a:t>?</a:t>
            </a:r>
          </a:p>
          <a:p>
            <a:r>
              <a:rPr lang="en-US" sz="1400" dirty="0" err="1">
                <a:solidFill>
                  <a:srgbClr val="FFFFFF"/>
                </a:solidFill>
              </a:rPr>
              <a:t>Hvordan</a:t>
            </a:r>
            <a:r>
              <a:rPr lang="en-US" sz="1400" dirty="0">
                <a:solidFill>
                  <a:srgbClr val="FFFFFF"/>
                </a:solidFill>
              </a:rPr>
              <a:t> </a:t>
            </a:r>
            <a:r>
              <a:rPr lang="en-US" sz="1400" dirty="0" err="1">
                <a:solidFill>
                  <a:srgbClr val="FFFFFF"/>
                </a:solidFill>
              </a:rPr>
              <a:t>viste</a:t>
            </a:r>
            <a:r>
              <a:rPr lang="en-US" sz="1400" dirty="0">
                <a:solidFill>
                  <a:srgbClr val="FFFFFF"/>
                </a:solidFill>
              </a:rPr>
              <a:t> </a:t>
            </a:r>
            <a:r>
              <a:rPr lang="en-US" sz="1400" dirty="0" err="1">
                <a:solidFill>
                  <a:srgbClr val="FFFFFF"/>
                </a:solidFill>
              </a:rPr>
              <a:t>malerne</a:t>
            </a:r>
            <a:r>
              <a:rPr lang="en-US" sz="1400" dirty="0">
                <a:solidFill>
                  <a:srgbClr val="FFFFFF"/>
                </a:solidFill>
              </a:rPr>
              <a:t> det </a:t>
            </a:r>
            <a:r>
              <a:rPr lang="en-US" sz="1400" dirty="0" err="1">
                <a:solidFill>
                  <a:srgbClr val="FFFFFF"/>
                </a:solidFill>
              </a:rPr>
              <a:t>danske</a:t>
            </a:r>
            <a:r>
              <a:rPr lang="en-US" sz="1400" dirty="0">
                <a:solidFill>
                  <a:srgbClr val="FFFFFF"/>
                </a:solidFill>
              </a:rPr>
              <a:t> </a:t>
            </a:r>
            <a:r>
              <a:rPr lang="en-US" sz="1400" dirty="0" err="1">
                <a:solidFill>
                  <a:srgbClr val="FFFFFF"/>
                </a:solidFill>
              </a:rPr>
              <a:t>landskab</a:t>
            </a:r>
            <a:r>
              <a:rPr lang="en-US" sz="1400" dirty="0">
                <a:solidFill>
                  <a:srgbClr val="FFFFFF"/>
                </a:solidFill>
              </a:rPr>
              <a:t> </a:t>
            </a:r>
            <a:r>
              <a:rPr lang="en-US" sz="1400" dirty="0" err="1">
                <a:solidFill>
                  <a:srgbClr val="FFFFFF"/>
                </a:solidFill>
              </a:rPr>
              <a:t>gennem</a:t>
            </a:r>
            <a:r>
              <a:rPr lang="en-US" sz="1400" dirty="0">
                <a:solidFill>
                  <a:srgbClr val="FFFFFF"/>
                </a:solidFill>
              </a:rPr>
              <a:t> </a:t>
            </a:r>
            <a:r>
              <a:rPr lang="en-US" sz="1400" dirty="0" err="1">
                <a:solidFill>
                  <a:srgbClr val="FFFFFF"/>
                </a:solidFill>
              </a:rPr>
              <a:t>deres</a:t>
            </a:r>
            <a:r>
              <a:rPr lang="en-US" sz="1400" dirty="0">
                <a:solidFill>
                  <a:srgbClr val="FFFFFF"/>
                </a:solidFill>
              </a:rPr>
              <a:t> </a:t>
            </a:r>
            <a:r>
              <a:rPr lang="en-US" sz="1400" dirty="0" err="1">
                <a:solidFill>
                  <a:srgbClr val="FFFFFF"/>
                </a:solidFill>
              </a:rPr>
              <a:t>malerier</a:t>
            </a:r>
            <a:r>
              <a:rPr lang="en-US" sz="1400" dirty="0">
                <a:solidFill>
                  <a:srgbClr val="FFFFFF"/>
                </a:solidFill>
              </a:rPr>
              <a:t>?</a:t>
            </a:r>
          </a:p>
          <a:p>
            <a:pPr marL="0" indent="0">
              <a:buNone/>
            </a:pPr>
            <a:endParaRPr lang="en-US" sz="800" b="1" dirty="0">
              <a:solidFill>
                <a:srgbClr val="FFFFFF"/>
              </a:solidFill>
            </a:endParaRPr>
          </a:p>
          <a:p>
            <a:pPr marL="0"/>
            <a:r>
              <a:rPr lang="en-US" sz="1400" b="1" dirty="0">
                <a:solidFill>
                  <a:srgbClr val="FFFFFF"/>
                </a:solidFill>
              </a:rPr>
              <a:t>Opgave 2: analyse med </a:t>
            </a:r>
            <a:r>
              <a:rPr lang="en-US" sz="1400" b="1" dirty="0" err="1">
                <a:solidFill>
                  <a:srgbClr val="FFFFFF"/>
                </a:solidFill>
              </a:rPr>
              <a:t>fokus</a:t>
            </a:r>
            <a:r>
              <a:rPr lang="en-US" sz="1400" b="1" dirty="0">
                <a:solidFill>
                  <a:srgbClr val="FFFFFF"/>
                </a:solidFill>
              </a:rPr>
              <a:t> på </a:t>
            </a:r>
            <a:r>
              <a:rPr lang="en-US" sz="1400" b="1" dirty="0" err="1">
                <a:solidFill>
                  <a:srgbClr val="FFFFFF"/>
                </a:solidFill>
              </a:rPr>
              <a:t>komposition</a:t>
            </a:r>
            <a:r>
              <a:rPr lang="en-US" sz="1400" b="1" dirty="0">
                <a:solidFill>
                  <a:srgbClr val="FFFFFF"/>
                </a:solidFill>
              </a:rPr>
              <a:t> og rum</a:t>
            </a:r>
          </a:p>
          <a:p>
            <a:pPr marL="0"/>
            <a:r>
              <a:rPr lang="en-US" sz="1400" dirty="0" err="1">
                <a:solidFill>
                  <a:srgbClr val="FFFFFF"/>
                </a:solidFill>
              </a:rPr>
              <a:t>Arbejd</a:t>
            </a:r>
            <a:r>
              <a:rPr lang="en-US" sz="1400" dirty="0">
                <a:solidFill>
                  <a:srgbClr val="FFFFFF"/>
                </a:solidFill>
              </a:rPr>
              <a:t> </a:t>
            </a:r>
            <a:r>
              <a:rPr lang="en-US" sz="1400" dirty="0" err="1">
                <a:solidFill>
                  <a:srgbClr val="FFFFFF"/>
                </a:solidFill>
              </a:rPr>
              <a:t>sammen</a:t>
            </a:r>
            <a:r>
              <a:rPr lang="en-US" sz="1400" dirty="0">
                <a:solidFill>
                  <a:srgbClr val="FFFFFF"/>
                </a:solidFill>
              </a:rPr>
              <a:t> </a:t>
            </a:r>
            <a:r>
              <a:rPr lang="en-US" sz="1400" dirty="0" err="1">
                <a:solidFill>
                  <a:srgbClr val="FFFFFF"/>
                </a:solidFill>
              </a:rPr>
              <a:t>i</a:t>
            </a:r>
            <a:r>
              <a:rPr lang="en-US" sz="1400" dirty="0">
                <a:solidFill>
                  <a:srgbClr val="FFFFFF"/>
                </a:solidFill>
              </a:rPr>
              <a:t> par og </a:t>
            </a:r>
            <a:r>
              <a:rPr lang="en-US" sz="1400" dirty="0" err="1">
                <a:solidFill>
                  <a:srgbClr val="FFFFFF"/>
                </a:solidFill>
              </a:rPr>
              <a:t>indtegn</a:t>
            </a:r>
            <a:r>
              <a:rPr lang="en-US" sz="1400" dirty="0">
                <a:solidFill>
                  <a:srgbClr val="FFFFFF"/>
                </a:solidFill>
              </a:rPr>
              <a:t> på J. Th. </a:t>
            </a:r>
            <a:r>
              <a:rPr lang="en-US" sz="1400" dirty="0" err="1">
                <a:solidFill>
                  <a:srgbClr val="FFFFFF"/>
                </a:solidFill>
              </a:rPr>
              <a:t>Lundbyes</a:t>
            </a:r>
            <a:r>
              <a:rPr lang="en-US" sz="1400" dirty="0">
                <a:solidFill>
                  <a:srgbClr val="FFFFFF"/>
                </a:solidFill>
              </a:rPr>
              <a:t> </a:t>
            </a:r>
            <a:r>
              <a:rPr lang="en-US" sz="1400" dirty="0" err="1">
                <a:solidFill>
                  <a:srgbClr val="FFFFFF"/>
                </a:solidFill>
              </a:rPr>
              <a:t>maleri</a:t>
            </a:r>
            <a:r>
              <a:rPr lang="en-US" sz="1400" dirty="0">
                <a:solidFill>
                  <a:srgbClr val="FFFFFF"/>
                </a:solidFill>
              </a:rPr>
              <a:t> ”</a:t>
            </a:r>
            <a:r>
              <a:rPr lang="da-DK" sz="1400" dirty="0">
                <a:solidFill>
                  <a:srgbClr val="FFFFFF"/>
                </a:solidFill>
              </a:rPr>
              <a:t>En</a:t>
            </a:r>
            <a:r>
              <a:rPr lang="en-US" sz="1400" dirty="0">
                <a:solidFill>
                  <a:srgbClr val="FFFFFF"/>
                </a:solidFill>
              </a:rPr>
              <a:t> </a:t>
            </a:r>
            <a:r>
              <a:rPr lang="en-US" sz="1400" dirty="0" err="1">
                <a:solidFill>
                  <a:srgbClr val="FFFFFF"/>
                </a:solidFill>
              </a:rPr>
              <a:t>dansk</a:t>
            </a:r>
            <a:r>
              <a:rPr lang="en-US" sz="1400" dirty="0">
                <a:solidFill>
                  <a:srgbClr val="FFFFFF"/>
                </a:solidFill>
              </a:rPr>
              <a:t> </a:t>
            </a:r>
            <a:r>
              <a:rPr lang="en-US" sz="1400" dirty="0" err="1">
                <a:solidFill>
                  <a:srgbClr val="FFFFFF"/>
                </a:solidFill>
              </a:rPr>
              <a:t>kyst</a:t>
            </a:r>
            <a:r>
              <a:rPr lang="en-US" sz="1400" dirty="0">
                <a:solidFill>
                  <a:srgbClr val="FFFFFF"/>
                </a:solidFill>
              </a:rPr>
              <a:t>” </a:t>
            </a:r>
            <a:r>
              <a:rPr lang="en-US" sz="1400" dirty="0" err="1">
                <a:solidFill>
                  <a:srgbClr val="FFFFFF"/>
                </a:solidFill>
              </a:rPr>
              <a:t>kompositionslinjer</a:t>
            </a:r>
            <a:r>
              <a:rPr lang="en-US" sz="1400" dirty="0">
                <a:solidFill>
                  <a:srgbClr val="FFFFFF"/>
                </a:solidFill>
              </a:rPr>
              <a:t> / former og det </a:t>
            </a:r>
            <a:r>
              <a:rPr lang="en-US" sz="1400" dirty="0" err="1">
                <a:solidFill>
                  <a:srgbClr val="FFFFFF"/>
                </a:solidFill>
              </a:rPr>
              <a:t>gyldne</a:t>
            </a:r>
            <a:r>
              <a:rPr lang="en-US" sz="1400" dirty="0">
                <a:solidFill>
                  <a:srgbClr val="FFFFFF"/>
                </a:solidFill>
              </a:rPr>
              <a:t> snit (</a:t>
            </a:r>
            <a:r>
              <a:rPr lang="en-US" sz="1400" dirty="0" err="1">
                <a:solidFill>
                  <a:srgbClr val="FFFFFF"/>
                </a:solidFill>
              </a:rPr>
              <a:t>længden</a:t>
            </a:r>
            <a:r>
              <a:rPr lang="en-US" sz="1400" dirty="0">
                <a:solidFill>
                  <a:srgbClr val="FFFFFF"/>
                </a:solidFill>
              </a:rPr>
              <a:t> el. </a:t>
            </a:r>
            <a:r>
              <a:rPr lang="en-US" sz="1400" dirty="0" err="1">
                <a:solidFill>
                  <a:srgbClr val="FFFFFF"/>
                </a:solidFill>
              </a:rPr>
              <a:t>højden</a:t>
            </a:r>
            <a:r>
              <a:rPr lang="en-US" sz="1400" dirty="0">
                <a:solidFill>
                  <a:srgbClr val="FFFFFF"/>
                </a:solidFill>
              </a:rPr>
              <a:t> x 0,618). </a:t>
            </a:r>
            <a:r>
              <a:rPr lang="en-US" sz="1400" dirty="0" err="1">
                <a:solidFill>
                  <a:srgbClr val="FFFFFF"/>
                </a:solidFill>
              </a:rPr>
              <a:t>Adskil</a:t>
            </a:r>
            <a:r>
              <a:rPr lang="en-US" sz="1400" dirty="0">
                <a:solidFill>
                  <a:srgbClr val="FFFFFF"/>
                </a:solidFill>
              </a:rPr>
              <a:t> </a:t>
            </a:r>
            <a:r>
              <a:rPr lang="en-US" sz="1400" dirty="0" err="1">
                <a:solidFill>
                  <a:srgbClr val="FFFFFF"/>
                </a:solidFill>
              </a:rPr>
              <a:t>desuden</a:t>
            </a:r>
            <a:r>
              <a:rPr lang="en-US" sz="1400" dirty="0">
                <a:solidFill>
                  <a:srgbClr val="FFFFFF"/>
                </a:solidFill>
              </a:rPr>
              <a:t> </a:t>
            </a:r>
            <a:r>
              <a:rPr lang="en-US" sz="1400" dirty="0" err="1">
                <a:solidFill>
                  <a:srgbClr val="FFFFFF"/>
                </a:solidFill>
              </a:rPr>
              <a:t>forgrund</a:t>
            </a:r>
            <a:r>
              <a:rPr lang="en-US" sz="1400" dirty="0">
                <a:solidFill>
                  <a:srgbClr val="FFFFFF"/>
                </a:solidFill>
              </a:rPr>
              <a:t>, </a:t>
            </a:r>
            <a:r>
              <a:rPr lang="en-US" sz="1400" dirty="0" err="1">
                <a:solidFill>
                  <a:srgbClr val="FFFFFF"/>
                </a:solidFill>
              </a:rPr>
              <a:t>mellemgrund</a:t>
            </a:r>
            <a:r>
              <a:rPr lang="en-US" sz="1400" dirty="0">
                <a:solidFill>
                  <a:srgbClr val="FFFFFF"/>
                </a:solidFill>
              </a:rPr>
              <a:t> og </a:t>
            </a:r>
            <a:r>
              <a:rPr lang="en-US" sz="1400" dirty="0" err="1">
                <a:solidFill>
                  <a:srgbClr val="FFFFFF"/>
                </a:solidFill>
              </a:rPr>
              <a:t>baggrund</a:t>
            </a:r>
            <a:r>
              <a:rPr lang="en-US" sz="1400" dirty="0">
                <a:solidFill>
                  <a:srgbClr val="FFFFFF"/>
                </a:solidFill>
              </a:rPr>
              <a:t> og </a:t>
            </a:r>
            <a:r>
              <a:rPr lang="en-US" sz="1400" dirty="0" err="1">
                <a:solidFill>
                  <a:srgbClr val="FFFFFF"/>
                </a:solidFill>
              </a:rPr>
              <a:t>diskuter</a:t>
            </a:r>
            <a:r>
              <a:rPr lang="en-US" sz="1400" dirty="0">
                <a:solidFill>
                  <a:srgbClr val="FFFFFF"/>
                </a:solidFill>
              </a:rPr>
              <a:t> </a:t>
            </a:r>
            <a:r>
              <a:rPr lang="en-US" sz="1400" dirty="0" err="1">
                <a:solidFill>
                  <a:srgbClr val="FFFFFF"/>
                </a:solidFill>
              </a:rPr>
              <a:t>hvilken</a:t>
            </a:r>
            <a:r>
              <a:rPr lang="en-US" sz="1400" dirty="0">
                <a:solidFill>
                  <a:srgbClr val="FFFFFF"/>
                </a:solidFill>
              </a:rPr>
              <a:t> </a:t>
            </a:r>
            <a:r>
              <a:rPr lang="en-US" sz="1400" dirty="0" err="1">
                <a:solidFill>
                  <a:srgbClr val="FFFFFF"/>
                </a:solidFill>
              </a:rPr>
              <a:t>virkning</a:t>
            </a:r>
            <a:r>
              <a:rPr lang="en-US" sz="1400" dirty="0">
                <a:solidFill>
                  <a:srgbClr val="FFFFFF"/>
                </a:solidFill>
              </a:rPr>
              <a:t> </a:t>
            </a:r>
            <a:r>
              <a:rPr lang="en-US" sz="1400" dirty="0" err="1">
                <a:solidFill>
                  <a:srgbClr val="FFFFFF"/>
                </a:solidFill>
              </a:rPr>
              <a:t>kompositionen</a:t>
            </a:r>
            <a:r>
              <a:rPr lang="en-US" sz="1400" dirty="0">
                <a:solidFill>
                  <a:srgbClr val="FFFFFF"/>
                </a:solidFill>
              </a:rPr>
              <a:t> </a:t>
            </a:r>
            <a:r>
              <a:rPr lang="en-US" sz="1400" dirty="0" err="1">
                <a:solidFill>
                  <a:srgbClr val="FFFFFF"/>
                </a:solidFill>
              </a:rPr>
              <a:t>har</a:t>
            </a:r>
            <a:r>
              <a:rPr lang="en-US" sz="1400" dirty="0">
                <a:solidFill>
                  <a:srgbClr val="FFFFFF"/>
                </a:solidFill>
              </a:rPr>
              <a:t>.</a:t>
            </a:r>
          </a:p>
          <a:p>
            <a:pPr marL="0"/>
            <a:r>
              <a:rPr lang="en-US" sz="1400" dirty="0" err="1">
                <a:solidFill>
                  <a:srgbClr val="FFFFFF"/>
                </a:solidFill>
              </a:rPr>
              <a:t>Giv</a:t>
            </a:r>
            <a:r>
              <a:rPr lang="en-US" sz="1400" dirty="0">
                <a:solidFill>
                  <a:srgbClr val="FFFFFF"/>
                </a:solidFill>
              </a:rPr>
              <a:t> </a:t>
            </a:r>
            <a:r>
              <a:rPr lang="en-US" sz="1400" dirty="0" err="1">
                <a:solidFill>
                  <a:srgbClr val="FFFFFF"/>
                </a:solidFill>
              </a:rPr>
              <a:t>argumenter</a:t>
            </a:r>
            <a:r>
              <a:rPr lang="en-US" sz="1400" dirty="0">
                <a:solidFill>
                  <a:srgbClr val="FFFFFF"/>
                </a:solidFill>
              </a:rPr>
              <a:t> for, om </a:t>
            </a:r>
            <a:r>
              <a:rPr lang="en-US" sz="1400" dirty="0" err="1">
                <a:solidFill>
                  <a:srgbClr val="FFFFFF"/>
                </a:solidFill>
              </a:rPr>
              <a:t>motivet</a:t>
            </a:r>
            <a:r>
              <a:rPr lang="en-US" sz="1400" dirty="0">
                <a:solidFill>
                  <a:srgbClr val="FFFFFF"/>
                </a:solidFill>
              </a:rPr>
              <a:t> er </a:t>
            </a:r>
            <a:r>
              <a:rPr lang="en-US" sz="1400" dirty="0" err="1">
                <a:solidFill>
                  <a:srgbClr val="FFFFFF"/>
                </a:solidFill>
              </a:rPr>
              <a:t>figurativt</a:t>
            </a:r>
            <a:r>
              <a:rPr lang="en-US" sz="1400" dirty="0">
                <a:solidFill>
                  <a:srgbClr val="FFFFFF"/>
                </a:solidFill>
              </a:rPr>
              <a:t> </a:t>
            </a:r>
            <a:r>
              <a:rPr lang="en-US" sz="1400" dirty="0" err="1">
                <a:solidFill>
                  <a:srgbClr val="FFFFFF"/>
                </a:solidFill>
              </a:rPr>
              <a:t>eller</a:t>
            </a:r>
            <a:r>
              <a:rPr lang="en-US" sz="1400" dirty="0">
                <a:solidFill>
                  <a:srgbClr val="FFFFFF"/>
                </a:solidFill>
              </a:rPr>
              <a:t> </a:t>
            </a:r>
            <a:r>
              <a:rPr lang="en-US" sz="1400" dirty="0" err="1">
                <a:solidFill>
                  <a:srgbClr val="FFFFFF"/>
                </a:solidFill>
              </a:rPr>
              <a:t>abstrakt</a:t>
            </a:r>
            <a:r>
              <a:rPr lang="en-US" sz="1400" dirty="0">
                <a:solidFill>
                  <a:srgbClr val="FFFFFF"/>
                </a:solidFill>
              </a:rPr>
              <a:t>, og om det er </a:t>
            </a:r>
            <a:r>
              <a:rPr lang="en-US" sz="1400" dirty="0" err="1">
                <a:solidFill>
                  <a:srgbClr val="FFFFFF"/>
                </a:solidFill>
              </a:rPr>
              <a:t>dybt</a:t>
            </a:r>
            <a:r>
              <a:rPr lang="en-US" sz="1400" dirty="0">
                <a:solidFill>
                  <a:srgbClr val="FFFFFF"/>
                </a:solidFill>
              </a:rPr>
              <a:t> </a:t>
            </a:r>
            <a:r>
              <a:rPr lang="en-US" sz="1400" dirty="0" err="1">
                <a:solidFill>
                  <a:srgbClr val="FFFFFF"/>
                </a:solidFill>
              </a:rPr>
              <a:t>eller</a:t>
            </a:r>
            <a:r>
              <a:rPr lang="en-US" sz="1400" dirty="0">
                <a:solidFill>
                  <a:srgbClr val="FFFFFF"/>
                </a:solidFill>
              </a:rPr>
              <a:t> </a:t>
            </a:r>
            <a:r>
              <a:rPr lang="en-US" sz="1400" dirty="0" err="1">
                <a:solidFill>
                  <a:srgbClr val="FFFFFF"/>
                </a:solidFill>
              </a:rPr>
              <a:t>fladt</a:t>
            </a:r>
            <a:r>
              <a:rPr lang="en-US" sz="1400" dirty="0">
                <a:solidFill>
                  <a:srgbClr val="FFFFFF"/>
                </a:solidFill>
              </a:rPr>
              <a:t>.</a:t>
            </a:r>
          </a:p>
        </p:txBody>
      </p:sp>
      <p:sp>
        <p:nvSpPr>
          <p:cNvPr id="4" name="Tekstfelt 3">
            <a:extLst>
              <a:ext uri="{FF2B5EF4-FFF2-40B4-BE49-F238E27FC236}">
                <a16:creationId xmlns:a16="http://schemas.microsoft.com/office/drawing/2014/main" id="{0F9F2BB5-7AC7-23CF-4A25-EDF26036FA90}"/>
              </a:ext>
            </a:extLst>
          </p:cNvPr>
          <p:cNvSpPr txBox="1"/>
          <p:nvPr/>
        </p:nvSpPr>
        <p:spPr>
          <a:xfrm>
            <a:off x="6256020" y="2266345"/>
            <a:ext cx="5847748" cy="4912100"/>
          </a:xfrm>
          <a:prstGeom prst="rect">
            <a:avLst/>
          </a:prstGeom>
        </p:spPr>
        <p:txBody>
          <a:bodyPr vert="horz" lIns="91440" tIns="45720" rIns="91440" bIns="45720" rtlCol="0">
            <a:noAutofit/>
          </a:bodyPr>
          <a:lstStyle/>
          <a:p>
            <a:pPr>
              <a:lnSpc>
                <a:spcPct val="90000"/>
              </a:lnSpc>
              <a:spcAft>
                <a:spcPts val="600"/>
              </a:spcAft>
            </a:pPr>
            <a:r>
              <a:rPr lang="en-US" sz="1400" b="1" dirty="0">
                <a:solidFill>
                  <a:srgbClr val="FFFFFF"/>
                </a:solidFill>
              </a:rPr>
              <a:t>Læs de 3 </a:t>
            </a:r>
            <a:r>
              <a:rPr lang="en-US" sz="1400" b="1" dirty="0" err="1">
                <a:solidFill>
                  <a:srgbClr val="FFFFFF"/>
                </a:solidFill>
              </a:rPr>
              <a:t>afsnit</a:t>
            </a:r>
            <a:r>
              <a:rPr lang="en-US" sz="1400" b="1" dirty="0">
                <a:solidFill>
                  <a:srgbClr val="FFFFFF"/>
                </a:solidFill>
              </a:rPr>
              <a:t> ”</a:t>
            </a:r>
            <a:r>
              <a:rPr lang="en-US" sz="1400" b="1" dirty="0" err="1">
                <a:solidFill>
                  <a:srgbClr val="FFFFFF"/>
                </a:solidFill>
              </a:rPr>
              <a:t>Indledning</a:t>
            </a:r>
            <a:r>
              <a:rPr lang="en-US" sz="1400" b="1" dirty="0">
                <a:solidFill>
                  <a:srgbClr val="FFFFFF"/>
                </a:solidFill>
              </a:rPr>
              <a:t> </a:t>
            </a:r>
            <a:r>
              <a:rPr lang="en-US" sz="1400" b="1" dirty="0" err="1">
                <a:solidFill>
                  <a:srgbClr val="FFFFFF"/>
                </a:solidFill>
              </a:rPr>
              <a:t>til</a:t>
            </a:r>
            <a:r>
              <a:rPr lang="en-US" sz="1400" b="1" dirty="0">
                <a:solidFill>
                  <a:srgbClr val="FFFFFF"/>
                </a:solidFill>
              </a:rPr>
              <a:t> form og </a:t>
            </a:r>
            <a:r>
              <a:rPr lang="en-US" sz="1400" b="1" dirty="0" err="1">
                <a:solidFill>
                  <a:srgbClr val="FFFFFF"/>
                </a:solidFill>
              </a:rPr>
              <a:t>flade</a:t>
            </a:r>
            <a:r>
              <a:rPr lang="en-US" sz="1400" b="1" dirty="0">
                <a:solidFill>
                  <a:srgbClr val="FFFFFF"/>
                </a:solidFill>
              </a:rPr>
              <a:t> </a:t>
            </a:r>
            <a:r>
              <a:rPr lang="en-US" sz="1400" b="1" dirty="0" err="1">
                <a:solidFill>
                  <a:srgbClr val="FFFFFF"/>
                </a:solidFill>
              </a:rPr>
              <a:t>i</a:t>
            </a:r>
            <a:r>
              <a:rPr lang="en-US" sz="1400" b="1" dirty="0">
                <a:solidFill>
                  <a:srgbClr val="FFFFFF"/>
                </a:solidFill>
              </a:rPr>
              <a:t> </a:t>
            </a:r>
            <a:r>
              <a:rPr lang="en-US" sz="1400" b="1" dirty="0" err="1">
                <a:solidFill>
                  <a:srgbClr val="FFFFFF"/>
                </a:solidFill>
              </a:rPr>
              <a:t>kunsten</a:t>
            </a:r>
            <a:r>
              <a:rPr lang="en-US" sz="1400" b="1" dirty="0">
                <a:solidFill>
                  <a:srgbClr val="FFFFFF"/>
                </a:solidFill>
              </a:rPr>
              <a:t>”, ”Paul Cezanne og den </a:t>
            </a:r>
            <a:r>
              <a:rPr lang="en-US" sz="1400" b="1" dirty="0" err="1">
                <a:solidFill>
                  <a:srgbClr val="FFFFFF"/>
                </a:solidFill>
              </a:rPr>
              <a:t>geometriske</a:t>
            </a:r>
            <a:r>
              <a:rPr lang="en-US" sz="1400" b="1" dirty="0">
                <a:solidFill>
                  <a:srgbClr val="FFFFFF"/>
                </a:solidFill>
              </a:rPr>
              <a:t> </a:t>
            </a:r>
            <a:r>
              <a:rPr lang="en-US" sz="1400" b="1" dirty="0" err="1">
                <a:solidFill>
                  <a:srgbClr val="FFFFFF"/>
                </a:solidFill>
              </a:rPr>
              <a:t>natur</a:t>
            </a:r>
            <a:r>
              <a:rPr lang="en-US" sz="1400" b="1" dirty="0">
                <a:solidFill>
                  <a:srgbClr val="FFFFFF"/>
                </a:solidFill>
              </a:rPr>
              <a:t>” og ”</a:t>
            </a:r>
            <a:r>
              <a:rPr lang="en-US" sz="1400" b="1" dirty="0" err="1">
                <a:solidFill>
                  <a:srgbClr val="FFFFFF"/>
                </a:solidFill>
              </a:rPr>
              <a:t>Grundfigurer</a:t>
            </a:r>
            <a:r>
              <a:rPr lang="en-US" sz="1400" b="1" dirty="0">
                <a:solidFill>
                  <a:srgbClr val="FFFFFF"/>
                </a:solidFill>
              </a:rPr>
              <a:t> </a:t>
            </a:r>
            <a:r>
              <a:rPr lang="en-US" sz="1400" b="1" dirty="0" err="1">
                <a:solidFill>
                  <a:srgbClr val="FFFFFF"/>
                </a:solidFill>
              </a:rPr>
              <a:t>i</a:t>
            </a:r>
            <a:r>
              <a:rPr lang="en-US" sz="1400" b="1" dirty="0">
                <a:solidFill>
                  <a:srgbClr val="FFFFFF"/>
                </a:solidFill>
              </a:rPr>
              <a:t> </a:t>
            </a:r>
            <a:r>
              <a:rPr lang="en-US" sz="1400" b="1" dirty="0" err="1">
                <a:solidFill>
                  <a:srgbClr val="FFFFFF"/>
                </a:solidFill>
              </a:rPr>
              <a:t>Cenzannes</a:t>
            </a:r>
            <a:r>
              <a:rPr lang="en-US" sz="1400" b="1" dirty="0">
                <a:solidFill>
                  <a:srgbClr val="FFFFFF"/>
                </a:solidFill>
              </a:rPr>
              <a:t> </a:t>
            </a:r>
            <a:r>
              <a:rPr lang="en-US" sz="1400" b="1" dirty="0" err="1">
                <a:solidFill>
                  <a:srgbClr val="FFFFFF"/>
                </a:solidFill>
              </a:rPr>
              <a:t>malerier</a:t>
            </a:r>
            <a:r>
              <a:rPr lang="en-US" sz="1400" b="1" dirty="0">
                <a:solidFill>
                  <a:srgbClr val="FFFFFF"/>
                </a:solidFill>
              </a:rPr>
              <a:t>”</a:t>
            </a:r>
          </a:p>
          <a:p>
            <a:pPr marL="0" indent="-228600">
              <a:lnSpc>
                <a:spcPct val="90000"/>
              </a:lnSpc>
              <a:spcAft>
                <a:spcPts val="600"/>
              </a:spcAft>
              <a:buFont typeface="Arial" panose="020B0604020202020204" pitchFamily="34" charset="0"/>
              <a:buChar char="•"/>
            </a:pPr>
            <a:endParaRPr lang="en-US" sz="1400" b="1" dirty="0">
              <a:solidFill>
                <a:srgbClr val="FFFFFF"/>
              </a:solidFill>
            </a:endParaRPr>
          </a:p>
          <a:p>
            <a:pPr indent="-228600">
              <a:lnSpc>
                <a:spcPct val="90000"/>
              </a:lnSpc>
              <a:spcAft>
                <a:spcPts val="600"/>
              </a:spcAft>
              <a:buFont typeface="Arial" panose="020B0604020202020204" pitchFamily="34" charset="0"/>
              <a:buChar char="•"/>
            </a:pPr>
            <a:r>
              <a:rPr lang="en-US" sz="1400" b="1" dirty="0">
                <a:solidFill>
                  <a:srgbClr val="FFFFFF"/>
                </a:solidFill>
              </a:rPr>
              <a:t>Opgave 3: </a:t>
            </a:r>
            <a:r>
              <a:rPr lang="en-US" sz="1400" b="1" dirty="0" err="1">
                <a:solidFill>
                  <a:srgbClr val="FFFFFF"/>
                </a:solidFill>
              </a:rPr>
              <a:t>teoretisk</a:t>
            </a:r>
            <a:r>
              <a:rPr lang="en-US" sz="1400" b="1" dirty="0">
                <a:solidFill>
                  <a:srgbClr val="FFFFFF"/>
                </a:solidFill>
              </a:rPr>
              <a:t> </a:t>
            </a:r>
            <a:r>
              <a:rPr lang="en-US" sz="1400" b="1" dirty="0" err="1">
                <a:solidFill>
                  <a:srgbClr val="FFFFFF"/>
                </a:solidFill>
              </a:rPr>
              <a:t>forståelse</a:t>
            </a:r>
            <a:endParaRPr lang="en-US" sz="1400" b="1" dirty="0">
              <a:solidFill>
                <a:srgbClr val="FFFFFF"/>
              </a:solidFill>
            </a:endParaRPr>
          </a:p>
          <a:p>
            <a:pPr indent="-228600">
              <a:lnSpc>
                <a:spcPct val="90000"/>
              </a:lnSpc>
              <a:spcAft>
                <a:spcPts val="600"/>
              </a:spcAft>
              <a:buFont typeface="Arial" panose="020B0604020202020204" pitchFamily="34" charset="0"/>
              <a:buChar char="•"/>
            </a:pPr>
            <a:r>
              <a:rPr lang="en-US" sz="1400" b="1" dirty="0" err="1">
                <a:solidFill>
                  <a:srgbClr val="FFFFFF"/>
                </a:solidFill>
              </a:rPr>
              <a:t>Cezannes</a:t>
            </a:r>
            <a:r>
              <a:rPr lang="en-US" sz="1400" b="1" dirty="0">
                <a:solidFill>
                  <a:srgbClr val="FFFFFF"/>
                </a:solidFill>
              </a:rPr>
              <a:t> syn på </a:t>
            </a:r>
            <a:r>
              <a:rPr lang="en-US" sz="1400" b="1" dirty="0" err="1">
                <a:solidFill>
                  <a:srgbClr val="FFFFFF"/>
                </a:solidFill>
              </a:rPr>
              <a:t>verden</a:t>
            </a:r>
            <a:endParaRPr lang="en-US" sz="1400" b="1" dirty="0">
              <a:solidFill>
                <a:srgbClr val="FFFFFF"/>
              </a:solidFill>
            </a:endParaRPr>
          </a:p>
          <a:p>
            <a:pPr marL="285750" indent="-228600">
              <a:lnSpc>
                <a:spcPct val="90000"/>
              </a:lnSpc>
              <a:spcAft>
                <a:spcPts val="600"/>
              </a:spcAft>
              <a:buFont typeface="Arial" panose="020B0604020202020204" pitchFamily="34" charset="0"/>
              <a:buChar char="•"/>
            </a:pPr>
            <a:r>
              <a:rPr lang="en-US" sz="1400" dirty="0" err="1">
                <a:solidFill>
                  <a:srgbClr val="FFFFFF"/>
                </a:solidFill>
              </a:rPr>
              <a:t>Hvad</a:t>
            </a:r>
            <a:r>
              <a:rPr lang="en-US" sz="1400" dirty="0">
                <a:solidFill>
                  <a:srgbClr val="FFFFFF"/>
                </a:solidFill>
              </a:rPr>
              <a:t> </a:t>
            </a:r>
            <a:r>
              <a:rPr lang="en-US" sz="1400" dirty="0" err="1">
                <a:solidFill>
                  <a:srgbClr val="FFFFFF"/>
                </a:solidFill>
              </a:rPr>
              <a:t>sker</a:t>
            </a:r>
            <a:r>
              <a:rPr lang="en-US" sz="1400" dirty="0">
                <a:solidFill>
                  <a:srgbClr val="FFFFFF"/>
                </a:solidFill>
              </a:rPr>
              <a:t> der </a:t>
            </a:r>
            <a:r>
              <a:rPr lang="en-US" sz="1400" dirty="0" err="1">
                <a:solidFill>
                  <a:srgbClr val="FFFFFF"/>
                </a:solidFill>
              </a:rPr>
              <a:t>i</a:t>
            </a:r>
            <a:r>
              <a:rPr lang="en-US" sz="1400" dirty="0">
                <a:solidFill>
                  <a:srgbClr val="FFFFFF"/>
                </a:solidFill>
              </a:rPr>
              <a:t> </a:t>
            </a:r>
            <a:r>
              <a:rPr lang="en-US" sz="1400" dirty="0" err="1">
                <a:solidFill>
                  <a:srgbClr val="FFFFFF"/>
                </a:solidFill>
              </a:rPr>
              <a:t>starten</a:t>
            </a:r>
            <a:r>
              <a:rPr lang="en-US" sz="1400" dirty="0">
                <a:solidFill>
                  <a:srgbClr val="FFFFFF"/>
                </a:solidFill>
              </a:rPr>
              <a:t> af 1900-tallet </a:t>
            </a:r>
            <a:r>
              <a:rPr lang="en-US" sz="1400" dirty="0" err="1">
                <a:solidFill>
                  <a:srgbClr val="FFFFFF"/>
                </a:solidFill>
              </a:rPr>
              <a:t>i</a:t>
            </a:r>
            <a:r>
              <a:rPr lang="en-US" sz="1400" dirty="0">
                <a:solidFill>
                  <a:srgbClr val="FFFFFF"/>
                </a:solidFill>
              </a:rPr>
              <a:t> den </a:t>
            </a:r>
            <a:r>
              <a:rPr lang="en-US" sz="1400" dirty="0" err="1">
                <a:solidFill>
                  <a:srgbClr val="FFFFFF"/>
                </a:solidFill>
              </a:rPr>
              <a:t>moderne</a:t>
            </a:r>
            <a:r>
              <a:rPr lang="en-US" sz="1400" dirty="0">
                <a:solidFill>
                  <a:srgbClr val="FFFFFF"/>
                </a:solidFill>
              </a:rPr>
              <a:t> kunst (set </a:t>
            </a:r>
            <a:r>
              <a:rPr lang="en-US" sz="1400" dirty="0" err="1">
                <a:solidFill>
                  <a:srgbClr val="FFFFFF"/>
                </a:solidFill>
              </a:rPr>
              <a:t>i</a:t>
            </a:r>
            <a:r>
              <a:rPr lang="en-US" sz="1400" dirty="0">
                <a:solidFill>
                  <a:srgbClr val="FFFFFF"/>
                </a:solidFill>
              </a:rPr>
              <a:t> </a:t>
            </a:r>
            <a:r>
              <a:rPr lang="en-US" sz="1400" dirty="0" err="1">
                <a:solidFill>
                  <a:srgbClr val="FFFFFF"/>
                </a:solidFill>
              </a:rPr>
              <a:t>modsætning</a:t>
            </a:r>
            <a:r>
              <a:rPr lang="en-US" sz="1400" dirty="0">
                <a:solidFill>
                  <a:srgbClr val="FFFFFF"/>
                </a:solidFill>
              </a:rPr>
              <a:t> </a:t>
            </a:r>
            <a:r>
              <a:rPr lang="en-US" sz="1400" dirty="0" err="1">
                <a:solidFill>
                  <a:srgbClr val="FFFFFF"/>
                </a:solidFill>
              </a:rPr>
              <a:t>til</a:t>
            </a:r>
            <a:r>
              <a:rPr lang="en-US" sz="1400" dirty="0">
                <a:solidFill>
                  <a:srgbClr val="FFFFFF"/>
                </a:solidFill>
              </a:rPr>
              <a:t> </a:t>
            </a:r>
            <a:r>
              <a:rPr lang="en-US" sz="1400" dirty="0" err="1">
                <a:solidFill>
                  <a:srgbClr val="FFFFFF"/>
                </a:solidFill>
              </a:rPr>
              <a:t>tidligere</a:t>
            </a:r>
            <a:r>
              <a:rPr lang="en-US" sz="1400" dirty="0">
                <a:solidFill>
                  <a:srgbClr val="FFFFFF"/>
                </a:solidFill>
              </a:rPr>
              <a:t> </a:t>
            </a:r>
            <a:r>
              <a:rPr lang="en-US" sz="1400" dirty="0" err="1">
                <a:solidFill>
                  <a:srgbClr val="FFFFFF"/>
                </a:solidFill>
              </a:rPr>
              <a:t>kunsts</a:t>
            </a:r>
            <a:r>
              <a:rPr lang="en-US" sz="1400" dirty="0">
                <a:solidFill>
                  <a:srgbClr val="FFFFFF"/>
                </a:solidFill>
              </a:rPr>
              <a:t> imitation af </a:t>
            </a:r>
            <a:r>
              <a:rPr lang="en-US" sz="1400" dirty="0" err="1">
                <a:solidFill>
                  <a:srgbClr val="FFFFFF"/>
                </a:solidFill>
              </a:rPr>
              <a:t>virkeligheden</a:t>
            </a:r>
            <a:r>
              <a:rPr lang="en-US" sz="1400" dirty="0">
                <a:solidFill>
                  <a:srgbClr val="FFFFFF"/>
                </a:solidFill>
              </a:rPr>
              <a:t>)?  </a:t>
            </a:r>
          </a:p>
          <a:p>
            <a:pPr marL="285750" indent="-228600">
              <a:lnSpc>
                <a:spcPct val="90000"/>
              </a:lnSpc>
              <a:spcAft>
                <a:spcPts val="600"/>
              </a:spcAft>
              <a:buFont typeface="Arial" panose="020B0604020202020204" pitchFamily="34" charset="0"/>
              <a:buChar char="•"/>
            </a:pPr>
            <a:r>
              <a:rPr lang="en-US" sz="1400" dirty="0" err="1">
                <a:solidFill>
                  <a:srgbClr val="FFFFFF"/>
                </a:solidFill>
              </a:rPr>
              <a:t>Hvordan</a:t>
            </a:r>
            <a:r>
              <a:rPr lang="en-US" sz="1400" dirty="0">
                <a:solidFill>
                  <a:srgbClr val="FFFFFF"/>
                </a:solidFill>
              </a:rPr>
              <a:t> </a:t>
            </a:r>
            <a:r>
              <a:rPr lang="en-US" sz="1400" dirty="0" err="1">
                <a:solidFill>
                  <a:srgbClr val="FFFFFF"/>
                </a:solidFill>
              </a:rPr>
              <a:t>betragtede</a:t>
            </a:r>
            <a:r>
              <a:rPr lang="en-US" sz="1400" dirty="0">
                <a:solidFill>
                  <a:srgbClr val="FFFFFF"/>
                </a:solidFill>
              </a:rPr>
              <a:t> Cezanne </a:t>
            </a:r>
            <a:r>
              <a:rPr lang="en-US" sz="1400" dirty="0" err="1">
                <a:solidFill>
                  <a:srgbClr val="FFFFFF"/>
                </a:solidFill>
              </a:rPr>
              <a:t>verden</a:t>
            </a:r>
            <a:r>
              <a:rPr lang="en-US" sz="1400" dirty="0">
                <a:solidFill>
                  <a:srgbClr val="FFFFFF"/>
                </a:solidFill>
              </a:rPr>
              <a:t> </a:t>
            </a:r>
            <a:r>
              <a:rPr lang="en-US" sz="1400" dirty="0" err="1">
                <a:solidFill>
                  <a:srgbClr val="FFFFFF"/>
                </a:solidFill>
              </a:rPr>
              <a:t>igennem</a:t>
            </a:r>
            <a:r>
              <a:rPr lang="en-US" sz="1400" dirty="0">
                <a:solidFill>
                  <a:srgbClr val="FFFFFF"/>
                </a:solidFill>
              </a:rPr>
              <a:t> </a:t>
            </a:r>
            <a:r>
              <a:rPr lang="en-US" sz="1400" dirty="0" err="1">
                <a:solidFill>
                  <a:srgbClr val="FFFFFF"/>
                </a:solidFill>
              </a:rPr>
              <a:t>kunsten</a:t>
            </a:r>
            <a:r>
              <a:rPr lang="en-US" sz="1400" dirty="0">
                <a:solidFill>
                  <a:srgbClr val="FFFFFF"/>
                </a:solidFill>
              </a:rPr>
              <a:t>, og </a:t>
            </a:r>
            <a:r>
              <a:rPr lang="en-US" sz="1400" dirty="0" err="1">
                <a:solidFill>
                  <a:srgbClr val="FFFFFF"/>
                </a:solidFill>
              </a:rPr>
              <a:t>hvilke</a:t>
            </a:r>
            <a:r>
              <a:rPr lang="en-US" sz="1400" dirty="0">
                <a:solidFill>
                  <a:srgbClr val="FFFFFF"/>
                </a:solidFill>
              </a:rPr>
              <a:t> </a:t>
            </a:r>
            <a:r>
              <a:rPr lang="en-US" sz="1400" dirty="0" err="1">
                <a:solidFill>
                  <a:srgbClr val="FFFFFF"/>
                </a:solidFill>
              </a:rPr>
              <a:t>grundformer</a:t>
            </a:r>
            <a:r>
              <a:rPr lang="en-US" sz="1400" dirty="0">
                <a:solidFill>
                  <a:srgbClr val="FFFFFF"/>
                </a:solidFill>
              </a:rPr>
              <a:t> </a:t>
            </a:r>
            <a:r>
              <a:rPr lang="en-US" sz="1400" dirty="0" err="1">
                <a:solidFill>
                  <a:srgbClr val="FFFFFF"/>
                </a:solidFill>
              </a:rPr>
              <a:t>anvendte</a:t>
            </a:r>
            <a:r>
              <a:rPr lang="en-US" sz="1400" dirty="0">
                <a:solidFill>
                  <a:srgbClr val="FFFFFF"/>
                </a:solidFill>
              </a:rPr>
              <a:t> </a:t>
            </a:r>
            <a:r>
              <a:rPr lang="en-US" sz="1400" dirty="0" err="1">
                <a:solidFill>
                  <a:srgbClr val="FFFFFF"/>
                </a:solidFill>
              </a:rPr>
              <a:t>han</a:t>
            </a:r>
            <a:r>
              <a:rPr lang="en-US" sz="1400" dirty="0">
                <a:solidFill>
                  <a:srgbClr val="FFFFFF"/>
                </a:solidFill>
              </a:rPr>
              <a:t> </a:t>
            </a:r>
            <a:r>
              <a:rPr lang="en-US" sz="1400" dirty="0" err="1">
                <a:solidFill>
                  <a:srgbClr val="FFFFFF"/>
                </a:solidFill>
              </a:rPr>
              <a:t>i</a:t>
            </a:r>
            <a:r>
              <a:rPr lang="en-US" sz="1400" dirty="0">
                <a:solidFill>
                  <a:srgbClr val="FFFFFF"/>
                </a:solidFill>
              </a:rPr>
              <a:t> sine </a:t>
            </a:r>
            <a:r>
              <a:rPr lang="en-US" sz="1400" dirty="0" err="1">
                <a:solidFill>
                  <a:srgbClr val="FFFFFF"/>
                </a:solidFill>
              </a:rPr>
              <a:t>værker</a:t>
            </a:r>
            <a:r>
              <a:rPr lang="en-US" sz="1400" dirty="0">
                <a:solidFill>
                  <a:srgbClr val="FFFFFF"/>
                </a:solidFill>
              </a:rPr>
              <a:t>?</a:t>
            </a:r>
          </a:p>
          <a:p>
            <a:pPr marL="0" indent="-228600">
              <a:lnSpc>
                <a:spcPct val="90000"/>
              </a:lnSpc>
              <a:spcAft>
                <a:spcPts val="600"/>
              </a:spcAft>
              <a:buFont typeface="Arial" panose="020B0604020202020204" pitchFamily="34" charset="0"/>
              <a:buChar char="•"/>
            </a:pPr>
            <a:endParaRPr lang="en-US" sz="1400" dirty="0">
              <a:solidFill>
                <a:srgbClr val="FFFFFF"/>
              </a:solidFill>
            </a:endParaRPr>
          </a:p>
          <a:p>
            <a:pPr>
              <a:lnSpc>
                <a:spcPct val="90000"/>
              </a:lnSpc>
              <a:spcAft>
                <a:spcPts val="600"/>
              </a:spcAft>
            </a:pPr>
            <a:endParaRPr lang="en-US" sz="1400" dirty="0">
              <a:solidFill>
                <a:srgbClr val="FFFFFF"/>
              </a:solidFill>
            </a:endParaRPr>
          </a:p>
          <a:p>
            <a:pPr indent="-228600">
              <a:lnSpc>
                <a:spcPct val="90000"/>
              </a:lnSpc>
              <a:spcAft>
                <a:spcPts val="600"/>
              </a:spcAft>
              <a:buFont typeface="Arial" panose="020B0604020202020204" pitchFamily="34" charset="0"/>
              <a:buChar char="•"/>
            </a:pPr>
            <a:r>
              <a:rPr lang="en-US" sz="1400" b="1" dirty="0">
                <a:solidFill>
                  <a:srgbClr val="FFFFFF"/>
                </a:solidFill>
              </a:rPr>
              <a:t>Opgave 4: analyse med </a:t>
            </a:r>
            <a:r>
              <a:rPr lang="en-US" sz="1400" b="1" dirty="0" err="1">
                <a:solidFill>
                  <a:srgbClr val="FFFFFF"/>
                </a:solidFill>
              </a:rPr>
              <a:t>fokus</a:t>
            </a:r>
            <a:r>
              <a:rPr lang="en-US" sz="1400" b="1" dirty="0">
                <a:solidFill>
                  <a:srgbClr val="FFFFFF"/>
                </a:solidFill>
              </a:rPr>
              <a:t> på </a:t>
            </a:r>
            <a:r>
              <a:rPr lang="en-US" sz="1400" b="1" dirty="0" err="1">
                <a:solidFill>
                  <a:srgbClr val="FFFFFF"/>
                </a:solidFill>
              </a:rPr>
              <a:t>farver</a:t>
            </a:r>
            <a:r>
              <a:rPr lang="en-US" sz="1400" b="1" dirty="0">
                <a:solidFill>
                  <a:srgbClr val="FFFFFF"/>
                </a:solidFill>
              </a:rPr>
              <a:t> og rum</a:t>
            </a:r>
            <a:r>
              <a:rPr lang="en-US" sz="1400" dirty="0">
                <a:solidFill>
                  <a:srgbClr val="FFFFFF"/>
                </a:solidFill>
              </a:rPr>
              <a:t>  </a:t>
            </a:r>
          </a:p>
          <a:p>
            <a:pPr indent="-228600">
              <a:lnSpc>
                <a:spcPct val="90000"/>
              </a:lnSpc>
              <a:spcAft>
                <a:spcPts val="600"/>
              </a:spcAft>
              <a:buFont typeface="Arial" panose="020B0604020202020204" pitchFamily="34" charset="0"/>
              <a:buChar char="•"/>
            </a:pPr>
            <a:r>
              <a:rPr lang="en-US" sz="1400" dirty="0" err="1">
                <a:solidFill>
                  <a:srgbClr val="FFFFFF"/>
                </a:solidFill>
              </a:rPr>
              <a:t>Giv</a:t>
            </a:r>
            <a:r>
              <a:rPr lang="en-US" sz="1400" dirty="0">
                <a:solidFill>
                  <a:srgbClr val="FFFFFF"/>
                </a:solidFill>
              </a:rPr>
              <a:t> en </a:t>
            </a:r>
            <a:r>
              <a:rPr lang="en-US" sz="1400" dirty="0" err="1">
                <a:solidFill>
                  <a:srgbClr val="FFFFFF"/>
                </a:solidFill>
              </a:rPr>
              <a:t>formalanalyse</a:t>
            </a:r>
            <a:r>
              <a:rPr lang="en-US" sz="1400" dirty="0">
                <a:solidFill>
                  <a:srgbClr val="FFFFFF"/>
                </a:solidFill>
              </a:rPr>
              <a:t> af Paul </a:t>
            </a:r>
            <a:r>
              <a:rPr lang="en-US" sz="1400" dirty="0" err="1">
                <a:solidFill>
                  <a:srgbClr val="FFFFFF"/>
                </a:solidFill>
              </a:rPr>
              <a:t>Cezannes</a:t>
            </a:r>
            <a:r>
              <a:rPr lang="en-US" sz="1400" dirty="0">
                <a:solidFill>
                  <a:srgbClr val="FFFFFF"/>
                </a:solidFill>
              </a:rPr>
              <a:t> </a:t>
            </a:r>
            <a:r>
              <a:rPr lang="en-US" sz="1400" dirty="0" err="1">
                <a:solidFill>
                  <a:srgbClr val="FFFFFF"/>
                </a:solidFill>
              </a:rPr>
              <a:t>maleri</a:t>
            </a:r>
            <a:r>
              <a:rPr lang="en-US" sz="1400" dirty="0">
                <a:solidFill>
                  <a:srgbClr val="FFFFFF"/>
                </a:solidFill>
              </a:rPr>
              <a:t> ”</a:t>
            </a:r>
            <a:r>
              <a:rPr lang="en-US" sz="1400" dirty="0" err="1">
                <a:solidFill>
                  <a:srgbClr val="FFFFFF"/>
                </a:solidFill>
              </a:rPr>
              <a:t>Bjerget</a:t>
            </a:r>
            <a:r>
              <a:rPr lang="en-US" sz="1400" dirty="0">
                <a:solidFill>
                  <a:srgbClr val="FFFFFF"/>
                </a:solidFill>
              </a:rPr>
              <a:t> Sainte-</a:t>
            </a:r>
            <a:r>
              <a:rPr lang="en-US" sz="1400" dirty="0" err="1">
                <a:solidFill>
                  <a:srgbClr val="FFFFFF"/>
                </a:solidFill>
              </a:rPr>
              <a:t>Victorie</a:t>
            </a:r>
            <a:r>
              <a:rPr lang="en-US" sz="1400" dirty="0">
                <a:solidFill>
                  <a:srgbClr val="FFFFFF"/>
                </a:solidFill>
              </a:rPr>
              <a:t>”. </a:t>
            </a:r>
          </a:p>
          <a:p>
            <a:pPr indent="-228600">
              <a:lnSpc>
                <a:spcPct val="90000"/>
              </a:lnSpc>
              <a:spcAft>
                <a:spcPts val="600"/>
              </a:spcAft>
              <a:buFont typeface="Arial" panose="020B0604020202020204" pitchFamily="34" charset="0"/>
              <a:buChar char="•"/>
            </a:pPr>
            <a:r>
              <a:rPr lang="en-US" sz="1400" dirty="0" err="1">
                <a:solidFill>
                  <a:srgbClr val="FFFFFF"/>
                </a:solidFill>
              </a:rPr>
              <a:t>Vær</a:t>
            </a:r>
            <a:r>
              <a:rPr lang="en-US" sz="1400" dirty="0">
                <a:solidFill>
                  <a:srgbClr val="FFFFFF"/>
                </a:solidFill>
              </a:rPr>
              <a:t> </a:t>
            </a:r>
            <a:r>
              <a:rPr lang="en-US" sz="1400" dirty="0" err="1">
                <a:solidFill>
                  <a:srgbClr val="FFFFFF"/>
                </a:solidFill>
              </a:rPr>
              <a:t>særligt</a:t>
            </a:r>
            <a:r>
              <a:rPr lang="en-US" sz="1400" dirty="0">
                <a:solidFill>
                  <a:srgbClr val="FFFFFF"/>
                </a:solidFill>
              </a:rPr>
              <a:t> </a:t>
            </a:r>
            <a:r>
              <a:rPr lang="en-US" sz="1400" dirty="0" err="1">
                <a:solidFill>
                  <a:srgbClr val="FFFFFF"/>
                </a:solidFill>
              </a:rPr>
              <a:t>opmærksom</a:t>
            </a:r>
            <a:r>
              <a:rPr lang="en-US" sz="1400" dirty="0">
                <a:solidFill>
                  <a:srgbClr val="FFFFFF"/>
                </a:solidFill>
              </a:rPr>
              <a:t> på </a:t>
            </a:r>
            <a:r>
              <a:rPr lang="en-US" sz="1400" dirty="0" err="1">
                <a:solidFill>
                  <a:srgbClr val="FFFFFF"/>
                </a:solidFill>
              </a:rPr>
              <a:t>komposition</a:t>
            </a:r>
            <a:r>
              <a:rPr lang="en-US" sz="1400" dirty="0">
                <a:solidFill>
                  <a:srgbClr val="FFFFFF"/>
                </a:solidFill>
              </a:rPr>
              <a:t>, </a:t>
            </a:r>
            <a:r>
              <a:rPr lang="en-US" sz="1400" dirty="0" err="1">
                <a:solidFill>
                  <a:srgbClr val="FFFFFF"/>
                </a:solidFill>
              </a:rPr>
              <a:t>maleteknik</a:t>
            </a:r>
            <a:r>
              <a:rPr lang="en-US" sz="1400" dirty="0">
                <a:solidFill>
                  <a:srgbClr val="FFFFFF"/>
                </a:solidFill>
              </a:rPr>
              <a:t> og </a:t>
            </a:r>
            <a:r>
              <a:rPr lang="en-US" sz="1400" dirty="0" err="1">
                <a:solidFill>
                  <a:srgbClr val="FFFFFF"/>
                </a:solidFill>
              </a:rPr>
              <a:t>farver</a:t>
            </a:r>
            <a:r>
              <a:rPr lang="en-US" sz="1400" dirty="0">
                <a:solidFill>
                  <a:srgbClr val="FFFFFF"/>
                </a:solidFill>
              </a:rPr>
              <a:t>. </a:t>
            </a:r>
          </a:p>
          <a:p>
            <a:pPr marL="0" indent="-228600">
              <a:lnSpc>
                <a:spcPct val="90000"/>
              </a:lnSpc>
              <a:spcAft>
                <a:spcPts val="600"/>
              </a:spcAft>
              <a:buFont typeface="Arial" panose="020B0604020202020204" pitchFamily="34" charset="0"/>
              <a:buChar char="•"/>
            </a:pPr>
            <a:r>
              <a:rPr lang="en-US" sz="1400" dirty="0" err="1">
                <a:solidFill>
                  <a:srgbClr val="FFFFFF"/>
                </a:solidFill>
              </a:rPr>
              <a:t>Diskuter</a:t>
            </a:r>
            <a:r>
              <a:rPr lang="en-US" sz="1400" dirty="0">
                <a:solidFill>
                  <a:srgbClr val="FFFFFF"/>
                </a:solidFill>
              </a:rPr>
              <a:t> </a:t>
            </a:r>
            <a:r>
              <a:rPr lang="en-US" sz="1400" dirty="0" err="1">
                <a:solidFill>
                  <a:srgbClr val="FFFFFF"/>
                </a:solidFill>
              </a:rPr>
              <a:t>hvilken</a:t>
            </a:r>
            <a:r>
              <a:rPr lang="en-US" sz="1400" dirty="0">
                <a:solidFill>
                  <a:srgbClr val="FFFFFF"/>
                </a:solidFill>
              </a:rPr>
              <a:t> </a:t>
            </a:r>
            <a:r>
              <a:rPr lang="en-US" sz="1400" dirty="0" err="1">
                <a:solidFill>
                  <a:srgbClr val="FFFFFF"/>
                </a:solidFill>
              </a:rPr>
              <a:t>virkning</a:t>
            </a:r>
            <a:r>
              <a:rPr lang="en-US" sz="1400" dirty="0">
                <a:solidFill>
                  <a:srgbClr val="FFFFFF"/>
                </a:solidFill>
              </a:rPr>
              <a:t> </a:t>
            </a:r>
            <a:r>
              <a:rPr lang="en-US" sz="1400" dirty="0" err="1">
                <a:solidFill>
                  <a:srgbClr val="FFFFFF"/>
                </a:solidFill>
              </a:rPr>
              <a:t>farverne</a:t>
            </a:r>
            <a:r>
              <a:rPr lang="en-US" sz="1400" dirty="0">
                <a:solidFill>
                  <a:srgbClr val="FFFFFF"/>
                </a:solidFill>
              </a:rPr>
              <a:t> </a:t>
            </a:r>
            <a:r>
              <a:rPr lang="en-US" sz="1400" dirty="0" err="1">
                <a:solidFill>
                  <a:srgbClr val="FFFFFF"/>
                </a:solidFill>
              </a:rPr>
              <a:t>har</a:t>
            </a:r>
            <a:r>
              <a:rPr lang="en-US" sz="1400" dirty="0">
                <a:solidFill>
                  <a:srgbClr val="FFFFFF"/>
                </a:solidFill>
              </a:rPr>
              <a:t> på </a:t>
            </a:r>
            <a:r>
              <a:rPr lang="en-US" sz="1400" dirty="0" err="1">
                <a:solidFill>
                  <a:srgbClr val="FFFFFF"/>
                </a:solidFill>
              </a:rPr>
              <a:t>rumskabelsen</a:t>
            </a:r>
            <a:r>
              <a:rPr lang="en-US" sz="1400" dirty="0">
                <a:solidFill>
                  <a:srgbClr val="FFFFFF"/>
                </a:solidFill>
              </a:rPr>
              <a:t>. </a:t>
            </a:r>
          </a:p>
          <a:p>
            <a:pPr marL="0" indent="-228600">
              <a:lnSpc>
                <a:spcPct val="90000"/>
              </a:lnSpc>
              <a:spcAft>
                <a:spcPts val="600"/>
              </a:spcAft>
              <a:buFont typeface="Arial" panose="020B0604020202020204" pitchFamily="34" charset="0"/>
              <a:buChar char="•"/>
            </a:pPr>
            <a:r>
              <a:rPr lang="en-US" sz="1400" dirty="0" err="1">
                <a:solidFill>
                  <a:srgbClr val="FFFFFF"/>
                </a:solidFill>
              </a:rPr>
              <a:t>Giv</a:t>
            </a:r>
            <a:r>
              <a:rPr lang="en-US" sz="1400" dirty="0">
                <a:solidFill>
                  <a:srgbClr val="FFFFFF"/>
                </a:solidFill>
              </a:rPr>
              <a:t> </a:t>
            </a:r>
            <a:r>
              <a:rPr lang="en-US" sz="1400" dirty="0" err="1">
                <a:solidFill>
                  <a:srgbClr val="FFFFFF"/>
                </a:solidFill>
              </a:rPr>
              <a:t>argumenter</a:t>
            </a:r>
            <a:r>
              <a:rPr lang="en-US" sz="1400" dirty="0">
                <a:solidFill>
                  <a:srgbClr val="FFFFFF"/>
                </a:solidFill>
              </a:rPr>
              <a:t> for, om </a:t>
            </a:r>
            <a:r>
              <a:rPr lang="en-US" sz="1400" dirty="0" err="1">
                <a:solidFill>
                  <a:srgbClr val="FFFFFF"/>
                </a:solidFill>
              </a:rPr>
              <a:t>motivet</a:t>
            </a:r>
            <a:r>
              <a:rPr lang="en-US" sz="1400" dirty="0">
                <a:solidFill>
                  <a:srgbClr val="FFFFFF"/>
                </a:solidFill>
              </a:rPr>
              <a:t> er </a:t>
            </a:r>
            <a:r>
              <a:rPr lang="en-US" sz="1400" dirty="0" err="1">
                <a:solidFill>
                  <a:srgbClr val="FFFFFF"/>
                </a:solidFill>
              </a:rPr>
              <a:t>figurativt</a:t>
            </a:r>
            <a:r>
              <a:rPr lang="en-US" sz="1400" dirty="0">
                <a:solidFill>
                  <a:srgbClr val="FFFFFF"/>
                </a:solidFill>
              </a:rPr>
              <a:t> </a:t>
            </a:r>
            <a:r>
              <a:rPr lang="en-US" sz="1400" dirty="0" err="1">
                <a:solidFill>
                  <a:srgbClr val="FFFFFF"/>
                </a:solidFill>
              </a:rPr>
              <a:t>eller</a:t>
            </a:r>
            <a:r>
              <a:rPr lang="en-US" sz="1400" dirty="0">
                <a:solidFill>
                  <a:srgbClr val="FFFFFF"/>
                </a:solidFill>
              </a:rPr>
              <a:t> </a:t>
            </a:r>
            <a:r>
              <a:rPr lang="en-US" sz="1400" dirty="0" err="1">
                <a:solidFill>
                  <a:srgbClr val="FFFFFF"/>
                </a:solidFill>
              </a:rPr>
              <a:t>abstrakt</a:t>
            </a:r>
            <a:r>
              <a:rPr lang="en-US" sz="1400" dirty="0">
                <a:solidFill>
                  <a:srgbClr val="FFFFFF"/>
                </a:solidFill>
              </a:rPr>
              <a:t>, og om det er </a:t>
            </a:r>
            <a:r>
              <a:rPr lang="en-US" sz="1400" dirty="0" err="1">
                <a:solidFill>
                  <a:srgbClr val="FFFFFF"/>
                </a:solidFill>
              </a:rPr>
              <a:t>dybt</a:t>
            </a:r>
            <a:r>
              <a:rPr lang="en-US" sz="1400" dirty="0">
                <a:solidFill>
                  <a:srgbClr val="FFFFFF"/>
                </a:solidFill>
              </a:rPr>
              <a:t> </a:t>
            </a:r>
            <a:r>
              <a:rPr lang="en-US" sz="1400" dirty="0" err="1">
                <a:solidFill>
                  <a:srgbClr val="FFFFFF"/>
                </a:solidFill>
              </a:rPr>
              <a:t>eller</a:t>
            </a:r>
            <a:r>
              <a:rPr lang="en-US" sz="1400" dirty="0">
                <a:solidFill>
                  <a:srgbClr val="FFFFFF"/>
                </a:solidFill>
              </a:rPr>
              <a:t> </a:t>
            </a:r>
            <a:r>
              <a:rPr lang="en-US" sz="1400" dirty="0" err="1">
                <a:solidFill>
                  <a:srgbClr val="FFFFFF"/>
                </a:solidFill>
              </a:rPr>
              <a:t>fladt</a:t>
            </a:r>
            <a:r>
              <a:rPr lang="en-US" sz="1400" dirty="0">
                <a:solidFill>
                  <a:srgbClr val="FFFFFF"/>
                </a:solidFill>
              </a:rPr>
              <a:t>.</a:t>
            </a:r>
          </a:p>
          <a:p>
            <a:pPr>
              <a:lnSpc>
                <a:spcPct val="90000"/>
              </a:lnSpc>
              <a:spcAft>
                <a:spcPts val="600"/>
              </a:spcAft>
            </a:pPr>
            <a:endParaRPr lang="en-US" sz="1400" dirty="0">
              <a:solidFill>
                <a:srgbClr val="FFFFFF"/>
              </a:solidFill>
            </a:endParaRPr>
          </a:p>
        </p:txBody>
      </p:sp>
      <p:cxnSp>
        <p:nvCxnSpPr>
          <p:cNvPr id="6" name="Lige forbindelse 5">
            <a:extLst>
              <a:ext uri="{FF2B5EF4-FFF2-40B4-BE49-F238E27FC236}">
                <a16:creationId xmlns:a16="http://schemas.microsoft.com/office/drawing/2014/main" id="{E0ADE7F5-9DBB-5E07-AF81-140AEF106BE4}"/>
              </a:ext>
            </a:extLst>
          </p:cNvPr>
          <p:cNvCxnSpPr/>
          <p:nvPr/>
        </p:nvCxnSpPr>
        <p:spPr>
          <a:xfrm>
            <a:off x="5775158" y="2266345"/>
            <a:ext cx="0" cy="42066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6701413"/>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6317446F-41AB-0470-A0E1-F9657CC02D2E}"/>
              </a:ext>
            </a:extLst>
          </p:cNvPr>
          <p:cNvSpPr>
            <a:spLocks noGrp="1"/>
          </p:cNvSpPr>
          <p:nvPr>
            <p:ph idx="1"/>
          </p:nvPr>
        </p:nvSpPr>
        <p:spPr>
          <a:xfrm>
            <a:off x="159391" y="662729"/>
            <a:ext cx="2432807" cy="2444372"/>
          </a:xfrm>
        </p:spPr>
        <p:txBody>
          <a:bodyPr>
            <a:normAutofit lnSpcReduction="10000"/>
          </a:bodyPr>
          <a:lstStyle/>
          <a:p>
            <a:pPr marL="0" indent="0">
              <a:buNone/>
            </a:pPr>
            <a:r>
              <a:rPr lang="da-DK" sz="2000" dirty="0"/>
              <a:t>J. Th. Lundbye: </a:t>
            </a:r>
          </a:p>
          <a:p>
            <a:pPr marL="0" indent="0">
              <a:buNone/>
            </a:pPr>
            <a:r>
              <a:rPr lang="da-DK" sz="2000" dirty="0"/>
              <a:t>En dansk kyst. Motiv fra Klitnæs ved </a:t>
            </a:r>
            <a:r>
              <a:rPr lang="da-DK" sz="2000" dirty="0" err="1"/>
              <a:t>Isefjorden</a:t>
            </a:r>
            <a:r>
              <a:rPr lang="da-DK" sz="2000" dirty="0"/>
              <a:t> </a:t>
            </a:r>
          </a:p>
          <a:p>
            <a:pPr marL="0" indent="0">
              <a:buNone/>
            </a:pPr>
            <a:r>
              <a:rPr lang="da-DK" sz="2000" dirty="0"/>
              <a:t>1842-43 </a:t>
            </a:r>
          </a:p>
          <a:p>
            <a:pPr marL="0" indent="0">
              <a:buNone/>
            </a:pPr>
            <a:r>
              <a:rPr lang="da-DK" sz="2000" dirty="0"/>
              <a:t>olie på lærred </a:t>
            </a:r>
          </a:p>
          <a:p>
            <a:pPr marL="0" indent="0">
              <a:buNone/>
            </a:pPr>
            <a:r>
              <a:rPr lang="da-DK" sz="2000" dirty="0"/>
              <a:t>188,5 x 255,5 cm</a:t>
            </a:r>
          </a:p>
        </p:txBody>
      </p:sp>
      <p:pic>
        <p:nvPicPr>
          <p:cNvPr id="1026" name="Picture 2" descr="En dansk kyst. Motiv fra Kitnæs ved Roskilde Fjord, 1843 | SMK – Statens  Museum for Kunst">
            <a:extLst>
              <a:ext uri="{FF2B5EF4-FFF2-40B4-BE49-F238E27FC236}">
                <a16:creationId xmlns:a16="http://schemas.microsoft.com/office/drawing/2014/main" id="{D1F50278-F709-829A-5E7C-D7C4539350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1639" y="272386"/>
            <a:ext cx="8666655" cy="6358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45883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BE30AA1B-CB6A-4461-9DA9-3F7443837B9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25251" y="247819"/>
            <a:ext cx="8051661" cy="6425531"/>
          </a:xfrm>
        </p:spPr>
      </p:pic>
      <p:sp>
        <p:nvSpPr>
          <p:cNvPr id="3" name="Tekstfelt 2">
            <a:extLst>
              <a:ext uri="{FF2B5EF4-FFF2-40B4-BE49-F238E27FC236}">
                <a16:creationId xmlns:a16="http://schemas.microsoft.com/office/drawing/2014/main" id="{4C777A77-76F6-5915-AE27-570B7949F00A}"/>
              </a:ext>
            </a:extLst>
          </p:cNvPr>
          <p:cNvSpPr txBox="1"/>
          <p:nvPr/>
        </p:nvSpPr>
        <p:spPr>
          <a:xfrm>
            <a:off x="467360" y="365125"/>
            <a:ext cx="2570480" cy="2554545"/>
          </a:xfrm>
          <a:prstGeom prst="rect">
            <a:avLst/>
          </a:prstGeom>
          <a:noFill/>
        </p:spPr>
        <p:txBody>
          <a:bodyPr wrap="square" rtlCol="0">
            <a:spAutoFit/>
          </a:bodyPr>
          <a:lstStyle/>
          <a:p>
            <a:r>
              <a:rPr lang="da-DK" sz="2000" dirty="0">
                <a:latin typeface="+mn-lt"/>
              </a:rPr>
              <a:t>Paul </a:t>
            </a:r>
            <a:r>
              <a:rPr lang="da-DK" sz="2000" dirty="0" err="1">
                <a:latin typeface="+mn-lt"/>
              </a:rPr>
              <a:t>Cezanne</a:t>
            </a:r>
            <a:r>
              <a:rPr lang="da-DK" sz="2000" dirty="0">
                <a:latin typeface="+mn-lt"/>
              </a:rPr>
              <a:t>:</a:t>
            </a:r>
            <a:r>
              <a:rPr lang="da-DK" sz="2000" dirty="0"/>
              <a:t> </a:t>
            </a:r>
          </a:p>
          <a:p>
            <a:r>
              <a:rPr lang="da-DK" sz="2000" dirty="0"/>
              <a:t>Bjerget </a:t>
            </a:r>
            <a:r>
              <a:rPr lang="da-DK" sz="2000" dirty="0" err="1"/>
              <a:t>Sainte</a:t>
            </a:r>
            <a:r>
              <a:rPr lang="da-DK" sz="2000" dirty="0"/>
              <a:t>-Victorie 1902-04</a:t>
            </a:r>
          </a:p>
          <a:p>
            <a:r>
              <a:rPr lang="da-DK" sz="2000" dirty="0"/>
              <a:t>olie på lærred</a:t>
            </a:r>
          </a:p>
          <a:p>
            <a:r>
              <a:rPr lang="da-DK" sz="2000" dirty="0"/>
              <a:t>60x 80 cm</a:t>
            </a:r>
          </a:p>
          <a:p>
            <a:endParaRPr lang="da-DK" sz="2000" dirty="0"/>
          </a:p>
          <a:p>
            <a:endParaRPr lang="da-DK" sz="2000" dirty="0"/>
          </a:p>
          <a:p>
            <a:r>
              <a:rPr lang="da-DK" sz="2000" dirty="0"/>
              <a:t> </a:t>
            </a:r>
          </a:p>
        </p:txBody>
      </p:sp>
    </p:spTree>
    <p:extLst>
      <p:ext uri="{BB962C8B-B14F-4D97-AF65-F5344CB8AC3E}">
        <p14:creationId xmlns:p14="http://schemas.microsoft.com/office/powerpoint/2010/main" val="1087562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F24144FA-E35B-BBE0-E66B-4B46541FFDD2}"/>
              </a:ext>
            </a:extLst>
          </p:cNvPr>
          <p:cNvSpPr>
            <a:spLocks noGrp="1"/>
          </p:cNvSpPr>
          <p:nvPr>
            <p:ph idx="1"/>
          </p:nvPr>
        </p:nvSpPr>
        <p:spPr>
          <a:xfrm>
            <a:off x="457652" y="539085"/>
            <a:ext cx="2445036" cy="4351338"/>
          </a:xfrm>
        </p:spPr>
        <p:txBody>
          <a:bodyPr>
            <a:normAutofit/>
          </a:bodyPr>
          <a:lstStyle/>
          <a:p>
            <a:pPr marL="0" indent="0">
              <a:buNone/>
            </a:pPr>
            <a:r>
              <a:rPr lang="da-DK" sz="2000" dirty="0"/>
              <a:t>Jan van </a:t>
            </a:r>
            <a:r>
              <a:rPr lang="da-DK" sz="2000" dirty="0" err="1"/>
              <a:t>Goyen</a:t>
            </a:r>
            <a:r>
              <a:rPr lang="da-DK" sz="2000" dirty="0"/>
              <a:t>: Udsigt over Leiden fra nordøst </a:t>
            </a:r>
          </a:p>
          <a:p>
            <a:pPr marL="0" indent="0">
              <a:buNone/>
            </a:pPr>
            <a:r>
              <a:rPr lang="da-DK" sz="2000" dirty="0"/>
              <a:t>1650 </a:t>
            </a:r>
          </a:p>
          <a:p>
            <a:pPr marL="0" indent="0">
              <a:buNone/>
            </a:pPr>
            <a:r>
              <a:rPr lang="da-DK" sz="2000" dirty="0"/>
              <a:t>olie på lærred </a:t>
            </a:r>
          </a:p>
          <a:p>
            <a:pPr marL="0" indent="0">
              <a:buNone/>
            </a:pPr>
            <a:r>
              <a:rPr lang="da-DK" sz="2000" dirty="0"/>
              <a:t>65 x 97,5 cm </a:t>
            </a:r>
          </a:p>
        </p:txBody>
      </p:sp>
      <p:pic>
        <p:nvPicPr>
          <p:cNvPr id="2050" name="Picture 2" descr="Leiden udsigt fra nordøst">
            <a:extLst>
              <a:ext uri="{FF2B5EF4-FFF2-40B4-BE49-F238E27FC236}">
                <a16:creationId xmlns:a16="http://schemas.microsoft.com/office/drawing/2014/main" id="{AC4C386B-E28F-A3EC-F766-CCEB3B209C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1426" y="539085"/>
            <a:ext cx="8622922" cy="58829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5885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7398108C-7B18-3FFC-67CC-7298BF6065B6}"/>
              </a:ext>
            </a:extLst>
          </p:cNvPr>
          <p:cNvSpPr>
            <a:spLocks noGrp="1"/>
          </p:cNvSpPr>
          <p:nvPr>
            <p:ph idx="1"/>
          </p:nvPr>
        </p:nvSpPr>
        <p:spPr>
          <a:xfrm>
            <a:off x="838199" y="478464"/>
            <a:ext cx="3223437" cy="4351338"/>
          </a:xfrm>
        </p:spPr>
        <p:txBody>
          <a:bodyPr>
            <a:normAutofit/>
          </a:bodyPr>
          <a:lstStyle/>
          <a:p>
            <a:pPr marL="0" indent="0">
              <a:buNone/>
            </a:pPr>
            <a:r>
              <a:rPr lang="da-DK" sz="2000" dirty="0"/>
              <a:t>Georges </a:t>
            </a:r>
            <a:r>
              <a:rPr lang="da-DK" sz="2000" dirty="0" err="1"/>
              <a:t>Braque</a:t>
            </a:r>
            <a:r>
              <a:rPr lang="da-DK" sz="2000" dirty="0"/>
              <a:t>: </a:t>
            </a:r>
          </a:p>
          <a:p>
            <a:pPr marL="0" indent="0">
              <a:buNone/>
            </a:pPr>
            <a:r>
              <a:rPr lang="da-DK" sz="2000" dirty="0"/>
              <a:t>Husene ved </a:t>
            </a:r>
            <a:r>
              <a:rPr lang="da-DK" sz="2000" dirty="0" err="1"/>
              <a:t>l’Estaque</a:t>
            </a:r>
            <a:endParaRPr lang="da-DK" sz="2000" dirty="0"/>
          </a:p>
          <a:p>
            <a:pPr marL="0" indent="0">
              <a:buNone/>
            </a:pPr>
            <a:r>
              <a:rPr lang="da-DK" sz="2000" dirty="0"/>
              <a:t>1908</a:t>
            </a:r>
          </a:p>
          <a:p>
            <a:pPr marL="0" indent="0">
              <a:buNone/>
            </a:pPr>
            <a:r>
              <a:rPr lang="da-DK" sz="2000" dirty="0"/>
              <a:t>Olie på lærred</a:t>
            </a:r>
          </a:p>
          <a:p>
            <a:pPr marL="0" indent="0">
              <a:buNone/>
            </a:pPr>
            <a:r>
              <a:rPr lang="da-DK" sz="2000" dirty="0"/>
              <a:t>73 x 59,5 cm</a:t>
            </a:r>
          </a:p>
        </p:txBody>
      </p:sp>
      <p:pic>
        <p:nvPicPr>
          <p:cNvPr id="3080" name="Picture 8">
            <a:extLst>
              <a:ext uri="{FF2B5EF4-FFF2-40B4-BE49-F238E27FC236}">
                <a16:creationId xmlns:a16="http://schemas.microsoft.com/office/drawing/2014/main" id="{F0198071-1E32-6F34-24C7-6ED9184EEE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8923" y="478464"/>
            <a:ext cx="4904878" cy="6081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7238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A36A604-C004-1DA2-FD63-D8E8BE140523}"/>
              </a:ext>
            </a:extLst>
          </p:cNvPr>
          <p:cNvSpPr>
            <a:spLocks noGrp="1"/>
          </p:cNvSpPr>
          <p:nvPr>
            <p:ph type="title"/>
          </p:nvPr>
        </p:nvSpPr>
        <p:spPr>
          <a:xfrm>
            <a:off x="793662" y="386930"/>
            <a:ext cx="10066122" cy="1298448"/>
          </a:xfrm>
        </p:spPr>
        <p:txBody>
          <a:bodyPr anchor="b">
            <a:normAutofit/>
          </a:bodyPr>
          <a:lstStyle/>
          <a:p>
            <a:r>
              <a:rPr lang="da-DK" sz="4800"/>
              <a:t>Praktisk øvelse: papirklip i form og flade </a:t>
            </a:r>
          </a:p>
        </p:txBody>
      </p:sp>
      <p:sp>
        <p:nvSpPr>
          <p:cNvPr id="12" name="Rectangle 1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FA21A8D3-809B-95BD-2A50-A9FC85622310}"/>
              </a:ext>
            </a:extLst>
          </p:cNvPr>
          <p:cNvSpPr>
            <a:spLocks noGrp="1"/>
          </p:cNvSpPr>
          <p:nvPr>
            <p:ph idx="1"/>
          </p:nvPr>
        </p:nvSpPr>
        <p:spPr>
          <a:xfrm>
            <a:off x="496918" y="2072308"/>
            <a:ext cx="5093061" cy="4472225"/>
          </a:xfrm>
        </p:spPr>
        <p:txBody>
          <a:bodyPr anchor="ctr">
            <a:normAutofit/>
          </a:bodyPr>
          <a:lstStyle/>
          <a:p>
            <a:pPr marL="0" indent="0">
              <a:buNone/>
            </a:pPr>
            <a:r>
              <a:rPr lang="da-DK" sz="1500" b="1" dirty="0"/>
              <a:t>Lektie til næste time: </a:t>
            </a:r>
            <a:r>
              <a:rPr lang="da-DK" sz="1500" dirty="0"/>
              <a:t>Tag et foto, hvor du zoomer ind på et naturelement som f.eks. et træ / en blomst som motiv (tænk geometri, dynamik, abstrakt motiv). </a:t>
            </a:r>
          </a:p>
          <a:p>
            <a:pPr marL="0" indent="0">
              <a:buNone/>
            </a:pPr>
            <a:r>
              <a:rPr lang="da-DK" sz="1500" dirty="0"/>
              <a:t>Print foto til næste gang.</a:t>
            </a:r>
          </a:p>
          <a:p>
            <a:pPr marL="0" indent="0">
              <a:buNone/>
            </a:pPr>
            <a:r>
              <a:rPr lang="da-DK" sz="1500" b="1" dirty="0"/>
              <a:t>ØVELSE:</a:t>
            </a:r>
          </a:p>
          <a:p>
            <a:pPr marL="0" indent="0">
              <a:buNone/>
            </a:pPr>
            <a:r>
              <a:rPr lang="da-DK" sz="1500" dirty="0"/>
              <a:t>Lav et papirklip med udgangspunkt i form og flade. Motivet skal være dit naturelement. </a:t>
            </a:r>
          </a:p>
          <a:p>
            <a:pPr marL="0" indent="0">
              <a:buNone/>
            </a:pPr>
            <a:r>
              <a:rPr lang="da-DK" sz="1500" dirty="0"/>
              <a:t>Projektets mål er at arbejde med abstraktionen igennem form og flade, mens selve motivet spiller en mindre rolle. Måltal kan være 70% abstraktion og stil – 30 realisme og motiv. </a:t>
            </a:r>
          </a:p>
          <a:p>
            <a:pPr marL="0" indent="0">
              <a:buNone/>
            </a:pPr>
            <a:r>
              <a:rPr lang="da-DK" sz="1500" dirty="0"/>
              <a:t>Udarbejd flere skitser hvor motiv, materialer og former klarlægges. Det kan være en god idé at have fotoet af dit træ foran i starten af processen. Derefter lægges motivet væk, så man selv kan fortolke videre og arbejde med at skabe en større grad af abstraktion. Tænk her i geometriske grundformer, statisk / dynamisk komposition og størrelsesforhold.  </a:t>
            </a:r>
          </a:p>
        </p:txBody>
      </p:sp>
      <p:pic>
        <p:nvPicPr>
          <p:cNvPr id="5" name="Billede 4">
            <a:extLst>
              <a:ext uri="{FF2B5EF4-FFF2-40B4-BE49-F238E27FC236}">
                <a16:creationId xmlns:a16="http://schemas.microsoft.com/office/drawing/2014/main" id="{F42D143D-63CE-1C3F-848D-C83583777E14}"/>
              </a:ext>
            </a:extLst>
          </p:cNvPr>
          <p:cNvPicPr>
            <a:picLocks noChangeAspect="1"/>
          </p:cNvPicPr>
          <p:nvPr/>
        </p:nvPicPr>
        <p:blipFill>
          <a:blip r:embed="rId3"/>
          <a:stretch>
            <a:fillRect/>
          </a:stretch>
        </p:blipFill>
        <p:spPr>
          <a:xfrm>
            <a:off x="5911532" y="2525905"/>
            <a:ext cx="5150277" cy="3630944"/>
          </a:xfrm>
          <a:prstGeom prst="rect">
            <a:avLst/>
          </a:prstGeom>
        </p:spPr>
      </p:pic>
      <p:sp>
        <p:nvSpPr>
          <p:cNvPr id="16" name="Rectangle 15">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00332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8"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EFEC513-0655-F8D8-0B4D-BE57065994F5}"/>
              </a:ext>
            </a:extLst>
          </p:cNvPr>
          <p:cNvSpPr>
            <a:spLocks noGrp="1"/>
          </p:cNvSpPr>
          <p:nvPr>
            <p:ph type="title"/>
          </p:nvPr>
        </p:nvSpPr>
        <p:spPr>
          <a:xfrm>
            <a:off x="1043631" y="809898"/>
            <a:ext cx="9942716" cy="1554480"/>
          </a:xfrm>
        </p:spPr>
        <p:txBody>
          <a:bodyPr anchor="ctr">
            <a:normAutofit/>
          </a:bodyPr>
          <a:lstStyle/>
          <a:p>
            <a:r>
              <a:rPr lang="da-DK" sz="4800"/>
              <a:t>Refleksioner til portfolien </a:t>
            </a:r>
          </a:p>
        </p:txBody>
      </p:sp>
      <p:sp>
        <p:nvSpPr>
          <p:cNvPr id="21" name="Pladsholder til indhold 2">
            <a:extLst>
              <a:ext uri="{FF2B5EF4-FFF2-40B4-BE49-F238E27FC236}">
                <a16:creationId xmlns:a16="http://schemas.microsoft.com/office/drawing/2014/main" id="{FF19D149-84D9-C6CB-9F74-A319F6BFE9CC}"/>
              </a:ext>
            </a:extLst>
          </p:cNvPr>
          <p:cNvSpPr>
            <a:spLocks noGrp="1"/>
          </p:cNvSpPr>
          <p:nvPr>
            <p:ph idx="1"/>
          </p:nvPr>
        </p:nvSpPr>
        <p:spPr>
          <a:xfrm>
            <a:off x="1045028" y="3017522"/>
            <a:ext cx="9941319" cy="3124658"/>
          </a:xfrm>
        </p:spPr>
        <p:txBody>
          <a:bodyPr anchor="ctr">
            <a:normAutofit/>
          </a:bodyPr>
          <a:lstStyle/>
          <a:p>
            <a:pPr marL="514350" indent="-514350">
              <a:buAutoNum type="arabicPeriod"/>
            </a:pPr>
            <a:r>
              <a:rPr lang="da-DK" sz="2400" dirty="0"/>
              <a:t>Hvilke materialer har jeg anvendt?</a:t>
            </a:r>
          </a:p>
          <a:p>
            <a:pPr marL="514350" indent="-514350">
              <a:buAutoNum type="arabicPeriod"/>
            </a:pPr>
            <a:r>
              <a:rPr lang="da-DK" sz="2400" dirty="0"/>
              <a:t>Hvordan ser mit værk ud – brug her fagbegreber i beskrivelsen.</a:t>
            </a:r>
          </a:p>
          <a:p>
            <a:pPr marL="514350" indent="-514350">
              <a:buAutoNum type="arabicPeriod"/>
            </a:pPr>
            <a:r>
              <a:rPr lang="da-DK" sz="2400" dirty="0"/>
              <a:t>Hvordan har jeg fortolket naturmotivet gennem form og flade? </a:t>
            </a:r>
          </a:p>
          <a:p>
            <a:pPr marL="514350" indent="-514350">
              <a:buAutoNum type="arabicPeriod"/>
            </a:pPr>
            <a:r>
              <a:rPr lang="da-DK" sz="2400" dirty="0"/>
              <a:t>Hvilke valg og fravalg har jeg gjort undervejs i arbejdsprocessen og hvorfor (giv her faglige begrundelser). </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6522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6ACB3B-9BF0-7031-A959-C406BC3A40A6}"/>
              </a:ext>
            </a:extLst>
          </p:cNvPr>
          <p:cNvSpPr>
            <a:spLocks noGrp="1"/>
          </p:cNvSpPr>
          <p:nvPr>
            <p:ph type="title"/>
          </p:nvPr>
        </p:nvSpPr>
        <p:spPr>
          <a:xfrm>
            <a:off x="421105" y="82478"/>
            <a:ext cx="4748464" cy="1325563"/>
          </a:xfrm>
        </p:spPr>
        <p:txBody>
          <a:bodyPr>
            <a:normAutofit/>
          </a:bodyPr>
          <a:lstStyle/>
          <a:p>
            <a:r>
              <a:rPr lang="da-DK" sz="3800" dirty="0"/>
              <a:t>Del 2: interiørmaleri   </a:t>
            </a:r>
          </a:p>
        </p:txBody>
      </p:sp>
      <p:pic>
        <p:nvPicPr>
          <p:cNvPr id="3074" name="Picture 2" descr="The Milkmaid (Vermeer) - Wikipedia">
            <a:extLst>
              <a:ext uri="{FF2B5EF4-FFF2-40B4-BE49-F238E27FC236}">
                <a16:creationId xmlns:a16="http://schemas.microsoft.com/office/drawing/2014/main" id="{F20AE43D-646D-FA3C-8BEE-EB7BB7FBD4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04" y="1776745"/>
            <a:ext cx="4157847" cy="467392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3EC95070-C0B0-66F8-41E9-C77EAC6F35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3895" y="517358"/>
            <a:ext cx="6477000" cy="4857750"/>
          </a:xfrm>
          <a:prstGeom prst="rect">
            <a:avLst/>
          </a:prstGeom>
          <a:noFill/>
          <a:extLst>
            <a:ext uri="{909E8E84-426E-40DD-AFC4-6F175D3DCCD1}">
              <a14:hiddenFill xmlns:a14="http://schemas.microsoft.com/office/drawing/2010/main">
                <a:solidFill>
                  <a:srgbClr val="FFFFFF"/>
                </a:solidFill>
              </a14:hiddenFill>
            </a:ext>
          </a:extLst>
        </p:spPr>
      </p:pic>
      <p:sp>
        <p:nvSpPr>
          <p:cNvPr id="6" name="Tekstfelt 5">
            <a:extLst>
              <a:ext uri="{FF2B5EF4-FFF2-40B4-BE49-F238E27FC236}">
                <a16:creationId xmlns:a16="http://schemas.microsoft.com/office/drawing/2014/main" id="{6FD74E50-D47D-BEF7-B145-AD0A4FF3B7FE}"/>
              </a:ext>
            </a:extLst>
          </p:cNvPr>
          <p:cNvSpPr txBox="1"/>
          <p:nvPr/>
        </p:nvSpPr>
        <p:spPr>
          <a:xfrm>
            <a:off x="5169569" y="5527341"/>
            <a:ext cx="6725652" cy="923330"/>
          </a:xfrm>
          <a:prstGeom prst="rect">
            <a:avLst/>
          </a:prstGeom>
          <a:noFill/>
        </p:spPr>
        <p:txBody>
          <a:bodyPr wrap="square" rtlCol="0">
            <a:spAutoFit/>
          </a:bodyPr>
          <a:lstStyle/>
          <a:p>
            <a:r>
              <a:rPr lang="da-DK" dirty="0"/>
              <a:t>Jan Vermeer van </a:t>
            </a:r>
            <a:r>
              <a:rPr lang="da-DK" dirty="0" err="1"/>
              <a:t>Delft</a:t>
            </a:r>
            <a:r>
              <a:rPr lang="da-DK" dirty="0"/>
              <a:t>: </a:t>
            </a:r>
          </a:p>
          <a:p>
            <a:r>
              <a:rPr lang="da-DK" dirty="0"/>
              <a:t>(tv) Mælkepigen, 1658. Olie på lærred, 46 x 41 cm</a:t>
            </a:r>
          </a:p>
          <a:p>
            <a:r>
              <a:rPr lang="da-DK" dirty="0"/>
              <a:t>(th) Maleriets kunst, 1666. Olie på lærred, 120 x 100 cm </a:t>
            </a:r>
          </a:p>
        </p:txBody>
      </p:sp>
    </p:spTree>
    <p:extLst>
      <p:ext uri="{BB962C8B-B14F-4D97-AF65-F5344CB8AC3E}">
        <p14:creationId xmlns:p14="http://schemas.microsoft.com/office/powerpoint/2010/main" val="4282766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pic>
        <p:nvPicPr>
          <p:cNvPr id="230" name="Google Shape;230;p16" descr="File:Vilhelm Hammershøi - Interior. Strandgade 30, 1901. Städelscher  Museums-Vereins e. V. Städel Museum, Frankfurt.jpg - Wikimedia Commons"/>
          <p:cNvPicPr preferRelativeResize="0">
            <a:picLocks noGrp="1"/>
          </p:cNvPicPr>
          <p:nvPr>
            <p:ph sz="half" idx="1"/>
          </p:nvPr>
        </p:nvPicPr>
        <p:blipFill rotWithShape="1">
          <a:blip r:embed="rId3">
            <a:alphaModFix/>
          </a:blip>
          <a:srcRect/>
          <a:stretch/>
        </p:blipFill>
        <p:spPr>
          <a:xfrm>
            <a:off x="457483" y="568854"/>
            <a:ext cx="3625364" cy="4223893"/>
          </a:xfrm>
          <a:prstGeom prst="rect">
            <a:avLst/>
          </a:prstGeom>
          <a:noFill/>
          <a:ln>
            <a:noFill/>
          </a:ln>
        </p:spPr>
      </p:pic>
      <p:pic>
        <p:nvPicPr>
          <p:cNvPr id="231" name="Google Shape;231;p16" descr="Red Interior, Still Life on a Blue Table, 1947 by Henri Matisse"/>
          <p:cNvPicPr preferRelativeResize="0">
            <a:picLocks noGrp="1"/>
          </p:cNvPicPr>
          <p:nvPr>
            <p:ph sz="half" idx="2"/>
          </p:nvPr>
        </p:nvPicPr>
        <p:blipFill rotWithShape="1">
          <a:blip r:embed="rId4">
            <a:alphaModFix/>
          </a:blip>
          <a:srcRect/>
          <a:stretch/>
        </p:blipFill>
        <p:spPr>
          <a:xfrm>
            <a:off x="4602769" y="549275"/>
            <a:ext cx="3261365" cy="4223893"/>
          </a:xfrm>
          <a:prstGeom prst="rect">
            <a:avLst/>
          </a:prstGeom>
          <a:noFill/>
          <a:ln>
            <a:noFill/>
          </a:ln>
        </p:spPr>
      </p:pic>
      <p:pic>
        <p:nvPicPr>
          <p:cNvPr id="3" name="Billede 2">
            <a:extLst>
              <a:ext uri="{FF2B5EF4-FFF2-40B4-BE49-F238E27FC236}">
                <a16:creationId xmlns:a16="http://schemas.microsoft.com/office/drawing/2014/main" id="{B7AC600C-5E30-4EA0-91F0-12B6C47DE742}"/>
              </a:ext>
            </a:extLst>
          </p:cNvPr>
          <p:cNvPicPr>
            <a:picLocks noChangeAspect="1"/>
          </p:cNvPicPr>
          <p:nvPr/>
        </p:nvPicPr>
        <p:blipFill rotWithShape="1">
          <a:blip r:embed="rId5"/>
          <a:srcRect t="1791" r="6787" b="5796"/>
          <a:stretch/>
        </p:blipFill>
        <p:spPr>
          <a:xfrm rot="5400000">
            <a:off x="7890589" y="1090871"/>
            <a:ext cx="4223892" cy="3140702"/>
          </a:xfrm>
          <a:prstGeom prst="rect">
            <a:avLst/>
          </a:prstGeom>
        </p:spPr>
      </p:pic>
      <p:sp>
        <p:nvSpPr>
          <p:cNvPr id="2" name="Tekstfelt 1">
            <a:extLst>
              <a:ext uri="{FF2B5EF4-FFF2-40B4-BE49-F238E27FC236}">
                <a16:creationId xmlns:a16="http://schemas.microsoft.com/office/drawing/2014/main" id="{8DCF4B38-2B99-EF37-1B62-9C38071EE726}"/>
              </a:ext>
            </a:extLst>
          </p:cNvPr>
          <p:cNvSpPr txBox="1"/>
          <p:nvPr/>
        </p:nvSpPr>
        <p:spPr>
          <a:xfrm>
            <a:off x="8231463" y="5234615"/>
            <a:ext cx="3741538" cy="646331"/>
          </a:xfrm>
          <a:prstGeom prst="rect">
            <a:avLst/>
          </a:prstGeom>
          <a:noFill/>
        </p:spPr>
        <p:txBody>
          <a:bodyPr wrap="square" rtlCol="0">
            <a:spAutoFit/>
          </a:bodyPr>
          <a:lstStyle/>
          <a:p>
            <a:r>
              <a:rPr lang="da-DK" dirty="0"/>
              <a:t>Kaspar </a:t>
            </a:r>
            <a:r>
              <a:rPr lang="da-DK" dirty="0" err="1"/>
              <a:t>Bonnén</a:t>
            </a:r>
            <a:r>
              <a:rPr lang="da-DK" dirty="0"/>
              <a:t>: </a:t>
            </a:r>
            <a:r>
              <a:rPr lang="da-DK" dirty="0" err="1"/>
              <a:t>Ktichen</a:t>
            </a:r>
            <a:r>
              <a:rPr lang="da-DK" dirty="0"/>
              <a:t>, 2002. </a:t>
            </a:r>
          </a:p>
          <a:p>
            <a:r>
              <a:rPr lang="da-DK" dirty="0"/>
              <a:t>Akryl på lærred, 200 x 120 cm </a:t>
            </a:r>
          </a:p>
        </p:txBody>
      </p:sp>
      <p:sp>
        <p:nvSpPr>
          <p:cNvPr id="4" name="Tekstfelt 3">
            <a:extLst>
              <a:ext uri="{FF2B5EF4-FFF2-40B4-BE49-F238E27FC236}">
                <a16:creationId xmlns:a16="http://schemas.microsoft.com/office/drawing/2014/main" id="{85F733F8-BDDE-8795-48D5-C121CA7F72F8}"/>
              </a:ext>
            </a:extLst>
          </p:cNvPr>
          <p:cNvSpPr txBox="1"/>
          <p:nvPr/>
        </p:nvSpPr>
        <p:spPr>
          <a:xfrm>
            <a:off x="4344473" y="5234615"/>
            <a:ext cx="3741538" cy="923330"/>
          </a:xfrm>
          <a:prstGeom prst="rect">
            <a:avLst/>
          </a:prstGeom>
          <a:noFill/>
        </p:spPr>
        <p:txBody>
          <a:bodyPr wrap="square" rtlCol="0">
            <a:spAutoFit/>
          </a:bodyPr>
          <a:lstStyle/>
          <a:p>
            <a:r>
              <a:rPr lang="da-DK" dirty="0"/>
              <a:t>Henri Matisse: Rødt interiør, </a:t>
            </a:r>
            <a:r>
              <a:rPr lang="da-DK" dirty="0" err="1"/>
              <a:t>stelleben</a:t>
            </a:r>
            <a:r>
              <a:rPr lang="da-DK" dirty="0"/>
              <a:t> på blåt bord 1947. </a:t>
            </a:r>
          </a:p>
          <a:p>
            <a:r>
              <a:rPr lang="da-DK" dirty="0"/>
              <a:t>Olie på lærred, 116 x 89 cm </a:t>
            </a:r>
          </a:p>
        </p:txBody>
      </p:sp>
      <p:sp>
        <p:nvSpPr>
          <p:cNvPr id="5" name="Tekstfelt 4">
            <a:extLst>
              <a:ext uri="{FF2B5EF4-FFF2-40B4-BE49-F238E27FC236}">
                <a16:creationId xmlns:a16="http://schemas.microsoft.com/office/drawing/2014/main" id="{275B263A-7381-398F-9479-C0E36466428C}"/>
              </a:ext>
            </a:extLst>
          </p:cNvPr>
          <p:cNvSpPr txBox="1"/>
          <p:nvPr/>
        </p:nvSpPr>
        <p:spPr>
          <a:xfrm>
            <a:off x="457483" y="5254398"/>
            <a:ext cx="3741538" cy="646331"/>
          </a:xfrm>
          <a:prstGeom prst="rect">
            <a:avLst/>
          </a:prstGeom>
          <a:noFill/>
        </p:spPr>
        <p:txBody>
          <a:bodyPr wrap="square" rtlCol="0">
            <a:spAutoFit/>
          </a:bodyPr>
          <a:lstStyle/>
          <a:p>
            <a:r>
              <a:rPr lang="da-DK" dirty="0"/>
              <a:t>Vilhelm Hammershøi: Interiør, 1905. Olie på lærred, 65,5 x 54,5 cm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15"/>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464132"/>
              </a:buClr>
              <a:buSzPts val="5000"/>
              <a:buFont typeface="Twentieth Century"/>
              <a:buNone/>
            </a:pPr>
            <a:r>
              <a:rPr lang="da-DK" dirty="0"/>
              <a:t>FORMALANALYSE</a:t>
            </a:r>
            <a:endParaRPr dirty="0"/>
          </a:p>
        </p:txBody>
      </p:sp>
      <p:sp>
        <p:nvSpPr>
          <p:cNvPr id="4" name="Pladsholder til tekst 3">
            <a:extLst>
              <a:ext uri="{FF2B5EF4-FFF2-40B4-BE49-F238E27FC236}">
                <a16:creationId xmlns:a16="http://schemas.microsoft.com/office/drawing/2014/main" id="{4EBB5127-A7C0-4A89-BB65-0C805CF80D04}"/>
              </a:ext>
            </a:extLst>
          </p:cNvPr>
          <p:cNvSpPr>
            <a:spLocks noGrp="1"/>
          </p:cNvSpPr>
          <p:nvPr>
            <p:ph sz="half" idx="1"/>
          </p:nvPr>
        </p:nvSpPr>
        <p:spPr/>
        <p:txBody>
          <a:bodyPr>
            <a:normAutofit lnSpcReduction="10000"/>
          </a:bodyPr>
          <a:lstStyle/>
          <a:p>
            <a:r>
              <a:rPr lang="da-DK" dirty="0"/>
              <a:t>0. Præsentation af data</a:t>
            </a:r>
          </a:p>
          <a:p>
            <a:r>
              <a:rPr lang="da-DK" dirty="0"/>
              <a:t>1. Beskrivelse af motiv</a:t>
            </a:r>
          </a:p>
          <a:p>
            <a:r>
              <a:rPr lang="da-DK" dirty="0"/>
              <a:t>2. Analyse af komposition</a:t>
            </a:r>
          </a:p>
          <a:p>
            <a:r>
              <a:rPr lang="da-DK" dirty="0"/>
              <a:t>3. Perspektiv</a:t>
            </a:r>
          </a:p>
          <a:p>
            <a:r>
              <a:rPr lang="da-DK" dirty="0"/>
              <a:t>4. Farver</a:t>
            </a:r>
          </a:p>
          <a:p>
            <a:r>
              <a:rPr lang="da-DK" dirty="0"/>
              <a:t>5. Lys-skygge</a:t>
            </a:r>
          </a:p>
          <a:p>
            <a:r>
              <a:rPr lang="da-DK" dirty="0"/>
              <a:t>6. Malemåde</a:t>
            </a:r>
          </a:p>
          <a:p>
            <a:r>
              <a:rPr lang="da-DK" dirty="0"/>
              <a:t>7. Fortolkning og placering kunsthistorisk</a:t>
            </a:r>
          </a:p>
        </p:txBody>
      </p:sp>
      <p:pic>
        <p:nvPicPr>
          <p:cNvPr id="224" name="Google Shape;224;p15" descr="Fil:Girl in the Kitchen (Anna Ancher).jpg"/>
          <p:cNvPicPr preferRelativeResize="0">
            <a:picLocks noGrp="1"/>
          </p:cNvPicPr>
          <p:nvPr>
            <p:ph sz="half" idx="2"/>
          </p:nvPr>
        </p:nvPicPr>
        <p:blipFill rotWithShape="1">
          <a:blip r:embed="rId3">
            <a:alphaModFix/>
          </a:blip>
          <a:srcRect/>
          <a:stretch/>
        </p:blipFill>
        <p:spPr>
          <a:xfrm>
            <a:off x="7158682" y="441219"/>
            <a:ext cx="4371656" cy="5975562"/>
          </a:xfrm>
          <a:prstGeom prst="rect">
            <a:avLst/>
          </a:prstGeom>
          <a:noFill/>
          <a:ln>
            <a:noFill/>
          </a:ln>
        </p:spPr>
      </p:pic>
      <p:sp>
        <p:nvSpPr>
          <p:cNvPr id="2" name="Tekstfelt 1">
            <a:extLst>
              <a:ext uri="{FF2B5EF4-FFF2-40B4-BE49-F238E27FC236}">
                <a16:creationId xmlns:a16="http://schemas.microsoft.com/office/drawing/2014/main" id="{D1E29223-70F9-CA23-F089-452F29B43E38}"/>
              </a:ext>
            </a:extLst>
          </p:cNvPr>
          <p:cNvSpPr txBox="1"/>
          <p:nvPr/>
        </p:nvSpPr>
        <p:spPr>
          <a:xfrm>
            <a:off x="4632154" y="6367052"/>
            <a:ext cx="7038474" cy="369332"/>
          </a:xfrm>
          <a:prstGeom prst="rect">
            <a:avLst/>
          </a:prstGeom>
          <a:noFill/>
        </p:spPr>
        <p:txBody>
          <a:bodyPr wrap="square" rtlCol="0">
            <a:spAutoFit/>
          </a:bodyPr>
          <a:lstStyle/>
          <a:p>
            <a:r>
              <a:rPr lang="da-DK" dirty="0"/>
              <a:t>Anna Ancher: Pigen i køkkenet, 1883-1886. Olie på lærred, 87,7 x 68,5 cm  </a:t>
            </a:r>
          </a:p>
        </p:txBody>
      </p:sp>
    </p:spTree>
    <p:extLst>
      <p:ext uri="{BB962C8B-B14F-4D97-AF65-F5344CB8AC3E}">
        <p14:creationId xmlns:p14="http://schemas.microsoft.com/office/powerpoint/2010/main" val="40574762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D9D498BE-D13B-4200-B264-F9DC3A34BCBE}"/>
              </a:ext>
            </a:extLst>
          </p:cNvPr>
          <p:cNvSpPr/>
          <p:nvPr/>
        </p:nvSpPr>
        <p:spPr>
          <a:xfrm>
            <a:off x="324852" y="1070309"/>
            <a:ext cx="7664115" cy="5721503"/>
          </a:xfrm>
          <a:prstGeom prst="rect">
            <a:avLst/>
          </a:prstGeom>
        </p:spPr>
        <p:txBody>
          <a:bodyPr wrap="square">
            <a:spAutoFit/>
          </a:bodyPr>
          <a:lstStyle/>
          <a:p>
            <a:pPr>
              <a:lnSpc>
                <a:spcPct val="107000"/>
              </a:lnSpc>
              <a:spcAft>
                <a:spcPts val="800"/>
              </a:spcAft>
            </a:pPr>
            <a:r>
              <a:rPr lang="da-DK" b="1" dirty="0">
                <a:latin typeface="Calibri" panose="020F0502020204030204" pitchFamily="34" charset="0"/>
                <a:ea typeface="Calibri" panose="020F0502020204030204" pitchFamily="34" charset="0"/>
                <a:cs typeface="Times New Roman" panose="02020603050405020304" pitchFamily="18" charset="0"/>
              </a:rPr>
              <a:t>Øvelse 1: Et interiør</a:t>
            </a:r>
            <a:endParaRPr lang="da-DK"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dirty="0">
                <a:latin typeface="Calibri" panose="020F0502020204030204" pitchFamily="34" charset="0"/>
                <a:ea typeface="Calibri" panose="020F0502020204030204" pitchFamily="34" charset="0"/>
                <a:cs typeface="Times New Roman" panose="02020603050405020304" pitchFamily="18" charset="0"/>
              </a:rPr>
              <a:t>Lav </a:t>
            </a:r>
            <a:r>
              <a:rPr lang="da-DK" dirty="0">
                <a:highlight>
                  <a:srgbClr val="FFFF00"/>
                </a:highlight>
                <a:latin typeface="Calibri" panose="020F0502020204030204" pitchFamily="34" charset="0"/>
                <a:ea typeface="Calibri" panose="020F0502020204030204" pitchFamily="34" charset="0"/>
                <a:cs typeface="Times New Roman" panose="02020603050405020304" pitchFamily="18" charset="0"/>
              </a:rPr>
              <a:t>enten</a:t>
            </a:r>
            <a:r>
              <a:rPr lang="da-DK" dirty="0">
                <a:latin typeface="Calibri" panose="020F0502020204030204" pitchFamily="34" charset="0"/>
                <a:ea typeface="Calibri" panose="020F0502020204030204" pitchFamily="34" charset="0"/>
                <a:cs typeface="Times New Roman" panose="02020603050405020304" pitchFamily="18" charset="0"/>
              </a:rPr>
              <a:t> en realistisk tegning af et interiør hjemme hos dig (øvelse 1a) og  et abstrakt interiørmaleri </a:t>
            </a:r>
            <a:r>
              <a:rPr lang="da-DK">
                <a:latin typeface="Calibri" panose="020F0502020204030204" pitchFamily="34" charset="0"/>
                <a:ea typeface="Calibri" panose="020F0502020204030204" pitchFamily="34" charset="0"/>
                <a:cs typeface="Times New Roman" panose="02020603050405020304" pitchFamily="18" charset="0"/>
              </a:rPr>
              <a:t>/tegning </a:t>
            </a:r>
            <a:r>
              <a:rPr lang="da-DK" dirty="0">
                <a:latin typeface="Calibri" panose="020F0502020204030204" pitchFamily="34" charset="0"/>
                <a:ea typeface="Calibri" panose="020F0502020204030204" pitchFamily="34" charset="0"/>
                <a:cs typeface="Times New Roman" panose="02020603050405020304" pitchFamily="18" charset="0"/>
              </a:rPr>
              <a:t>(øvelse 1b). Det er i øvelserne valgfrit om, der i værket er mennesker og dyr med eller ej. Ligeledes er det op til dig, om der er tale om et helt rum, eller et mindre udsnit af et rum. </a:t>
            </a:r>
            <a:endParaRPr lang="da-DK"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b="1" u="sng" dirty="0">
                <a:latin typeface="Calibri" panose="020F0502020204030204" pitchFamily="34" charset="0"/>
                <a:ea typeface="Calibri" panose="020F0502020204030204" pitchFamily="34" charset="0"/>
                <a:cs typeface="Times New Roman" panose="02020603050405020304" pitchFamily="18" charset="0"/>
              </a:rPr>
              <a:t>1a  - en realistisk interiørtegning:</a:t>
            </a:r>
            <a:endParaRPr lang="da-DK"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da-DK" dirty="0">
                <a:latin typeface="Calibri" panose="020F0502020204030204" pitchFamily="34" charset="0"/>
                <a:ea typeface="Calibri" panose="020F0502020204030204" pitchFamily="34" charset="0"/>
                <a:cs typeface="Times New Roman" panose="02020603050405020304" pitchFamily="18" charset="0"/>
              </a:rPr>
              <a:t>Tag en række fotografier af et interiør f.eks. hjemme hos dig, hvor du arbejder med komposition, beskæring, genstande og evt. personer/dyr. Overvej også om man skal se ind gennem en dør eller ud gennem et vindue. Et udsnit af fx en vindueskarm eller en bogreol kan være et fint motiv, samtidig med at det fortæller lidt om interiøret. Udvælg det bedste til videre bearbejdning.</a:t>
            </a:r>
            <a:r>
              <a:rPr lang="da-DK" sz="1200" dirty="0">
                <a:latin typeface="Calibri" panose="020F0502020204030204" pitchFamily="34" charset="0"/>
                <a:ea typeface="Times New Roman" panose="02020603050405020304" pitchFamily="18" charset="0"/>
                <a:cs typeface="Times New Roman" panose="02020603050405020304" pitchFamily="18" charset="0"/>
              </a:rPr>
              <a:t>  </a:t>
            </a:r>
            <a:endParaRPr lang="da-DK"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da-DK" dirty="0">
                <a:latin typeface="Calibri" panose="020F0502020204030204" pitchFamily="34" charset="0"/>
                <a:ea typeface="Calibri" panose="020F0502020204030204" pitchFamily="34" charset="0"/>
                <a:cs typeface="Times New Roman" panose="02020603050405020304" pitchFamily="18" charset="0"/>
              </a:rPr>
              <a:t>Skitser linjerne i interiøret ved at bruge en lineal og blyant og fotografiet som forlæg.</a:t>
            </a:r>
            <a:endParaRPr lang="da-DK"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da-DK" dirty="0">
                <a:latin typeface="Calibri" panose="020F0502020204030204" pitchFamily="34" charset="0"/>
                <a:ea typeface="Calibri" panose="020F0502020204030204" pitchFamily="34" charset="0"/>
                <a:cs typeface="Times New Roman" panose="02020603050405020304" pitchFamily="18" charset="0"/>
              </a:rPr>
              <a:t>Optegn dernæst mindre genstande og evt. personer i interiøret. </a:t>
            </a:r>
            <a:endParaRPr lang="da-DK"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da-DK" dirty="0">
                <a:latin typeface="Calibri" panose="020F0502020204030204" pitchFamily="34" charset="0"/>
                <a:ea typeface="Calibri" panose="020F0502020204030204" pitchFamily="34" charset="0"/>
                <a:cs typeface="Times New Roman" panose="02020603050405020304" pitchFamily="18" charset="0"/>
              </a:rPr>
              <a:t>Bestem hvor lyset kommer fra og skitser skyggernes placering. </a:t>
            </a:r>
            <a:endParaRPr lang="da-DK"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da-DK" dirty="0">
                <a:latin typeface="Calibri" panose="020F0502020204030204" pitchFamily="34" charset="0"/>
                <a:ea typeface="Calibri" panose="020F0502020204030204" pitchFamily="34" charset="0"/>
                <a:cs typeface="Times New Roman" panose="02020603050405020304" pitchFamily="18" charset="0"/>
              </a:rPr>
              <a:t>Farvelæg evt. tegningen med farveblyant med fokus på at indarbejde forskellige tonale værdier i farverne, skygger og genstandenes detaljer.  </a:t>
            </a:r>
            <a:endParaRPr lang="da-DK"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Billede 10">
            <a:extLst>
              <a:ext uri="{FF2B5EF4-FFF2-40B4-BE49-F238E27FC236}">
                <a16:creationId xmlns:a16="http://schemas.microsoft.com/office/drawing/2014/main" id="{DA0E9FBF-5358-4BD9-8A87-25BBDF494566}"/>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49053" y="1279382"/>
            <a:ext cx="3541198" cy="4974838"/>
          </a:xfrm>
          <a:prstGeom prst="rect">
            <a:avLst/>
          </a:prstGeom>
          <a:noFill/>
          <a:ln>
            <a:noFill/>
          </a:ln>
        </p:spPr>
      </p:pic>
      <p:sp>
        <p:nvSpPr>
          <p:cNvPr id="10" name="Tekstfelt 9">
            <a:extLst>
              <a:ext uri="{FF2B5EF4-FFF2-40B4-BE49-F238E27FC236}">
                <a16:creationId xmlns:a16="http://schemas.microsoft.com/office/drawing/2014/main" id="{257EE57F-A495-474E-9B05-B3DF0DF0BD3F}"/>
              </a:ext>
            </a:extLst>
          </p:cNvPr>
          <p:cNvSpPr txBox="1"/>
          <p:nvPr/>
        </p:nvSpPr>
        <p:spPr>
          <a:xfrm>
            <a:off x="955589" y="362423"/>
            <a:ext cx="6194854" cy="707886"/>
          </a:xfrm>
          <a:prstGeom prst="rect">
            <a:avLst/>
          </a:prstGeom>
          <a:noFill/>
        </p:spPr>
        <p:txBody>
          <a:bodyPr wrap="square" rtlCol="0">
            <a:spAutoFit/>
          </a:bodyPr>
          <a:lstStyle/>
          <a:p>
            <a:r>
              <a:rPr lang="da-DK" sz="4000" dirty="0"/>
              <a:t>Praktisk øvelse</a:t>
            </a:r>
          </a:p>
        </p:txBody>
      </p:sp>
    </p:spTree>
    <p:extLst>
      <p:ext uri="{BB962C8B-B14F-4D97-AF65-F5344CB8AC3E}">
        <p14:creationId xmlns:p14="http://schemas.microsoft.com/office/powerpoint/2010/main" val="25758780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3CC0DA3-DA81-4BD3-9592-72E0501F62A4}"/>
              </a:ext>
            </a:extLst>
          </p:cNvPr>
          <p:cNvSpPr/>
          <p:nvPr/>
        </p:nvSpPr>
        <p:spPr>
          <a:xfrm>
            <a:off x="545432" y="577771"/>
            <a:ext cx="6753293" cy="4342279"/>
          </a:xfrm>
          <a:prstGeom prst="rect">
            <a:avLst/>
          </a:prstGeom>
        </p:spPr>
        <p:txBody>
          <a:bodyPr wrap="square">
            <a:spAutoFit/>
          </a:bodyPr>
          <a:lstStyle/>
          <a:p>
            <a:pPr>
              <a:lnSpc>
                <a:spcPct val="107000"/>
              </a:lnSpc>
              <a:spcAft>
                <a:spcPts val="800"/>
              </a:spcAft>
            </a:pPr>
            <a:r>
              <a:rPr lang="da-DK" b="1" u="sng" dirty="0">
                <a:latin typeface="Calibri" panose="020F0502020204030204" pitchFamily="34" charset="0"/>
                <a:ea typeface="Calibri" panose="020F0502020204030204" pitchFamily="34" charset="0"/>
                <a:cs typeface="Times New Roman" panose="02020603050405020304" pitchFamily="18" charset="0"/>
              </a:rPr>
              <a:t>1b - et abstrakt interiørmaleri:</a:t>
            </a:r>
            <a:endParaRPr lang="da-DK"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da-DK" dirty="0">
                <a:latin typeface="Calibri" panose="020F0502020204030204" pitchFamily="34" charset="0"/>
                <a:ea typeface="Calibri" panose="020F0502020204030204" pitchFamily="34" charset="0"/>
                <a:cs typeface="Times New Roman" panose="02020603050405020304" pitchFamily="18" charset="0"/>
              </a:rPr>
              <a:t>Udvælg gerne flere interiørfoto, som du har taget derhjemme.</a:t>
            </a:r>
          </a:p>
          <a:p>
            <a:pPr marL="342900" lvl="0" indent="-342900">
              <a:lnSpc>
                <a:spcPct val="107000"/>
              </a:lnSpc>
              <a:buFont typeface="+mj-lt"/>
              <a:buAutoNum type="arabicPeriod"/>
            </a:pPr>
            <a:r>
              <a:rPr lang="da-DK" dirty="0">
                <a:latin typeface="Calibri" panose="020F0502020204030204" pitchFamily="34" charset="0"/>
                <a:ea typeface="Calibri" panose="020F0502020204030204" pitchFamily="34" charset="0"/>
                <a:cs typeface="Times New Roman" panose="02020603050405020304" pitchFamily="18" charset="0"/>
              </a:rPr>
              <a:t>Lav en overordnet skitse, hvori du f.eks. forsimpler billedet ved at anvende få rene farver, ophæve perspektivet, bruge skæve vinkler og anvende abstrakte </a:t>
            </a:r>
            <a:r>
              <a:rPr lang="da-DK" dirty="0" err="1">
                <a:latin typeface="Calibri" panose="020F0502020204030204" pitchFamily="34" charset="0"/>
                <a:ea typeface="Calibri" panose="020F0502020204030204" pitchFamily="34" charset="0"/>
                <a:cs typeface="Times New Roman" panose="02020603050405020304" pitchFamily="18" charset="0"/>
              </a:rPr>
              <a:t>farveflader</a:t>
            </a:r>
            <a:r>
              <a:rPr lang="da-DK" dirty="0">
                <a:latin typeface="Calibri" panose="020F0502020204030204" pitchFamily="34" charset="0"/>
                <a:ea typeface="Calibri" panose="020F0502020204030204" pitchFamily="34" charset="0"/>
                <a:cs typeface="Times New Roman" panose="02020603050405020304" pitchFamily="18" charset="0"/>
              </a:rPr>
              <a:t>. Eksperimenter samtidig med at tegne et nyt interiør delvist oveni det første. </a:t>
            </a:r>
          </a:p>
          <a:p>
            <a:pPr marL="342900" lvl="0" indent="-342900">
              <a:lnSpc>
                <a:spcPct val="107000"/>
              </a:lnSpc>
              <a:buFont typeface="+mj-lt"/>
              <a:buAutoNum type="arabicPeriod"/>
            </a:pPr>
            <a:r>
              <a:rPr lang="da-DK" dirty="0">
                <a:latin typeface="Calibri" panose="020F0502020204030204" pitchFamily="34" charset="0"/>
                <a:ea typeface="Calibri" panose="020F0502020204030204" pitchFamily="34" charset="0"/>
                <a:cs typeface="Times New Roman" panose="02020603050405020304" pitchFamily="18" charset="0"/>
              </a:rPr>
              <a:t>Optegn skitsen på akvarelpapiret med blyant. </a:t>
            </a:r>
          </a:p>
          <a:p>
            <a:pPr marL="342900" lvl="0" indent="-342900">
              <a:lnSpc>
                <a:spcPct val="107000"/>
              </a:lnSpc>
              <a:spcAft>
                <a:spcPts val="800"/>
              </a:spcAft>
              <a:buFont typeface="+mj-lt"/>
              <a:buAutoNum type="arabicPeriod"/>
            </a:pPr>
            <a:r>
              <a:rPr lang="da-DK" dirty="0">
                <a:latin typeface="Calibri" panose="020F0502020204030204" pitchFamily="34" charset="0"/>
                <a:ea typeface="Calibri" panose="020F0502020204030204" pitchFamily="34" charset="0"/>
                <a:cs typeface="Times New Roman" panose="02020603050405020304" pitchFamily="18" charset="0"/>
              </a:rPr>
              <a:t>Farvelæg farvefladerne med akvarel eller evt. ved brug af udklip fra farvet papir, og streg til sidst konturerne op med sort eller farver som blå, grøn eller rød.  	</a:t>
            </a:r>
          </a:p>
          <a:p>
            <a:pPr lvl="0">
              <a:lnSpc>
                <a:spcPct val="107000"/>
              </a:lnSpc>
              <a:spcAft>
                <a:spcPts val="800"/>
              </a:spcAft>
            </a:pPr>
            <a:endParaRPr lang="da-DK"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pPr>
            <a:r>
              <a:rPr lang="da-DK"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Husk at gemme alle skitserne, du arbejder med undervejs!</a:t>
            </a:r>
          </a:p>
          <a:p>
            <a:pPr lvl="0">
              <a:lnSpc>
                <a:spcPct val="107000"/>
              </a:lnSpc>
              <a:spcAft>
                <a:spcPts val="800"/>
              </a:spcAft>
            </a:pPr>
            <a:r>
              <a:rPr lang="da-DK"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Arbejdsprocessen er lige så vigtig som dit </a:t>
            </a:r>
            <a:r>
              <a:rPr lang="da-DK" dirty="0">
                <a:highlight>
                  <a:srgbClr val="FFFF00"/>
                </a:highlight>
                <a:latin typeface="Calibri" panose="020F0502020204030204" pitchFamily="34" charset="0"/>
                <a:ea typeface="Calibri" panose="020F0502020204030204" pitchFamily="34" charset="0"/>
                <a:cs typeface="Times New Roman" panose="02020603050405020304" pitchFamily="18" charset="0"/>
              </a:rPr>
              <a:t>færdige værk. </a:t>
            </a:r>
            <a:r>
              <a:rPr lang="da-DK"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a:t>
            </a:r>
          </a:p>
        </p:txBody>
      </p:sp>
      <p:pic>
        <p:nvPicPr>
          <p:cNvPr id="3" name="Billede 2">
            <a:extLst>
              <a:ext uri="{FF2B5EF4-FFF2-40B4-BE49-F238E27FC236}">
                <a16:creationId xmlns:a16="http://schemas.microsoft.com/office/drawing/2014/main" id="{40010D7C-795C-4928-A92B-21B4CA0CE3B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94483" y="577771"/>
            <a:ext cx="3552085" cy="4607840"/>
          </a:xfrm>
          <a:prstGeom prst="rect">
            <a:avLst/>
          </a:prstGeom>
          <a:noFill/>
          <a:ln>
            <a:noFill/>
          </a:ln>
        </p:spPr>
      </p:pic>
    </p:spTree>
    <p:extLst>
      <p:ext uri="{BB962C8B-B14F-4D97-AF65-F5344CB8AC3E}">
        <p14:creationId xmlns:p14="http://schemas.microsoft.com/office/powerpoint/2010/main" val="2498398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kstfelt 1">
            <a:extLst>
              <a:ext uri="{FF2B5EF4-FFF2-40B4-BE49-F238E27FC236}">
                <a16:creationId xmlns:a16="http://schemas.microsoft.com/office/drawing/2014/main" id="{8FF04E05-4E32-1F8A-2AA9-1653F31BE2F4}"/>
              </a:ext>
            </a:extLst>
          </p:cNvPr>
          <p:cNvSpPr txBox="1"/>
          <p:nvPr/>
        </p:nvSpPr>
        <p:spPr>
          <a:xfrm>
            <a:off x="808638" y="386930"/>
            <a:ext cx="9236700" cy="118895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400" kern="1200">
                <a:solidFill>
                  <a:schemeClr val="tx1"/>
                </a:solidFill>
                <a:latin typeface="+mj-lt"/>
                <a:ea typeface="+mj-ea"/>
                <a:cs typeface="+mj-cs"/>
              </a:rPr>
              <a:t>Refleksioner til portfolioen </a:t>
            </a:r>
          </a:p>
        </p:txBody>
      </p:sp>
      <p:grpSp>
        <p:nvGrpSpPr>
          <p:cNvPr id="13" name="Group 12">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4" name="Rectangle 13">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ladsholder til indhold 7">
            <a:extLst>
              <a:ext uri="{FF2B5EF4-FFF2-40B4-BE49-F238E27FC236}">
                <a16:creationId xmlns:a16="http://schemas.microsoft.com/office/drawing/2014/main" id="{52873743-54FC-440C-B120-4CD3474A8799}"/>
              </a:ext>
            </a:extLst>
          </p:cNvPr>
          <p:cNvSpPr txBox="1">
            <a:spLocks/>
          </p:cNvSpPr>
          <p:nvPr/>
        </p:nvSpPr>
        <p:spPr>
          <a:xfrm>
            <a:off x="793660" y="2599509"/>
            <a:ext cx="10143668" cy="3435531"/>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t>Hvilke materialer har jeg anvendt?</a:t>
            </a:r>
          </a:p>
          <a:p>
            <a:r>
              <a:rPr lang="en-US" sz="2400"/>
              <a:t>Hvordan ser mit værk ud – brug her fagbegreber i beskrivelsen.</a:t>
            </a:r>
          </a:p>
          <a:p>
            <a:r>
              <a:rPr lang="en-US" sz="2400"/>
              <a:t>Hvordan ses forskellene på det figurative og det abstrakte interiør?</a:t>
            </a:r>
          </a:p>
          <a:p>
            <a:r>
              <a:rPr lang="en-US" sz="2400"/>
              <a:t>Hvordan har jeg fortolket motivet igennem form og flade?</a:t>
            </a:r>
          </a:p>
          <a:p>
            <a:r>
              <a:rPr lang="en-US" sz="2400"/>
              <a:t>Har jeg været inspireret af et særligt værk eller kunstner?</a:t>
            </a:r>
          </a:p>
          <a:p>
            <a:r>
              <a:rPr lang="en-US" sz="2400"/>
              <a:t>Hvilke valg og fravalg har jeg gjort undervejs i arbejdsprocessen?</a:t>
            </a:r>
          </a:p>
          <a:p>
            <a:endParaRPr lang="en-US" sz="2400"/>
          </a:p>
        </p:txBody>
      </p:sp>
    </p:spTree>
    <p:extLst>
      <p:ext uri="{BB962C8B-B14F-4D97-AF65-F5344CB8AC3E}">
        <p14:creationId xmlns:p14="http://schemas.microsoft.com/office/powerpoint/2010/main" val="36956937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kstfelt 5">
            <a:extLst>
              <a:ext uri="{FF2B5EF4-FFF2-40B4-BE49-F238E27FC236}">
                <a16:creationId xmlns:a16="http://schemas.microsoft.com/office/drawing/2014/main" id="{C9194E9E-7958-4A8B-8195-28AE41D6B9AD}"/>
              </a:ext>
            </a:extLst>
          </p:cNvPr>
          <p:cNvSpPr txBox="1"/>
          <p:nvPr/>
        </p:nvSpPr>
        <p:spPr>
          <a:xfrm>
            <a:off x="808637" y="386930"/>
            <a:ext cx="10645955" cy="1188950"/>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da-DK" sz="5400" kern="1200">
                <a:solidFill>
                  <a:schemeClr val="tx1"/>
                </a:solidFill>
                <a:latin typeface="+mj-lt"/>
                <a:ea typeface="+mj-ea"/>
                <a:cs typeface="+mj-cs"/>
              </a:rPr>
              <a:t>Teoretisk opgave: interiør-maleriet</a:t>
            </a:r>
          </a:p>
        </p:txBody>
      </p:sp>
      <p:grpSp>
        <p:nvGrpSpPr>
          <p:cNvPr id="13" name="Group 12">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4" name="Rectangle 13">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ktangel 4">
            <a:extLst>
              <a:ext uri="{FF2B5EF4-FFF2-40B4-BE49-F238E27FC236}">
                <a16:creationId xmlns:a16="http://schemas.microsoft.com/office/drawing/2014/main" id="{192C8FC1-4528-49ED-BAD9-EB6067D5E57F}"/>
              </a:ext>
            </a:extLst>
          </p:cNvPr>
          <p:cNvSpPr/>
          <p:nvPr/>
        </p:nvSpPr>
        <p:spPr>
          <a:xfrm>
            <a:off x="793660" y="2599509"/>
            <a:ext cx="10143668" cy="3435531"/>
          </a:xfrm>
          <a:prstGeom prst="rect">
            <a:avLst/>
          </a:prstGeom>
        </p:spPr>
        <p:txBody>
          <a:bodyPr vert="horz" lIns="91440" tIns="45720" rIns="91440" bIns="45720" rtlCol="0" anchor="ctr">
            <a:normAutofit/>
          </a:bodyPr>
          <a:lstStyle/>
          <a:p>
            <a:pPr indent="-228600">
              <a:lnSpc>
                <a:spcPct val="90000"/>
              </a:lnSpc>
              <a:spcAft>
                <a:spcPts val="800"/>
              </a:spcAft>
              <a:buFont typeface="Arial" panose="020B0604020202020204" pitchFamily="34" charset="0"/>
              <a:buChar char="•"/>
            </a:pPr>
            <a:r>
              <a:rPr lang="en-US" sz="1700" b="1"/>
              <a:t>Læs de 4 afsnit ”indledning til kunst og hverdagen”, ”De hjemlige rammer og interiørmaleriet”, ”Det moderne interiørmaleri – med og uden farve” og ”Det abstrakte interiørmaleri fra modernismen til i dag” </a:t>
            </a:r>
          </a:p>
          <a:p>
            <a:pPr indent="-228600">
              <a:lnSpc>
                <a:spcPct val="90000"/>
              </a:lnSpc>
              <a:spcAft>
                <a:spcPts val="800"/>
              </a:spcAft>
              <a:buFont typeface="Arial" panose="020B0604020202020204" pitchFamily="34" charset="0"/>
              <a:buChar char="•"/>
            </a:pPr>
            <a:r>
              <a:rPr lang="en-US" sz="1700" b="1"/>
              <a:t>Opgave 1: Genremaleriets opståen</a:t>
            </a:r>
            <a:endParaRPr lang="en-US" sz="1700"/>
          </a:p>
          <a:p>
            <a:pPr indent="-228600">
              <a:lnSpc>
                <a:spcPct val="90000"/>
              </a:lnSpc>
              <a:spcAft>
                <a:spcPts val="800"/>
              </a:spcAft>
              <a:buFont typeface="Arial" panose="020B0604020202020204" pitchFamily="34" charset="0"/>
              <a:buChar char="•"/>
            </a:pPr>
            <a:r>
              <a:rPr lang="en-US" sz="1700"/>
              <a:t>Hvem blev afbildet i genremaleriet, og hvordan var denne type kunst ny?</a:t>
            </a:r>
          </a:p>
          <a:p>
            <a:pPr indent="-228600">
              <a:lnSpc>
                <a:spcPct val="90000"/>
              </a:lnSpc>
              <a:spcAft>
                <a:spcPts val="800"/>
              </a:spcAft>
              <a:buFont typeface="Arial" panose="020B0604020202020204" pitchFamily="34" charset="0"/>
              <a:buChar char="•"/>
            </a:pPr>
            <a:r>
              <a:rPr lang="en-US" sz="1700" b="1"/>
              <a:t>Opgave 2: Interiørmaleriets intimitet</a:t>
            </a:r>
            <a:endParaRPr lang="en-US" sz="1700"/>
          </a:p>
          <a:p>
            <a:pPr indent="-228600">
              <a:lnSpc>
                <a:spcPct val="90000"/>
              </a:lnSpc>
              <a:spcAft>
                <a:spcPts val="800"/>
              </a:spcAft>
              <a:buFont typeface="Arial" panose="020B0604020202020204" pitchFamily="34" charset="0"/>
              <a:buChar char="•"/>
            </a:pPr>
            <a:r>
              <a:rPr lang="en-US" sz="1700"/>
              <a:t>Hvordan spiller lyset, farverne og rummet en rolle i værkerne af Vermeer, Anna Ancher og Hammershøi? Hvordan adskiller værkerne sig fra hinanden, og rummer interiørmalerierne en intimitet?</a:t>
            </a:r>
          </a:p>
          <a:p>
            <a:pPr indent="-228600">
              <a:lnSpc>
                <a:spcPct val="90000"/>
              </a:lnSpc>
              <a:spcAft>
                <a:spcPts val="800"/>
              </a:spcAft>
              <a:buFont typeface="Arial" panose="020B0604020202020204" pitchFamily="34" charset="0"/>
              <a:buChar char="•"/>
            </a:pPr>
            <a:r>
              <a:rPr lang="en-US" sz="1700" b="1"/>
              <a:t>Opgave 3: Det abstrakte interiørmaleri</a:t>
            </a:r>
            <a:endParaRPr lang="en-US" sz="1700"/>
          </a:p>
          <a:p>
            <a:pPr indent="-228600">
              <a:lnSpc>
                <a:spcPct val="90000"/>
              </a:lnSpc>
              <a:spcAft>
                <a:spcPts val="800"/>
              </a:spcAft>
              <a:buFont typeface="Arial" panose="020B0604020202020204" pitchFamily="34" charset="0"/>
              <a:buChar char="•"/>
            </a:pPr>
            <a:r>
              <a:rPr lang="en-US" sz="1700"/>
              <a:t>Hvordan arbejder Matisse og Bonnen med det abstrakte interiørmaleri, og hvad gør dem abstrakte? </a:t>
            </a:r>
            <a:endParaRPr lang="en-US" sz="1700">
              <a:effectLst/>
            </a:endParaRPr>
          </a:p>
        </p:txBody>
      </p:sp>
    </p:spTree>
    <p:extLst>
      <p:ext uri="{BB962C8B-B14F-4D97-AF65-F5344CB8AC3E}">
        <p14:creationId xmlns:p14="http://schemas.microsoft.com/office/powerpoint/2010/main" val="167342080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525</TotalTime>
  <Words>2233</Words>
  <Application>Microsoft Office PowerPoint</Application>
  <PresentationFormat>Widescreen</PresentationFormat>
  <Paragraphs>239</Paragraphs>
  <Slides>26</Slides>
  <Notes>10</Notes>
  <HiddenSlides>0</HiddenSlides>
  <MMClips>0</MMClips>
  <ScaleCrop>false</ScaleCrop>
  <HeadingPairs>
    <vt:vector size="6" baseType="variant">
      <vt:variant>
        <vt:lpstr>Benyttede skrifttyper</vt:lpstr>
      </vt:variant>
      <vt:variant>
        <vt:i4>7</vt:i4>
      </vt:variant>
      <vt:variant>
        <vt:lpstr>Tema</vt:lpstr>
      </vt:variant>
      <vt:variant>
        <vt:i4>2</vt:i4>
      </vt:variant>
      <vt:variant>
        <vt:lpstr>Slidetitler</vt:lpstr>
      </vt:variant>
      <vt:variant>
        <vt:i4>26</vt:i4>
      </vt:variant>
    </vt:vector>
  </HeadingPairs>
  <TitlesOfParts>
    <vt:vector size="35" baseType="lpstr">
      <vt:lpstr>Aptos</vt:lpstr>
      <vt:lpstr>Arial</vt:lpstr>
      <vt:lpstr>Calibri</vt:lpstr>
      <vt:lpstr>Calibri Light</vt:lpstr>
      <vt:lpstr>Times New Roman</vt:lpstr>
      <vt:lpstr>Twentieth Century</vt:lpstr>
      <vt:lpstr>Work Sans</vt:lpstr>
      <vt:lpstr>Office-tema</vt:lpstr>
      <vt:lpstr>1_Office-tema</vt:lpstr>
      <vt:lpstr>Hvad skal det forestille? </vt:lpstr>
      <vt:lpstr>Fagbegreber i grundforløbet </vt:lpstr>
      <vt:lpstr>TEORI Hvad er figurativt og abstrakt? </vt:lpstr>
      <vt:lpstr>Praktisk øvelse:  abstrakt komposition </vt:lpstr>
      <vt:lpstr>Fælles evaluering</vt:lpstr>
      <vt:lpstr>Analyseøvelse</vt:lpstr>
      <vt:lpstr>Analyseøvelse </vt:lpstr>
      <vt:lpstr>Praktisk øvelse  Form-fabulering </vt:lpstr>
      <vt:lpstr>TEORI Farver og farvevirkning (dynamisk el. statisk) </vt:lpstr>
      <vt:lpstr>Farvesymbolik?  - NEJ, NEJ, NEJ!  </vt:lpstr>
      <vt:lpstr>Praktisk øvelse </vt:lpstr>
      <vt:lpstr>Del 1: Det figurative og abstrakte i landskabsmaleriet   Tidslinje</vt:lpstr>
      <vt:lpstr>Teoretisk / analytisk opgave: Landskabsmaleriet</vt:lpstr>
      <vt:lpstr>PowerPoint-præsentation</vt:lpstr>
      <vt:lpstr>PowerPoint-præsentation</vt:lpstr>
      <vt:lpstr>PowerPoint-præsentation</vt:lpstr>
      <vt:lpstr>PowerPoint-præsentation</vt:lpstr>
      <vt:lpstr>Praktisk øvelse: papirklip i form og flade </vt:lpstr>
      <vt:lpstr>Refleksioner til portfolien </vt:lpstr>
      <vt:lpstr>Del 2: interiørmaleri   </vt:lpstr>
      <vt:lpstr>PowerPoint-præsentation</vt:lpstr>
      <vt:lpstr>FORMALANALYSE</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 og flade i kunsten</dc:title>
  <dc:creator>9B Kira Wolter</dc:creator>
  <cp:lastModifiedBy>Karin Meyer Refsgaard</cp:lastModifiedBy>
  <cp:revision>9</cp:revision>
  <dcterms:created xsi:type="dcterms:W3CDTF">2022-11-24T15:28:57Z</dcterms:created>
  <dcterms:modified xsi:type="dcterms:W3CDTF">2024-10-02T11:58:02Z</dcterms:modified>
</cp:coreProperties>
</file>