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DF936-B293-4999-92D2-A3523AE43789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E50B6-A714-4169-8879-A0607DAD8E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3075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Wolter, </a:t>
            </a:r>
            <a:r>
              <a:rPr lang="da-DK" dirty="0" err="1"/>
              <a:t>Kunsti</a:t>
            </a:r>
            <a:r>
              <a:rPr lang="da-DK" dirty="0"/>
              <a:t> teori og </a:t>
            </a:r>
            <a:r>
              <a:rPr lang="da-DK" dirty="0" err="1"/>
              <a:t>prasis</a:t>
            </a:r>
            <a:r>
              <a:rPr lang="da-DK" dirty="0"/>
              <a:t> s. 80, øvelse 3 omskrevet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F1269-2291-439D-BDED-A2ABE2F30E6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0607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7E8F6-FBEA-B500-F641-0DFA859E9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242AB0C-BFCD-A3B2-D640-DD674F763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6A39A8-D90F-130D-309A-AF6DB396B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E6F19F-B9B9-0AA4-DD62-42C1D1B97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555F38-1952-A861-C8D7-27177072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023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3D9AEA-2165-7FBF-0E11-E310C0F4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BD0CD0-BD42-BC7F-A7C4-57007AED6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28B3EB-A239-06F0-2DFE-04A4DA868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0B2F16-DFF0-82AB-1E04-A4B4041E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481FC8-8E14-59CD-2E8D-EF34AA48E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9002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20E8C-848F-C2D4-E0D0-D6A87447A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B517389-18D5-B772-7DAF-303BAC9E7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62E4B5-EE2C-F8B0-1E08-DA794722A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694316-386F-F11F-3699-5E8B3FAC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83CC56-4B21-1B77-A3B9-49561576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955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8E749C-8BF0-E3C4-197D-2E54FB7D4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6B6E3E-C87F-27B2-F349-14878B3FB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4573523-71EE-DB9C-ABF0-E786D770B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3928F53-78D0-8851-1FE9-9BF04BDA1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1387ED-A00A-CA05-4E4A-6D8189AEA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C79E5A-6D4B-6916-5C66-6F5069AB1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140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B7417-DD71-7919-144E-0A5AD57E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CB990AC-0EBD-06E5-1A13-43946327F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F89D025-C127-E3EF-B0F0-34A328F16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ADBE0-8AA8-2A1C-30C6-4C5611CBD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03EE886-1D62-F5CC-2061-F35C54175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C1E5CEA-400A-7267-FF48-B40736EA3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76D6AD9-FAD9-1EBF-9CC6-12894143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3CFD5B3-2777-FB57-F6E9-494E57FC6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770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AF758B-A30F-8327-3D17-831C6A20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8116CBF-F9DC-1C7A-B76B-07C754D58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E4BEC0D-D797-4BE0-F3AF-B996B5913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77D198B-5614-E82A-49D2-B82433179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740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8EFF52C-3CA8-2C22-5B69-2CAA23FA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8233175-9E92-E24C-4A5C-97658D390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0CA720-36D5-B984-BDC5-9016EC72C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11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584750-D54E-222B-3809-F8E12133E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D5A93D-17A9-A3FB-1435-182225E50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A4C6BE2-CAA8-BD48-D69A-DBA7EB6BC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0E11835-D3CD-5675-1E80-54090831E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770EA2D-5B29-F5FF-041A-061305A8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AF59740-2BF4-A5DA-F087-2F86ADC53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546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057A0D-1939-344F-C965-A5EF203BD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2EB1A1B-25F9-524D-092A-EA69F308A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7E3A00D-F9B9-998B-6D1B-98FF2CC57A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0C56C8-62D3-D3DC-AE74-86C94EF2F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611AAAD-8234-C99E-E8E0-82E0D1C38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D881D6C-7AB8-3C61-174A-0CAE4BE4C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2932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D06FF2-D4A6-50FD-6456-30FE7451F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B21B7C1-D8C3-2BB3-AE07-E557C3B4D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DE166C-C4FC-B7B0-450E-47BF15D0C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D462F0-11D4-9E2E-68F7-9D5CBCAAE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30885F-32E6-7321-C21D-CBC4E120C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695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0BBCC94-280F-5989-965A-4F278B75C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97B6D57-0C37-73A1-3B46-4E9994B0C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54B25D-A21B-345C-096B-A08E4BC44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E57128-B7BC-791A-FC64-F3542E45E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E661E0-2FFB-1B1F-0C3B-DE2105D28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066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A22F8EB-84F5-32E9-26E7-029A000E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58B23F-4A3D-8253-6CBE-45511C199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20D676-208C-B0E6-558D-0A637AD96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DD2A7-038B-467B-BAB0-3A17BECFBC90}" type="datetimeFigureOut">
              <a:rPr lang="da-DK" smtClean="0"/>
              <a:t>14-08-2024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08D81E-DB1D-2C0D-7C13-9F1581F1B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7B1FBE-6192-FCA2-8C31-E51C6BB34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BB91F3-1F13-47B6-8541-6545367205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0863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6A604-C004-1DA2-FD63-D8E8BE140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a-DK" sz="4800"/>
              <a:t>Praktisk øvelse: papirklip i form og flade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21A8D3-809B-95BD-2A50-A9FC85622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2072308"/>
            <a:ext cx="5093061" cy="44722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500" b="1" dirty="0"/>
              <a:t>Lektie til næste time: </a:t>
            </a:r>
            <a:r>
              <a:rPr lang="da-DK" sz="1500" dirty="0"/>
              <a:t>Tag et foto, hvor du zoomer ind på et naturelement som f.eks. et træ / en blomst som motiv (tænk geometri, dynamik, abstrakt motiv). </a:t>
            </a:r>
          </a:p>
          <a:p>
            <a:pPr marL="0" indent="0">
              <a:buNone/>
            </a:pPr>
            <a:r>
              <a:rPr lang="da-DK" sz="1500" dirty="0"/>
              <a:t>Print foto til næste gang.</a:t>
            </a:r>
          </a:p>
          <a:p>
            <a:pPr marL="0" indent="0">
              <a:buNone/>
            </a:pPr>
            <a:r>
              <a:rPr lang="da-DK" sz="1500" b="1" dirty="0"/>
              <a:t>ØVELSE:</a:t>
            </a:r>
          </a:p>
          <a:p>
            <a:pPr marL="0" indent="0">
              <a:buNone/>
            </a:pPr>
            <a:r>
              <a:rPr lang="da-DK" sz="1500" dirty="0"/>
              <a:t>Lav et papirklip med udgangspunkt i form og flade. Motivet skal være dit naturelement. </a:t>
            </a:r>
          </a:p>
          <a:p>
            <a:pPr marL="0" indent="0">
              <a:buNone/>
            </a:pPr>
            <a:r>
              <a:rPr lang="da-DK" sz="1500" dirty="0"/>
              <a:t>Projektets mål er at arbejde med abstraktionen igennem form og flade, mens selve motivet spiller en mindre rolle. Måltal kan være 70% abstraktion og stil – 30 realisme og motiv. </a:t>
            </a:r>
          </a:p>
          <a:p>
            <a:pPr marL="0" indent="0">
              <a:buNone/>
            </a:pPr>
            <a:r>
              <a:rPr lang="da-DK" sz="1500" dirty="0"/>
              <a:t>Udarbejd flere skitser hvor motiv, materialer og former klarlægges. Det kan være en god idé at have fotoet af dit træ foran i starten af processen. Derefter lægges motivet væk, så man selv kan fortolke videre og arbejde med at skabe en større grad af abstraktion. Tænk her i geometriske grundformer, statisk / dynamisk komposition og størrelsesforhold. 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42D143D-63CE-1C3F-848D-C83583777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532" y="2525905"/>
            <a:ext cx="5150277" cy="363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33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181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Praktisk øvelse: papirklip i form og flade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Karin Meyer Refsgaard</dc:creator>
  <cp:lastModifiedBy>Karin Meyer Refsgaard</cp:lastModifiedBy>
  <cp:revision>1</cp:revision>
  <dcterms:created xsi:type="dcterms:W3CDTF">2024-08-14T09:24:39Z</dcterms:created>
  <dcterms:modified xsi:type="dcterms:W3CDTF">2024-08-14T09:25:57Z</dcterms:modified>
</cp:coreProperties>
</file>