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5" r:id="rId2"/>
    <p:sldId id="286" r:id="rId3"/>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3AA8D6-676A-288A-DB49-B42F23655E23}"/>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8E762C72-6790-8A58-26A6-9CFCFC9D71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14B8B2E6-83E1-1CA7-40A6-CCC435F012A2}"/>
              </a:ext>
            </a:extLst>
          </p:cNvPr>
          <p:cNvSpPr>
            <a:spLocks noGrp="1"/>
          </p:cNvSpPr>
          <p:nvPr>
            <p:ph type="dt" sz="half" idx="10"/>
          </p:nvPr>
        </p:nvSpPr>
        <p:spPr/>
        <p:txBody>
          <a:bodyPr/>
          <a:lstStyle/>
          <a:p>
            <a:fld id="{6C03E14F-5241-4FBC-9A07-1913A7E9E0F2}" type="datetimeFigureOut">
              <a:rPr lang="da-DK" smtClean="0"/>
              <a:t>14-08-2024</a:t>
            </a:fld>
            <a:endParaRPr lang="da-DK"/>
          </a:p>
        </p:txBody>
      </p:sp>
      <p:sp>
        <p:nvSpPr>
          <p:cNvPr id="5" name="Pladsholder til sidefod 4">
            <a:extLst>
              <a:ext uri="{FF2B5EF4-FFF2-40B4-BE49-F238E27FC236}">
                <a16:creationId xmlns:a16="http://schemas.microsoft.com/office/drawing/2014/main" id="{ED81463A-785C-150A-9687-EA60D734115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1080790-78A0-226F-9DD0-0745CE019153}"/>
              </a:ext>
            </a:extLst>
          </p:cNvPr>
          <p:cNvSpPr>
            <a:spLocks noGrp="1"/>
          </p:cNvSpPr>
          <p:nvPr>
            <p:ph type="sldNum" sz="quarter" idx="12"/>
          </p:nvPr>
        </p:nvSpPr>
        <p:spPr/>
        <p:txBody>
          <a:bodyPr/>
          <a:lstStyle/>
          <a:p>
            <a:fld id="{DA27D0B4-FB8B-494F-B5A8-C3A2D44798D0}" type="slidenum">
              <a:rPr lang="da-DK" smtClean="0"/>
              <a:t>‹nr.›</a:t>
            </a:fld>
            <a:endParaRPr lang="da-DK"/>
          </a:p>
        </p:txBody>
      </p:sp>
    </p:spTree>
    <p:extLst>
      <p:ext uri="{BB962C8B-B14F-4D97-AF65-F5344CB8AC3E}">
        <p14:creationId xmlns:p14="http://schemas.microsoft.com/office/powerpoint/2010/main" val="37861913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768BBD-AE11-BDD6-9BEA-7EB1C737313E}"/>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DDEBCF8-B90D-4EE3-B84B-161293B2DF11}"/>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82A92F1-4318-6B4C-8B66-CEAEC0B6B6A9}"/>
              </a:ext>
            </a:extLst>
          </p:cNvPr>
          <p:cNvSpPr>
            <a:spLocks noGrp="1"/>
          </p:cNvSpPr>
          <p:nvPr>
            <p:ph type="dt" sz="half" idx="10"/>
          </p:nvPr>
        </p:nvSpPr>
        <p:spPr/>
        <p:txBody>
          <a:bodyPr/>
          <a:lstStyle/>
          <a:p>
            <a:fld id="{6C03E14F-5241-4FBC-9A07-1913A7E9E0F2}" type="datetimeFigureOut">
              <a:rPr lang="da-DK" smtClean="0"/>
              <a:t>14-08-2024</a:t>
            </a:fld>
            <a:endParaRPr lang="da-DK"/>
          </a:p>
        </p:txBody>
      </p:sp>
      <p:sp>
        <p:nvSpPr>
          <p:cNvPr id="5" name="Pladsholder til sidefod 4">
            <a:extLst>
              <a:ext uri="{FF2B5EF4-FFF2-40B4-BE49-F238E27FC236}">
                <a16:creationId xmlns:a16="http://schemas.microsoft.com/office/drawing/2014/main" id="{A4A06ACB-0D32-2EFC-0917-0933DF5BAFC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86B5DBC-9A50-6025-D0CB-2896941D867B}"/>
              </a:ext>
            </a:extLst>
          </p:cNvPr>
          <p:cNvSpPr>
            <a:spLocks noGrp="1"/>
          </p:cNvSpPr>
          <p:nvPr>
            <p:ph type="sldNum" sz="quarter" idx="12"/>
          </p:nvPr>
        </p:nvSpPr>
        <p:spPr/>
        <p:txBody>
          <a:bodyPr/>
          <a:lstStyle/>
          <a:p>
            <a:fld id="{DA27D0B4-FB8B-494F-B5A8-C3A2D44798D0}" type="slidenum">
              <a:rPr lang="da-DK" smtClean="0"/>
              <a:t>‹nr.›</a:t>
            </a:fld>
            <a:endParaRPr lang="da-DK"/>
          </a:p>
        </p:txBody>
      </p:sp>
    </p:spTree>
    <p:extLst>
      <p:ext uri="{BB962C8B-B14F-4D97-AF65-F5344CB8AC3E}">
        <p14:creationId xmlns:p14="http://schemas.microsoft.com/office/powerpoint/2010/main" val="1507958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7A5B9E-F375-25D5-01F8-037765E411E6}"/>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B7ACE084-9F39-66F0-C791-2D933107BE4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16242EED-E87C-5503-F143-F2E00FE4FCBF}"/>
              </a:ext>
            </a:extLst>
          </p:cNvPr>
          <p:cNvSpPr>
            <a:spLocks noGrp="1"/>
          </p:cNvSpPr>
          <p:nvPr>
            <p:ph type="dt" sz="half" idx="10"/>
          </p:nvPr>
        </p:nvSpPr>
        <p:spPr/>
        <p:txBody>
          <a:bodyPr/>
          <a:lstStyle/>
          <a:p>
            <a:fld id="{6C03E14F-5241-4FBC-9A07-1913A7E9E0F2}" type="datetimeFigureOut">
              <a:rPr lang="da-DK" smtClean="0"/>
              <a:t>14-08-2024</a:t>
            </a:fld>
            <a:endParaRPr lang="da-DK"/>
          </a:p>
        </p:txBody>
      </p:sp>
      <p:sp>
        <p:nvSpPr>
          <p:cNvPr id="5" name="Pladsholder til sidefod 4">
            <a:extLst>
              <a:ext uri="{FF2B5EF4-FFF2-40B4-BE49-F238E27FC236}">
                <a16:creationId xmlns:a16="http://schemas.microsoft.com/office/drawing/2014/main" id="{15700711-6001-5502-B318-3D8D4F06514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5C95073-2D37-2783-10ED-D2ED44F12987}"/>
              </a:ext>
            </a:extLst>
          </p:cNvPr>
          <p:cNvSpPr>
            <a:spLocks noGrp="1"/>
          </p:cNvSpPr>
          <p:nvPr>
            <p:ph type="sldNum" sz="quarter" idx="12"/>
          </p:nvPr>
        </p:nvSpPr>
        <p:spPr/>
        <p:txBody>
          <a:bodyPr/>
          <a:lstStyle/>
          <a:p>
            <a:fld id="{DA27D0B4-FB8B-494F-B5A8-C3A2D44798D0}" type="slidenum">
              <a:rPr lang="da-DK" smtClean="0"/>
              <a:t>‹nr.›</a:t>
            </a:fld>
            <a:endParaRPr lang="da-DK"/>
          </a:p>
        </p:txBody>
      </p:sp>
    </p:spTree>
    <p:extLst>
      <p:ext uri="{BB962C8B-B14F-4D97-AF65-F5344CB8AC3E}">
        <p14:creationId xmlns:p14="http://schemas.microsoft.com/office/powerpoint/2010/main" val="1876303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81FF32-101F-2377-C532-A1331E905F8D}"/>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52EA2AB2-1B3A-C7C9-8753-9FD9E7C4A935}"/>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A3DFBD03-AAB0-6453-3EDB-4FD207270694}"/>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DF76FF20-10D0-8205-ACFE-5DC93E4A750D}"/>
              </a:ext>
            </a:extLst>
          </p:cNvPr>
          <p:cNvSpPr>
            <a:spLocks noGrp="1"/>
          </p:cNvSpPr>
          <p:nvPr>
            <p:ph type="dt" sz="half" idx="10"/>
          </p:nvPr>
        </p:nvSpPr>
        <p:spPr/>
        <p:txBody>
          <a:bodyPr/>
          <a:lstStyle/>
          <a:p>
            <a:fld id="{6C03E14F-5241-4FBC-9A07-1913A7E9E0F2}" type="datetimeFigureOut">
              <a:rPr lang="da-DK" smtClean="0"/>
              <a:t>14-08-2024</a:t>
            </a:fld>
            <a:endParaRPr lang="da-DK"/>
          </a:p>
        </p:txBody>
      </p:sp>
      <p:sp>
        <p:nvSpPr>
          <p:cNvPr id="6" name="Pladsholder til sidefod 5">
            <a:extLst>
              <a:ext uri="{FF2B5EF4-FFF2-40B4-BE49-F238E27FC236}">
                <a16:creationId xmlns:a16="http://schemas.microsoft.com/office/drawing/2014/main" id="{090783BC-55AA-CCA8-4E6D-573E5FED623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9916266-4E86-C2C8-0BA0-71BBEC3E91FD}"/>
              </a:ext>
            </a:extLst>
          </p:cNvPr>
          <p:cNvSpPr>
            <a:spLocks noGrp="1"/>
          </p:cNvSpPr>
          <p:nvPr>
            <p:ph type="sldNum" sz="quarter" idx="12"/>
          </p:nvPr>
        </p:nvSpPr>
        <p:spPr/>
        <p:txBody>
          <a:bodyPr/>
          <a:lstStyle/>
          <a:p>
            <a:fld id="{DA27D0B4-FB8B-494F-B5A8-C3A2D44798D0}" type="slidenum">
              <a:rPr lang="da-DK" smtClean="0"/>
              <a:t>‹nr.›</a:t>
            </a:fld>
            <a:endParaRPr lang="da-DK"/>
          </a:p>
        </p:txBody>
      </p:sp>
    </p:spTree>
    <p:extLst>
      <p:ext uri="{BB962C8B-B14F-4D97-AF65-F5344CB8AC3E}">
        <p14:creationId xmlns:p14="http://schemas.microsoft.com/office/powerpoint/2010/main" val="27305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ECF4D4-31BA-D126-0FEC-835821E7650B}"/>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531CE0A5-DC2D-CE48-8465-DC6FC082EAD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293A3C80-61D7-86E1-9291-D72DFFFB2F48}"/>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EF512E77-9918-BC35-F132-647FD2BAB8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83AE7573-9214-7A1B-AB29-6CFF1DA7CC3D}"/>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8D8C6AA9-75F0-7033-04ED-D26F67D71547}"/>
              </a:ext>
            </a:extLst>
          </p:cNvPr>
          <p:cNvSpPr>
            <a:spLocks noGrp="1"/>
          </p:cNvSpPr>
          <p:nvPr>
            <p:ph type="dt" sz="half" idx="10"/>
          </p:nvPr>
        </p:nvSpPr>
        <p:spPr/>
        <p:txBody>
          <a:bodyPr/>
          <a:lstStyle/>
          <a:p>
            <a:fld id="{6C03E14F-5241-4FBC-9A07-1913A7E9E0F2}" type="datetimeFigureOut">
              <a:rPr lang="da-DK" smtClean="0"/>
              <a:t>14-08-2024</a:t>
            </a:fld>
            <a:endParaRPr lang="da-DK"/>
          </a:p>
        </p:txBody>
      </p:sp>
      <p:sp>
        <p:nvSpPr>
          <p:cNvPr id="8" name="Pladsholder til sidefod 7">
            <a:extLst>
              <a:ext uri="{FF2B5EF4-FFF2-40B4-BE49-F238E27FC236}">
                <a16:creationId xmlns:a16="http://schemas.microsoft.com/office/drawing/2014/main" id="{31247757-91A6-D0F4-7A3D-62B47A8ED205}"/>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E5ABFB32-BC92-84EA-8A26-27361B4C4868}"/>
              </a:ext>
            </a:extLst>
          </p:cNvPr>
          <p:cNvSpPr>
            <a:spLocks noGrp="1"/>
          </p:cNvSpPr>
          <p:nvPr>
            <p:ph type="sldNum" sz="quarter" idx="12"/>
          </p:nvPr>
        </p:nvSpPr>
        <p:spPr/>
        <p:txBody>
          <a:bodyPr/>
          <a:lstStyle/>
          <a:p>
            <a:fld id="{DA27D0B4-FB8B-494F-B5A8-C3A2D44798D0}" type="slidenum">
              <a:rPr lang="da-DK" smtClean="0"/>
              <a:t>‹nr.›</a:t>
            </a:fld>
            <a:endParaRPr lang="da-DK"/>
          </a:p>
        </p:txBody>
      </p:sp>
    </p:spTree>
    <p:extLst>
      <p:ext uri="{BB962C8B-B14F-4D97-AF65-F5344CB8AC3E}">
        <p14:creationId xmlns:p14="http://schemas.microsoft.com/office/powerpoint/2010/main" val="1127058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4136D6-25B6-8F0C-A968-4000305DE1AD}"/>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F5FCF125-F96A-2443-7766-23AB2FBDE04F}"/>
              </a:ext>
            </a:extLst>
          </p:cNvPr>
          <p:cNvSpPr>
            <a:spLocks noGrp="1"/>
          </p:cNvSpPr>
          <p:nvPr>
            <p:ph type="dt" sz="half" idx="10"/>
          </p:nvPr>
        </p:nvSpPr>
        <p:spPr/>
        <p:txBody>
          <a:bodyPr/>
          <a:lstStyle/>
          <a:p>
            <a:fld id="{6C03E14F-5241-4FBC-9A07-1913A7E9E0F2}" type="datetimeFigureOut">
              <a:rPr lang="da-DK" smtClean="0"/>
              <a:t>14-08-2024</a:t>
            </a:fld>
            <a:endParaRPr lang="da-DK"/>
          </a:p>
        </p:txBody>
      </p:sp>
      <p:sp>
        <p:nvSpPr>
          <p:cNvPr id="4" name="Pladsholder til sidefod 3">
            <a:extLst>
              <a:ext uri="{FF2B5EF4-FFF2-40B4-BE49-F238E27FC236}">
                <a16:creationId xmlns:a16="http://schemas.microsoft.com/office/drawing/2014/main" id="{C1860AEC-0308-0CD4-316C-C6AB20E0AEBF}"/>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3828034C-1499-9CBC-0E6F-3D579FB5328F}"/>
              </a:ext>
            </a:extLst>
          </p:cNvPr>
          <p:cNvSpPr>
            <a:spLocks noGrp="1"/>
          </p:cNvSpPr>
          <p:nvPr>
            <p:ph type="sldNum" sz="quarter" idx="12"/>
          </p:nvPr>
        </p:nvSpPr>
        <p:spPr/>
        <p:txBody>
          <a:bodyPr/>
          <a:lstStyle/>
          <a:p>
            <a:fld id="{DA27D0B4-FB8B-494F-B5A8-C3A2D44798D0}" type="slidenum">
              <a:rPr lang="da-DK" smtClean="0"/>
              <a:t>‹nr.›</a:t>
            </a:fld>
            <a:endParaRPr lang="da-DK"/>
          </a:p>
        </p:txBody>
      </p:sp>
    </p:spTree>
    <p:extLst>
      <p:ext uri="{BB962C8B-B14F-4D97-AF65-F5344CB8AC3E}">
        <p14:creationId xmlns:p14="http://schemas.microsoft.com/office/powerpoint/2010/main" val="1301904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9189A2E6-8148-376C-6B8F-971B80978301}"/>
              </a:ext>
            </a:extLst>
          </p:cNvPr>
          <p:cNvSpPr>
            <a:spLocks noGrp="1"/>
          </p:cNvSpPr>
          <p:nvPr>
            <p:ph type="dt" sz="half" idx="10"/>
          </p:nvPr>
        </p:nvSpPr>
        <p:spPr/>
        <p:txBody>
          <a:bodyPr/>
          <a:lstStyle/>
          <a:p>
            <a:fld id="{6C03E14F-5241-4FBC-9A07-1913A7E9E0F2}" type="datetimeFigureOut">
              <a:rPr lang="da-DK" smtClean="0"/>
              <a:t>14-08-2024</a:t>
            </a:fld>
            <a:endParaRPr lang="da-DK"/>
          </a:p>
        </p:txBody>
      </p:sp>
      <p:sp>
        <p:nvSpPr>
          <p:cNvPr id="3" name="Pladsholder til sidefod 2">
            <a:extLst>
              <a:ext uri="{FF2B5EF4-FFF2-40B4-BE49-F238E27FC236}">
                <a16:creationId xmlns:a16="http://schemas.microsoft.com/office/drawing/2014/main" id="{889E4518-C8A9-771F-E81D-52F285F5EDE6}"/>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0B7D93B4-B09A-A8CE-F331-BCFBF2050AA8}"/>
              </a:ext>
            </a:extLst>
          </p:cNvPr>
          <p:cNvSpPr>
            <a:spLocks noGrp="1"/>
          </p:cNvSpPr>
          <p:nvPr>
            <p:ph type="sldNum" sz="quarter" idx="12"/>
          </p:nvPr>
        </p:nvSpPr>
        <p:spPr/>
        <p:txBody>
          <a:bodyPr/>
          <a:lstStyle/>
          <a:p>
            <a:fld id="{DA27D0B4-FB8B-494F-B5A8-C3A2D44798D0}" type="slidenum">
              <a:rPr lang="da-DK" smtClean="0"/>
              <a:t>‹nr.›</a:t>
            </a:fld>
            <a:endParaRPr lang="da-DK"/>
          </a:p>
        </p:txBody>
      </p:sp>
    </p:spTree>
    <p:extLst>
      <p:ext uri="{BB962C8B-B14F-4D97-AF65-F5344CB8AC3E}">
        <p14:creationId xmlns:p14="http://schemas.microsoft.com/office/powerpoint/2010/main" val="2515008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6D1629-5227-E70E-EF83-04E2D2CA19E0}"/>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8CE72CE7-DD14-D24F-4F67-3F4DD9F689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449EFA7A-E5ED-CCAE-7737-46E3AEE168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E5992EAE-23F6-CA6F-4C32-6ED8CE0CEEEB}"/>
              </a:ext>
            </a:extLst>
          </p:cNvPr>
          <p:cNvSpPr>
            <a:spLocks noGrp="1"/>
          </p:cNvSpPr>
          <p:nvPr>
            <p:ph type="dt" sz="half" idx="10"/>
          </p:nvPr>
        </p:nvSpPr>
        <p:spPr/>
        <p:txBody>
          <a:bodyPr/>
          <a:lstStyle/>
          <a:p>
            <a:fld id="{6C03E14F-5241-4FBC-9A07-1913A7E9E0F2}" type="datetimeFigureOut">
              <a:rPr lang="da-DK" smtClean="0"/>
              <a:t>14-08-2024</a:t>
            </a:fld>
            <a:endParaRPr lang="da-DK"/>
          </a:p>
        </p:txBody>
      </p:sp>
      <p:sp>
        <p:nvSpPr>
          <p:cNvPr id="6" name="Pladsholder til sidefod 5">
            <a:extLst>
              <a:ext uri="{FF2B5EF4-FFF2-40B4-BE49-F238E27FC236}">
                <a16:creationId xmlns:a16="http://schemas.microsoft.com/office/drawing/2014/main" id="{9406B9A7-B735-611F-9D24-E13A8C3A62B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64281BDE-C339-E9FA-14CD-BDB434D99850}"/>
              </a:ext>
            </a:extLst>
          </p:cNvPr>
          <p:cNvSpPr>
            <a:spLocks noGrp="1"/>
          </p:cNvSpPr>
          <p:nvPr>
            <p:ph type="sldNum" sz="quarter" idx="12"/>
          </p:nvPr>
        </p:nvSpPr>
        <p:spPr/>
        <p:txBody>
          <a:bodyPr/>
          <a:lstStyle/>
          <a:p>
            <a:fld id="{DA27D0B4-FB8B-494F-B5A8-C3A2D44798D0}" type="slidenum">
              <a:rPr lang="da-DK" smtClean="0"/>
              <a:t>‹nr.›</a:t>
            </a:fld>
            <a:endParaRPr lang="da-DK"/>
          </a:p>
        </p:txBody>
      </p:sp>
    </p:spTree>
    <p:extLst>
      <p:ext uri="{BB962C8B-B14F-4D97-AF65-F5344CB8AC3E}">
        <p14:creationId xmlns:p14="http://schemas.microsoft.com/office/powerpoint/2010/main" val="640299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446B03-8D82-B942-BD63-8C5479A84AA2}"/>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5F535721-FB8C-F81F-B2C4-4A81E6B250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9E49058A-6049-1D87-92DD-1BBED42953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9F6E3B86-ED1D-B066-C263-FA6EBF54C2D5}"/>
              </a:ext>
            </a:extLst>
          </p:cNvPr>
          <p:cNvSpPr>
            <a:spLocks noGrp="1"/>
          </p:cNvSpPr>
          <p:nvPr>
            <p:ph type="dt" sz="half" idx="10"/>
          </p:nvPr>
        </p:nvSpPr>
        <p:spPr/>
        <p:txBody>
          <a:bodyPr/>
          <a:lstStyle/>
          <a:p>
            <a:fld id="{6C03E14F-5241-4FBC-9A07-1913A7E9E0F2}" type="datetimeFigureOut">
              <a:rPr lang="da-DK" smtClean="0"/>
              <a:t>14-08-2024</a:t>
            </a:fld>
            <a:endParaRPr lang="da-DK"/>
          </a:p>
        </p:txBody>
      </p:sp>
      <p:sp>
        <p:nvSpPr>
          <p:cNvPr id="6" name="Pladsholder til sidefod 5">
            <a:extLst>
              <a:ext uri="{FF2B5EF4-FFF2-40B4-BE49-F238E27FC236}">
                <a16:creationId xmlns:a16="http://schemas.microsoft.com/office/drawing/2014/main" id="{05CE1F91-C034-8079-6EED-B158FA03EDBF}"/>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5CCD707-26EA-A9B7-C948-5DAA69A89145}"/>
              </a:ext>
            </a:extLst>
          </p:cNvPr>
          <p:cNvSpPr>
            <a:spLocks noGrp="1"/>
          </p:cNvSpPr>
          <p:nvPr>
            <p:ph type="sldNum" sz="quarter" idx="12"/>
          </p:nvPr>
        </p:nvSpPr>
        <p:spPr/>
        <p:txBody>
          <a:bodyPr/>
          <a:lstStyle/>
          <a:p>
            <a:fld id="{DA27D0B4-FB8B-494F-B5A8-C3A2D44798D0}" type="slidenum">
              <a:rPr lang="da-DK" smtClean="0"/>
              <a:t>‹nr.›</a:t>
            </a:fld>
            <a:endParaRPr lang="da-DK"/>
          </a:p>
        </p:txBody>
      </p:sp>
    </p:spTree>
    <p:extLst>
      <p:ext uri="{BB962C8B-B14F-4D97-AF65-F5344CB8AC3E}">
        <p14:creationId xmlns:p14="http://schemas.microsoft.com/office/powerpoint/2010/main" val="179164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694B4E-4300-6842-70E0-FE0EF0179A5A}"/>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5E64C8F9-019D-6E0E-58AF-2A373D8D242B}"/>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A436E86-E9A4-DD1A-4FC8-FBA6A7544792}"/>
              </a:ext>
            </a:extLst>
          </p:cNvPr>
          <p:cNvSpPr>
            <a:spLocks noGrp="1"/>
          </p:cNvSpPr>
          <p:nvPr>
            <p:ph type="dt" sz="half" idx="10"/>
          </p:nvPr>
        </p:nvSpPr>
        <p:spPr/>
        <p:txBody>
          <a:bodyPr/>
          <a:lstStyle/>
          <a:p>
            <a:fld id="{6C03E14F-5241-4FBC-9A07-1913A7E9E0F2}" type="datetimeFigureOut">
              <a:rPr lang="da-DK" smtClean="0"/>
              <a:t>14-08-2024</a:t>
            </a:fld>
            <a:endParaRPr lang="da-DK"/>
          </a:p>
        </p:txBody>
      </p:sp>
      <p:sp>
        <p:nvSpPr>
          <p:cNvPr id="5" name="Pladsholder til sidefod 4">
            <a:extLst>
              <a:ext uri="{FF2B5EF4-FFF2-40B4-BE49-F238E27FC236}">
                <a16:creationId xmlns:a16="http://schemas.microsoft.com/office/drawing/2014/main" id="{DC5684CA-AA95-5EEC-D99D-E683893E15C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0AE82D3-D865-638E-684E-D70A753F4956}"/>
              </a:ext>
            </a:extLst>
          </p:cNvPr>
          <p:cNvSpPr>
            <a:spLocks noGrp="1"/>
          </p:cNvSpPr>
          <p:nvPr>
            <p:ph type="sldNum" sz="quarter" idx="12"/>
          </p:nvPr>
        </p:nvSpPr>
        <p:spPr/>
        <p:txBody>
          <a:bodyPr/>
          <a:lstStyle/>
          <a:p>
            <a:fld id="{DA27D0B4-FB8B-494F-B5A8-C3A2D44798D0}" type="slidenum">
              <a:rPr lang="da-DK" smtClean="0"/>
              <a:t>‹nr.›</a:t>
            </a:fld>
            <a:endParaRPr lang="da-DK"/>
          </a:p>
        </p:txBody>
      </p:sp>
    </p:spTree>
    <p:extLst>
      <p:ext uri="{BB962C8B-B14F-4D97-AF65-F5344CB8AC3E}">
        <p14:creationId xmlns:p14="http://schemas.microsoft.com/office/powerpoint/2010/main" val="803378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B94E064A-6D53-C862-98FC-D9E8C208614C}"/>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BBE905B9-E204-1525-DBAD-9575133A60A3}"/>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37DAEB4-63F1-7636-1759-39F08B5A4939}"/>
              </a:ext>
            </a:extLst>
          </p:cNvPr>
          <p:cNvSpPr>
            <a:spLocks noGrp="1"/>
          </p:cNvSpPr>
          <p:nvPr>
            <p:ph type="dt" sz="half" idx="10"/>
          </p:nvPr>
        </p:nvSpPr>
        <p:spPr/>
        <p:txBody>
          <a:bodyPr/>
          <a:lstStyle/>
          <a:p>
            <a:fld id="{6C03E14F-5241-4FBC-9A07-1913A7E9E0F2}" type="datetimeFigureOut">
              <a:rPr lang="da-DK" smtClean="0"/>
              <a:t>14-08-2024</a:t>
            </a:fld>
            <a:endParaRPr lang="da-DK"/>
          </a:p>
        </p:txBody>
      </p:sp>
      <p:sp>
        <p:nvSpPr>
          <p:cNvPr id="5" name="Pladsholder til sidefod 4">
            <a:extLst>
              <a:ext uri="{FF2B5EF4-FFF2-40B4-BE49-F238E27FC236}">
                <a16:creationId xmlns:a16="http://schemas.microsoft.com/office/drawing/2014/main" id="{9178BBC7-781B-9EFA-A9F4-2D07CB97F4B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3DF2BD3-18A5-349E-A3FB-B8AE0812E3CD}"/>
              </a:ext>
            </a:extLst>
          </p:cNvPr>
          <p:cNvSpPr>
            <a:spLocks noGrp="1"/>
          </p:cNvSpPr>
          <p:nvPr>
            <p:ph type="sldNum" sz="quarter" idx="12"/>
          </p:nvPr>
        </p:nvSpPr>
        <p:spPr/>
        <p:txBody>
          <a:bodyPr/>
          <a:lstStyle/>
          <a:p>
            <a:fld id="{DA27D0B4-FB8B-494F-B5A8-C3A2D44798D0}" type="slidenum">
              <a:rPr lang="da-DK" smtClean="0"/>
              <a:t>‹nr.›</a:t>
            </a:fld>
            <a:endParaRPr lang="da-DK"/>
          </a:p>
        </p:txBody>
      </p:sp>
    </p:spTree>
    <p:extLst>
      <p:ext uri="{BB962C8B-B14F-4D97-AF65-F5344CB8AC3E}">
        <p14:creationId xmlns:p14="http://schemas.microsoft.com/office/powerpoint/2010/main" val="21286260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0C1BA485-67E0-CB6A-AE26-191A3C8B4B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7746AC6-C5A6-59E6-84E3-AA96A362F3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9C055BD-B921-8DC6-F7BA-1534168F3C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C03E14F-5241-4FBC-9A07-1913A7E9E0F2}" type="datetimeFigureOut">
              <a:rPr lang="da-DK" smtClean="0"/>
              <a:t>14-08-2024</a:t>
            </a:fld>
            <a:endParaRPr lang="da-DK"/>
          </a:p>
        </p:txBody>
      </p:sp>
      <p:sp>
        <p:nvSpPr>
          <p:cNvPr id="5" name="Pladsholder til sidefod 4">
            <a:extLst>
              <a:ext uri="{FF2B5EF4-FFF2-40B4-BE49-F238E27FC236}">
                <a16:creationId xmlns:a16="http://schemas.microsoft.com/office/drawing/2014/main" id="{629761BD-9221-9A9F-82BB-043FC9279C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C772AACB-2BEF-B34C-4295-C97969A82E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A27D0B4-FB8B-494F-B5A8-C3A2D44798D0}" type="slidenum">
              <a:rPr lang="da-DK" smtClean="0"/>
              <a:t>‹nr.›</a:t>
            </a:fld>
            <a:endParaRPr lang="da-DK"/>
          </a:p>
        </p:txBody>
      </p:sp>
    </p:spTree>
    <p:extLst>
      <p:ext uri="{BB962C8B-B14F-4D97-AF65-F5344CB8AC3E}">
        <p14:creationId xmlns:p14="http://schemas.microsoft.com/office/powerpoint/2010/main" val="21305707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D9D498BE-D13B-4200-B264-F9DC3A34BCBE}"/>
              </a:ext>
            </a:extLst>
          </p:cNvPr>
          <p:cNvSpPr/>
          <p:nvPr/>
        </p:nvSpPr>
        <p:spPr>
          <a:xfrm>
            <a:off x="324852" y="1070309"/>
            <a:ext cx="7664115" cy="5721503"/>
          </a:xfrm>
          <a:prstGeom prst="rect">
            <a:avLst/>
          </a:prstGeom>
        </p:spPr>
        <p:txBody>
          <a:bodyPr wrap="square">
            <a:spAutoFit/>
          </a:bodyPr>
          <a:lstStyle/>
          <a:p>
            <a:pPr>
              <a:lnSpc>
                <a:spcPct val="107000"/>
              </a:lnSpc>
              <a:spcAft>
                <a:spcPts val="800"/>
              </a:spcAft>
            </a:pPr>
            <a:r>
              <a:rPr lang="da-DK" b="1" dirty="0">
                <a:latin typeface="Calibri" panose="020F0502020204030204" pitchFamily="34" charset="0"/>
                <a:ea typeface="Calibri" panose="020F0502020204030204" pitchFamily="34" charset="0"/>
                <a:cs typeface="Times New Roman" panose="02020603050405020304" pitchFamily="18" charset="0"/>
              </a:rPr>
              <a:t>Øvelse 1: Et interiør</a:t>
            </a:r>
            <a:endParaRPr lang="da-DK"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dirty="0">
                <a:latin typeface="Calibri" panose="020F0502020204030204" pitchFamily="34" charset="0"/>
                <a:ea typeface="Calibri" panose="020F0502020204030204" pitchFamily="34" charset="0"/>
                <a:cs typeface="Times New Roman" panose="02020603050405020304" pitchFamily="18" charset="0"/>
              </a:rPr>
              <a:t>Lav </a:t>
            </a:r>
            <a:r>
              <a:rPr lang="da-DK" dirty="0">
                <a:highlight>
                  <a:srgbClr val="FFFF00"/>
                </a:highlight>
                <a:latin typeface="Calibri" panose="020F0502020204030204" pitchFamily="34" charset="0"/>
                <a:ea typeface="Calibri" panose="020F0502020204030204" pitchFamily="34" charset="0"/>
                <a:cs typeface="Times New Roman" panose="02020603050405020304" pitchFamily="18" charset="0"/>
              </a:rPr>
              <a:t>enten</a:t>
            </a:r>
            <a:r>
              <a:rPr lang="da-DK" dirty="0">
                <a:latin typeface="Calibri" panose="020F0502020204030204" pitchFamily="34" charset="0"/>
                <a:ea typeface="Calibri" panose="020F0502020204030204" pitchFamily="34" charset="0"/>
                <a:cs typeface="Times New Roman" panose="02020603050405020304" pitchFamily="18" charset="0"/>
              </a:rPr>
              <a:t> en realistisk tegning af et interiør hjemme hos dig (øvelse 1a) og  et abstrakt interiørmaleri </a:t>
            </a:r>
            <a:r>
              <a:rPr lang="da-DK">
                <a:latin typeface="Calibri" panose="020F0502020204030204" pitchFamily="34" charset="0"/>
                <a:ea typeface="Calibri" panose="020F0502020204030204" pitchFamily="34" charset="0"/>
                <a:cs typeface="Times New Roman" panose="02020603050405020304" pitchFamily="18" charset="0"/>
              </a:rPr>
              <a:t>/tegning </a:t>
            </a:r>
            <a:r>
              <a:rPr lang="da-DK" dirty="0">
                <a:latin typeface="Calibri" panose="020F0502020204030204" pitchFamily="34" charset="0"/>
                <a:ea typeface="Calibri" panose="020F0502020204030204" pitchFamily="34" charset="0"/>
                <a:cs typeface="Times New Roman" panose="02020603050405020304" pitchFamily="18" charset="0"/>
              </a:rPr>
              <a:t>(øvelse 1b). Det er i øvelserne valgfrit om, der i værket er mennesker og dyr med eller ej. Ligeledes er det op til dig, om der er tale om et helt rum, eller et mindre udsnit af et rum. </a:t>
            </a:r>
            <a:endParaRPr lang="da-DK"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b="1" u="sng" dirty="0">
                <a:latin typeface="Calibri" panose="020F0502020204030204" pitchFamily="34" charset="0"/>
                <a:ea typeface="Calibri" panose="020F0502020204030204" pitchFamily="34" charset="0"/>
                <a:cs typeface="Times New Roman" panose="02020603050405020304" pitchFamily="18" charset="0"/>
              </a:rPr>
              <a:t>1a  - en realistisk interiørtegning:</a:t>
            </a:r>
            <a:endParaRPr lang="da-DK"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da-DK" dirty="0">
                <a:latin typeface="Calibri" panose="020F0502020204030204" pitchFamily="34" charset="0"/>
                <a:ea typeface="Calibri" panose="020F0502020204030204" pitchFamily="34" charset="0"/>
                <a:cs typeface="Times New Roman" panose="02020603050405020304" pitchFamily="18" charset="0"/>
              </a:rPr>
              <a:t>Tag en række fotografier af et interiør f.eks. hjemme hos dig, hvor du arbejder med komposition, beskæring, genstande og evt. personer/dyr. Overvej også om man skal se ind gennem en dør eller ud gennem et vindue. Et udsnit af fx en vindueskarm eller en bogreol kan være et fint motiv, samtidig med at det fortæller lidt om interiøret. Udvælg det bedste til videre bearbejdning.</a:t>
            </a:r>
            <a:r>
              <a:rPr lang="da-DK" sz="1200" dirty="0">
                <a:latin typeface="Calibri" panose="020F0502020204030204" pitchFamily="34" charset="0"/>
                <a:ea typeface="Times New Roman" panose="02020603050405020304" pitchFamily="18" charset="0"/>
                <a:cs typeface="Times New Roman" panose="02020603050405020304" pitchFamily="18" charset="0"/>
              </a:rPr>
              <a:t>  </a:t>
            </a:r>
            <a:endParaRPr lang="da-DK"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da-DK" dirty="0">
                <a:latin typeface="Calibri" panose="020F0502020204030204" pitchFamily="34" charset="0"/>
                <a:ea typeface="Calibri" panose="020F0502020204030204" pitchFamily="34" charset="0"/>
                <a:cs typeface="Times New Roman" panose="02020603050405020304" pitchFamily="18" charset="0"/>
              </a:rPr>
              <a:t>Skitser linjerne i interiøret ved at bruge en lineal og blyant og fotografiet som forlæg.</a:t>
            </a:r>
            <a:endParaRPr lang="da-DK"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da-DK" dirty="0">
                <a:latin typeface="Calibri" panose="020F0502020204030204" pitchFamily="34" charset="0"/>
                <a:ea typeface="Calibri" panose="020F0502020204030204" pitchFamily="34" charset="0"/>
                <a:cs typeface="Times New Roman" panose="02020603050405020304" pitchFamily="18" charset="0"/>
              </a:rPr>
              <a:t>Optegn dernæst mindre genstande og evt. personer i interiøret. </a:t>
            </a:r>
            <a:endParaRPr lang="da-DK"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da-DK" dirty="0">
                <a:latin typeface="Calibri" panose="020F0502020204030204" pitchFamily="34" charset="0"/>
                <a:ea typeface="Calibri" panose="020F0502020204030204" pitchFamily="34" charset="0"/>
                <a:cs typeface="Times New Roman" panose="02020603050405020304" pitchFamily="18" charset="0"/>
              </a:rPr>
              <a:t>Bestem hvor lyset kommer fra og skitser skyggernes placering. </a:t>
            </a:r>
            <a:endParaRPr lang="da-DK"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da-DK" dirty="0">
                <a:latin typeface="Calibri" panose="020F0502020204030204" pitchFamily="34" charset="0"/>
                <a:ea typeface="Calibri" panose="020F0502020204030204" pitchFamily="34" charset="0"/>
                <a:cs typeface="Times New Roman" panose="02020603050405020304" pitchFamily="18" charset="0"/>
              </a:rPr>
              <a:t>Farvelæg evt. tegningen med farveblyant med fokus på at indarbejde forskellige tonale værdier i farverne, skygger og genstandenes detaljer.  </a:t>
            </a:r>
            <a:endParaRPr lang="da-DK"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Billede 10">
            <a:extLst>
              <a:ext uri="{FF2B5EF4-FFF2-40B4-BE49-F238E27FC236}">
                <a16:creationId xmlns:a16="http://schemas.microsoft.com/office/drawing/2014/main" id="{DA0E9FBF-5358-4BD9-8A87-25BBDF494566}"/>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49053" y="1279382"/>
            <a:ext cx="3541198" cy="4974838"/>
          </a:xfrm>
          <a:prstGeom prst="rect">
            <a:avLst/>
          </a:prstGeom>
          <a:noFill/>
          <a:ln>
            <a:noFill/>
          </a:ln>
        </p:spPr>
      </p:pic>
      <p:sp>
        <p:nvSpPr>
          <p:cNvPr id="10" name="Tekstfelt 9">
            <a:extLst>
              <a:ext uri="{FF2B5EF4-FFF2-40B4-BE49-F238E27FC236}">
                <a16:creationId xmlns:a16="http://schemas.microsoft.com/office/drawing/2014/main" id="{257EE57F-A495-474E-9B05-B3DF0DF0BD3F}"/>
              </a:ext>
            </a:extLst>
          </p:cNvPr>
          <p:cNvSpPr txBox="1"/>
          <p:nvPr/>
        </p:nvSpPr>
        <p:spPr>
          <a:xfrm>
            <a:off x="955589" y="362423"/>
            <a:ext cx="6194854" cy="707886"/>
          </a:xfrm>
          <a:prstGeom prst="rect">
            <a:avLst/>
          </a:prstGeom>
          <a:noFill/>
        </p:spPr>
        <p:txBody>
          <a:bodyPr wrap="square" rtlCol="0">
            <a:spAutoFit/>
          </a:bodyPr>
          <a:lstStyle/>
          <a:p>
            <a:r>
              <a:rPr lang="da-DK" sz="4000" dirty="0"/>
              <a:t>Praktisk øvelse</a:t>
            </a:r>
          </a:p>
        </p:txBody>
      </p:sp>
    </p:spTree>
    <p:extLst>
      <p:ext uri="{BB962C8B-B14F-4D97-AF65-F5344CB8AC3E}">
        <p14:creationId xmlns:p14="http://schemas.microsoft.com/office/powerpoint/2010/main" val="25758780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3CC0DA3-DA81-4BD3-9592-72E0501F62A4}"/>
              </a:ext>
            </a:extLst>
          </p:cNvPr>
          <p:cNvSpPr/>
          <p:nvPr/>
        </p:nvSpPr>
        <p:spPr>
          <a:xfrm>
            <a:off x="545432" y="577771"/>
            <a:ext cx="6753293" cy="4342279"/>
          </a:xfrm>
          <a:prstGeom prst="rect">
            <a:avLst/>
          </a:prstGeom>
        </p:spPr>
        <p:txBody>
          <a:bodyPr wrap="square">
            <a:spAutoFit/>
          </a:bodyPr>
          <a:lstStyle/>
          <a:p>
            <a:pPr>
              <a:lnSpc>
                <a:spcPct val="107000"/>
              </a:lnSpc>
              <a:spcAft>
                <a:spcPts val="800"/>
              </a:spcAft>
            </a:pPr>
            <a:r>
              <a:rPr lang="da-DK" b="1" u="sng" dirty="0">
                <a:latin typeface="Calibri" panose="020F0502020204030204" pitchFamily="34" charset="0"/>
                <a:ea typeface="Calibri" panose="020F0502020204030204" pitchFamily="34" charset="0"/>
                <a:cs typeface="Times New Roman" panose="02020603050405020304" pitchFamily="18" charset="0"/>
              </a:rPr>
              <a:t>1b - et abstrakt interiørmaleri:</a:t>
            </a:r>
            <a:endParaRPr lang="da-DK"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da-DK" dirty="0">
                <a:latin typeface="Calibri" panose="020F0502020204030204" pitchFamily="34" charset="0"/>
                <a:ea typeface="Calibri" panose="020F0502020204030204" pitchFamily="34" charset="0"/>
                <a:cs typeface="Times New Roman" panose="02020603050405020304" pitchFamily="18" charset="0"/>
              </a:rPr>
              <a:t>Udvælg gerne flere interiørfoto, som du har taget derhjemme.</a:t>
            </a:r>
          </a:p>
          <a:p>
            <a:pPr marL="342900" lvl="0" indent="-342900">
              <a:lnSpc>
                <a:spcPct val="107000"/>
              </a:lnSpc>
              <a:buFont typeface="+mj-lt"/>
              <a:buAutoNum type="arabicPeriod"/>
            </a:pPr>
            <a:r>
              <a:rPr lang="da-DK" dirty="0">
                <a:latin typeface="Calibri" panose="020F0502020204030204" pitchFamily="34" charset="0"/>
                <a:ea typeface="Calibri" panose="020F0502020204030204" pitchFamily="34" charset="0"/>
                <a:cs typeface="Times New Roman" panose="02020603050405020304" pitchFamily="18" charset="0"/>
              </a:rPr>
              <a:t>Lav en overordnet skitse, hvori du f.eks. forsimpler billedet ved at anvende få rene farver, ophæve perspektivet, bruge skæve vinkler og anvende abstrakte </a:t>
            </a:r>
            <a:r>
              <a:rPr lang="da-DK" dirty="0" err="1">
                <a:latin typeface="Calibri" panose="020F0502020204030204" pitchFamily="34" charset="0"/>
                <a:ea typeface="Calibri" panose="020F0502020204030204" pitchFamily="34" charset="0"/>
                <a:cs typeface="Times New Roman" panose="02020603050405020304" pitchFamily="18" charset="0"/>
              </a:rPr>
              <a:t>farveflader</a:t>
            </a:r>
            <a:r>
              <a:rPr lang="da-DK" dirty="0">
                <a:latin typeface="Calibri" panose="020F0502020204030204" pitchFamily="34" charset="0"/>
                <a:ea typeface="Calibri" panose="020F0502020204030204" pitchFamily="34" charset="0"/>
                <a:cs typeface="Times New Roman" panose="02020603050405020304" pitchFamily="18" charset="0"/>
              </a:rPr>
              <a:t>. Eksperimenter samtidig med at tegne et nyt interiør delvist oveni det første. </a:t>
            </a:r>
          </a:p>
          <a:p>
            <a:pPr marL="342900" lvl="0" indent="-342900">
              <a:lnSpc>
                <a:spcPct val="107000"/>
              </a:lnSpc>
              <a:buFont typeface="+mj-lt"/>
              <a:buAutoNum type="arabicPeriod"/>
            </a:pPr>
            <a:r>
              <a:rPr lang="da-DK" dirty="0">
                <a:latin typeface="Calibri" panose="020F0502020204030204" pitchFamily="34" charset="0"/>
                <a:ea typeface="Calibri" panose="020F0502020204030204" pitchFamily="34" charset="0"/>
                <a:cs typeface="Times New Roman" panose="02020603050405020304" pitchFamily="18" charset="0"/>
              </a:rPr>
              <a:t>Optegn skitsen på akvarelpapiret med blyant. </a:t>
            </a:r>
          </a:p>
          <a:p>
            <a:pPr marL="342900" lvl="0" indent="-342900">
              <a:lnSpc>
                <a:spcPct val="107000"/>
              </a:lnSpc>
              <a:spcAft>
                <a:spcPts val="800"/>
              </a:spcAft>
              <a:buFont typeface="+mj-lt"/>
              <a:buAutoNum type="arabicPeriod"/>
            </a:pPr>
            <a:r>
              <a:rPr lang="da-DK" dirty="0">
                <a:latin typeface="Calibri" panose="020F0502020204030204" pitchFamily="34" charset="0"/>
                <a:ea typeface="Calibri" panose="020F0502020204030204" pitchFamily="34" charset="0"/>
                <a:cs typeface="Times New Roman" panose="02020603050405020304" pitchFamily="18" charset="0"/>
              </a:rPr>
              <a:t>Farvelæg farvefladerne med tusch og evt. ved brug af udklip fra farvet papir, og streg til sidst konturerne op med sort eller farver som blå, grøn eller rød.  	</a:t>
            </a:r>
          </a:p>
          <a:p>
            <a:pPr lvl="0">
              <a:lnSpc>
                <a:spcPct val="107000"/>
              </a:lnSpc>
              <a:spcAft>
                <a:spcPts val="800"/>
              </a:spcAft>
            </a:pPr>
            <a:endParaRPr lang="da-DK"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pPr>
            <a:r>
              <a:rPr lang="da-DK"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Husk at gemme alle skitserne, du arbejder med undervejs!</a:t>
            </a:r>
          </a:p>
          <a:p>
            <a:pPr lvl="0">
              <a:lnSpc>
                <a:spcPct val="107000"/>
              </a:lnSpc>
              <a:spcAft>
                <a:spcPts val="800"/>
              </a:spcAft>
            </a:pPr>
            <a:r>
              <a:rPr lang="da-DK"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Arbejdsprocessen er lige så vigtig som dit </a:t>
            </a:r>
            <a:r>
              <a:rPr lang="da-DK" dirty="0">
                <a:highlight>
                  <a:srgbClr val="FFFF00"/>
                </a:highlight>
                <a:latin typeface="Calibri" panose="020F0502020204030204" pitchFamily="34" charset="0"/>
                <a:ea typeface="Calibri" panose="020F0502020204030204" pitchFamily="34" charset="0"/>
                <a:cs typeface="Times New Roman" panose="02020603050405020304" pitchFamily="18" charset="0"/>
              </a:rPr>
              <a:t>færdige værk. </a:t>
            </a:r>
            <a:r>
              <a:rPr lang="da-DK"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a:t>
            </a:r>
          </a:p>
        </p:txBody>
      </p:sp>
      <p:pic>
        <p:nvPicPr>
          <p:cNvPr id="3" name="Billede 2">
            <a:extLst>
              <a:ext uri="{FF2B5EF4-FFF2-40B4-BE49-F238E27FC236}">
                <a16:creationId xmlns:a16="http://schemas.microsoft.com/office/drawing/2014/main" id="{40010D7C-795C-4928-A92B-21B4CA0CE3B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94483" y="577771"/>
            <a:ext cx="3552085" cy="4607840"/>
          </a:xfrm>
          <a:prstGeom prst="rect">
            <a:avLst/>
          </a:prstGeom>
          <a:noFill/>
          <a:ln>
            <a:noFill/>
          </a:ln>
        </p:spPr>
      </p:pic>
    </p:spTree>
    <p:extLst>
      <p:ext uri="{BB962C8B-B14F-4D97-AF65-F5344CB8AC3E}">
        <p14:creationId xmlns:p14="http://schemas.microsoft.com/office/powerpoint/2010/main" val="249839812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339</Words>
  <Application>Microsoft Office PowerPoint</Application>
  <PresentationFormat>Widescreen</PresentationFormat>
  <Paragraphs>17</Paragraphs>
  <Slides>2</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2</vt:i4>
      </vt:variant>
    </vt:vector>
  </HeadingPairs>
  <TitlesOfParts>
    <vt:vector size="7" baseType="lpstr">
      <vt:lpstr>Aptos</vt:lpstr>
      <vt:lpstr>Aptos Display</vt:lpstr>
      <vt:lpstr>Arial</vt:lpstr>
      <vt:lpstr>Calibri</vt:lpstr>
      <vt:lpstr>Office-tema</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Karin Meyer Refsgaard</dc:creator>
  <cp:lastModifiedBy>Karin Meyer Refsgaard</cp:lastModifiedBy>
  <cp:revision>1</cp:revision>
  <dcterms:created xsi:type="dcterms:W3CDTF">2024-08-14T09:26:04Z</dcterms:created>
  <dcterms:modified xsi:type="dcterms:W3CDTF">2024-08-14T09:28:13Z</dcterms:modified>
</cp:coreProperties>
</file>