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4" r:id="rId2"/>
    <p:sldId id="269" r:id="rId3"/>
    <p:sldId id="260" r:id="rId4"/>
    <p:sldId id="270" r:id="rId5"/>
    <p:sldId id="271" r:id="rId6"/>
    <p:sldId id="272" r:id="rId7"/>
    <p:sldId id="273" r:id="rId8"/>
    <p:sldId id="267" r:id="rId9"/>
    <p:sldId id="256" r:id="rId10"/>
    <p:sldId id="274" r:id="rId11"/>
    <p:sldId id="275" r:id="rId12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7170F18-6633-466B-A6BE-F56EE7C09F1B}" v="10" dt="2024-11-19T09:53:06.73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286" autoAdjust="0"/>
    <p:restoredTop sz="93971" autoAdjust="0"/>
  </p:normalViewPr>
  <p:slideViewPr>
    <p:cSldViewPr snapToGrid="0">
      <p:cViewPr>
        <p:scale>
          <a:sx n="51" d="100"/>
          <a:sy n="51" d="100"/>
        </p:scale>
        <p:origin x="1132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-Karine Schiøtz" userId="8bd89da0-bdda-4852-ba26-e8b98872d2a9" providerId="ADAL" clId="{AD77C78D-2006-474E-896C-B68159F4D62A}"/>
    <pc:docChg chg="custSel addSld modSld sldOrd">
      <pc:chgData name="Li-Karine Schiøtz" userId="8bd89da0-bdda-4852-ba26-e8b98872d2a9" providerId="ADAL" clId="{AD77C78D-2006-474E-896C-B68159F4D62A}" dt="2023-11-28T08:57:48.443" v="360" actId="14100"/>
      <pc:docMkLst>
        <pc:docMk/>
      </pc:docMkLst>
      <pc:sldChg chg="modSp mod">
        <pc:chgData name="Li-Karine Schiøtz" userId="8bd89da0-bdda-4852-ba26-e8b98872d2a9" providerId="ADAL" clId="{AD77C78D-2006-474E-896C-B68159F4D62A}" dt="2023-11-28T08:57:48.443" v="360" actId="14100"/>
        <pc:sldMkLst>
          <pc:docMk/>
          <pc:sldMk cId="1086978125" sldId="256"/>
        </pc:sldMkLst>
        <pc:picChg chg="mod">
          <ac:chgData name="Li-Karine Schiøtz" userId="8bd89da0-bdda-4852-ba26-e8b98872d2a9" providerId="ADAL" clId="{AD77C78D-2006-474E-896C-B68159F4D62A}" dt="2023-11-28T08:57:48.443" v="360" actId="14100"/>
          <ac:picMkLst>
            <pc:docMk/>
            <pc:sldMk cId="1086978125" sldId="256"/>
            <ac:picMk id="4" creationId="{00000000-0000-0000-0000-000000000000}"/>
          </ac:picMkLst>
        </pc:picChg>
      </pc:sldChg>
      <pc:sldChg chg="modSp new mod ord">
        <pc:chgData name="Li-Karine Schiøtz" userId="8bd89da0-bdda-4852-ba26-e8b98872d2a9" providerId="ADAL" clId="{AD77C78D-2006-474E-896C-B68159F4D62A}" dt="2023-11-26T22:25:04.412" v="357" actId="20577"/>
        <pc:sldMkLst>
          <pc:docMk/>
          <pc:sldMk cId="1581525900" sldId="269"/>
        </pc:sldMkLst>
        <pc:spChg chg="mod">
          <ac:chgData name="Li-Karine Schiøtz" userId="8bd89da0-bdda-4852-ba26-e8b98872d2a9" providerId="ADAL" clId="{AD77C78D-2006-474E-896C-B68159F4D62A}" dt="2023-11-26T22:25:04.412" v="357" actId="20577"/>
          <ac:spMkLst>
            <pc:docMk/>
            <pc:sldMk cId="1581525900" sldId="269"/>
            <ac:spMk id="2" creationId="{BB24BF48-D738-866E-1140-06688D1A1D05}"/>
          </ac:spMkLst>
        </pc:spChg>
        <pc:spChg chg="mod">
          <ac:chgData name="Li-Karine Schiøtz" userId="8bd89da0-bdda-4852-ba26-e8b98872d2a9" providerId="ADAL" clId="{AD77C78D-2006-474E-896C-B68159F4D62A}" dt="2023-11-26T22:24:33.149" v="322" actId="20577"/>
          <ac:spMkLst>
            <pc:docMk/>
            <pc:sldMk cId="1581525900" sldId="269"/>
            <ac:spMk id="3" creationId="{163FE6FA-0CCE-542C-91E7-5826D94E7997}"/>
          </ac:spMkLst>
        </pc:spChg>
      </pc:sldChg>
    </pc:docChg>
  </pc:docChgLst>
  <pc:docChgLst>
    <pc:chgData name="Li-Karine Schiøtz" userId="8bd89da0-bdda-4852-ba26-e8b98872d2a9" providerId="ADAL" clId="{17170F18-6633-466B-A6BE-F56EE7C09F1B}"/>
    <pc:docChg chg="custSel addSld delSld modSld sldOrd">
      <pc:chgData name="Li-Karine Schiøtz" userId="8bd89da0-bdda-4852-ba26-e8b98872d2a9" providerId="ADAL" clId="{17170F18-6633-466B-A6BE-F56EE7C09F1B}" dt="2024-11-19T09:57:24.246" v="1014" actId="20577"/>
      <pc:docMkLst>
        <pc:docMk/>
      </pc:docMkLst>
      <pc:sldChg chg="ord">
        <pc:chgData name="Li-Karine Schiøtz" userId="8bd89da0-bdda-4852-ba26-e8b98872d2a9" providerId="ADAL" clId="{17170F18-6633-466B-A6BE-F56EE7C09F1B}" dt="2024-11-19T09:56:09.161" v="1000"/>
        <pc:sldMkLst>
          <pc:docMk/>
          <pc:sldMk cId="1086978125" sldId="256"/>
        </pc:sldMkLst>
      </pc:sldChg>
      <pc:sldChg chg="del">
        <pc:chgData name="Li-Karine Schiøtz" userId="8bd89da0-bdda-4852-ba26-e8b98872d2a9" providerId="ADAL" clId="{17170F18-6633-466B-A6BE-F56EE7C09F1B}" dt="2024-11-19T09:52:41.339" v="903" actId="2696"/>
        <pc:sldMkLst>
          <pc:docMk/>
          <pc:sldMk cId="876633927" sldId="259"/>
        </pc:sldMkLst>
      </pc:sldChg>
      <pc:sldChg chg="modSp">
        <pc:chgData name="Li-Karine Schiøtz" userId="8bd89da0-bdda-4852-ba26-e8b98872d2a9" providerId="ADAL" clId="{17170F18-6633-466B-A6BE-F56EE7C09F1B}" dt="2024-11-19T09:53:06.730" v="905" actId="14100"/>
        <pc:sldMkLst>
          <pc:docMk/>
          <pc:sldMk cId="412242252" sldId="260"/>
        </pc:sldMkLst>
        <pc:picChg chg="mod">
          <ac:chgData name="Li-Karine Schiøtz" userId="8bd89da0-bdda-4852-ba26-e8b98872d2a9" providerId="ADAL" clId="{17170F18-6633-466B-A6BE-F56EE7C09F1B}" dt="2024-11-19T09:53:06.730" v="905" actId="14100"/>
          <ac:picMkLst>
            <pc:docMk/>
            <pc:sldMk cId="412242252" sldId="260"/>
            <ac:picMk id="2" creationId="{00000000-0000-0000-0000-000000000000}"/>
          </ac:picMkLst>
        </pc:picChg>
      </pc:sldChg>
      <pc:sldChg chg="del ord">
        <pc:chgData name="Li-Karine Schiøtz" userId="8bd89da0-bdda-4852-ba26-e8b98872d2a9" providerId="ADAL" clId="{17170F18-6633-466B-A6BE-F56EE7C09F1B}" dt="2024-11-19T09:45:32.856" v="213" actId="2696"/>
        <pc:sldMkLst>
          <pc:docMk/>
          <pc:sldMk cId="2588377832" sldId="265"/>
        </pc:sldMkLst>
      </pc:sldChg>
      <pc:sldChg chg="del">
        <pc:chgData name="Li-Karine Schiøtz" userId="8bd89da0-bdda-4852-ba26-e8b98872d2a9" providerId="ADAL" clId="{17170F18-6633-466B-A6BE-F56EE7C09F1B}" dt="2024-11-19T09:53:42.202" v="906" actId="2696"/>
        <pc:sldMkLst>
          <pc:docMk/>
          <pc:sldMk cId="2613065637" sldId="266"/>
        </pc:sldMkLst>
      </pc:sldChg>
      <pc:sldChg chg="del">
        <pc:chgData name="Li-Karine Schiøtz" userId="8bd89da0-bdda-4852-ba26-e8b98872d2a9" providerId="ADAL" clId="{17170F18-6633-466B-A6BE-F56EE7C09F1B}" dt="2024-11-19T09:57:08.021" v="1001" actId="2696"/>
        <pc:sldMkLst>
          <pc:docMk/>
          <pc:sldMk cId="3338475341" sldId="268"/>
        </pc:sldMkLst>
      </pc:sldChg>
      <pc:sldChg chg="modSp mod">
        <pc:chgData name="Li-Karine Schiøtz" userId="8bd89da0-bdda-4852-ba26-e8b98872d2a9" providerId="ADAL" clId="{17170F18-6633-466B-A6BE-F56EE7C09F1B}" dt="2024-11-19T09:41:17.186" v="20" actId="20577"/>
        <pc:sldMkLst>
          <pc:docMk/>
          <pc:sldMk cId="1581525900" sldId="269"/>
        </pc:sldMkLst>
        <pc:spChg chg="mod">
          <ac:chgData name="Li-Karine Schiøtz" userId="8bd89da0-bdda-4852-ba26-e8b98872d2a9" providerId="ADAL" clId="{17170F18-6633-466B-A6BE-F56EE7C09F1B}" dt="2024-11-19T09:41:17.186" v="20" actId="20577"/>
          <ac:spMkLst>
            <pc:docMk/>
            <pc:sldMk cId="1581525900" sldId="269"/>
            <ac:spMk id="3" creationId="{163FE6FA-0CCE-542C-91E7-5826D94E7997}"/>
          </ac:spMkLst>
        </pc:spChg>
      </pc:sldChg>
      <pc:sldChg chg="addSp delSp modSp new mod">
        <pc:chgData name="Li-Karine Schiøtz" userId="8bd89da0-bdda-4852-ba26-e8b98872d2a9" providerId="ADAL" clId="{17170F18-6633-466B-A6BE-F56EE7C09F1B}" dt="2024-11-19T09:53:53.362" v="907" actId="14100"/>
        <pc:sldMkLst>
          <pc:docMk/>
          <pc:sldMk cId="4081551623" sldId="270"/>
        </pc:sldMkLst>
        <pc:spChg chg="mod">
          <ac:chgData name="Li-Karine Schiøtz" userId="8bd89da0-bdda-4852-ba26-e8b98872d2a9" providerId="ADAL" clId="{17170F18-6633-466B-A6BE-F56EE7C09F1B}" dt="2024-11-19T09:42:30.362" v="68" actId="20577"/>
          <ac:spMkLst>
            <pc:docMk/>
            <pc:sldMk cId="4081551623" sldId="270"/>
            <ac:spMk id="2" creationId="{3D0D57DD-90C0-8AE7-DDC4-231C6FB40415}"/>
          </ac:spMkLst>
        </pc:spChg>
        <pc:spChg chg="del">
          <ac:chgData name="Li-Karine Schiøtz" userId="8bd89da0-bdda-4852-ba26-e8b98872d2a9" providerId="ADAL" clId="{17170F18-6633-466B-A6BE-F56EE7C09F1B}" dt="2024-11-19T09:42:42.164" v="69"/>
          <ac:spMkLst>
            <pc:docMk/>
            <pc:sldMk cId="4081551623" sldId="270"/>
            <ac:spMk id="3" creationId="{EFD534C3-1FEA-F3C7-52A8-D559EF17C92C}"/>
          </ac:spMkLst>
        </pc:spChg>
        <pc:picChg chg="add mod">
          <ac:chgData name="Li-Karine Schiøtz" userId="8bd89da0-bdda-4852-ba26-e8b98872d2a9" providerId="ADAL" clId="{17170F18-6633-466B-A6BE-F56EE7C09F1B}" dt="2024-11-19T09:53:53.362" v="907" actId="14100"/>
          <ac:picMkLst>
            <pc:docMk/>
            <pc:sldMk cId="4081551623" sldId="270"/>
            <ac:picMk id="4" creationId="{B523C35E-09E1-3BC2-9A7C-F6DC968CB426}"/>
          </ac:picMkLst>
        </pc:picChg>
      </pc:sldChg>
      <pc:sldChg chg="addSp modSp new mod ord">
        <pc:chgData name="Li-Karine Schiøtz" userId="8bd89da0-bdda-4852-ba26-e8b98872d2a9" providerId="ADAL" clId="{17170F18-6633-466B-A6BE-F56EE7C09F1B}" dt="2024-11-19T09:55:07.369" v="958" actId="20577"/>
        <pc:sldMkLst>
          <pc:docMk/>
          <pc:sldMk cId="977097353" sldId="271"/>
        </pc:sldMkLst>
        <pc:spChg chg="mod">
          <ac:chgData name="Li-Karine Schiøtz" userId="8bd89da0-bdda-4852-ba26-e8b98872d2a9" providerId="ADAL" clId="{17170F18-6633-466B-A6BE-F56EE7C09F1B}" dt="2024-11-19T09:45:05.424" v="210" actId="20577"/>
          <ac:spMkLst>
            <pc:docMk/>
            <pc:sldMk cId="977097353" sldId="271"/>
            <ac:spMk id="2" creationId="{5B7441A3-C4AC-EC65-7159-78E6BAD95F2C}"/>
          </ac:spMkLst>
        </pc:spChg>
        <pc:spChg chg="mod">
          <ac:chgData name="Li-Karine Schiøtz" userId="8bd89da0-bdda-4852-ba26-e8b98872d2a9" providerId="ADAL" clId="{17170F18-6633-466B-A6BE-F56EE7C09F1B}" dt="2024-11-19T09:55:07.369" v="958" actId="20577"/>
          <ac:spMkLst>
            <pc:docMk/>
            <pc:sldMk cId="977097353" sldId="271"/>
            <ac:spMk id="3" creationId="{4534634B-42F0-9C63-0CC3-784F42257DC7}"/>
          </ac:spMkLst>
        </pc:spChg>
        <pc:picChg chg="add mod">
          <ac:chgData name="Li-Karine Schiøtz" userId="8bd89da0-bdda-4852-ba26-e8b98872d2a9" providerId="ADAL" clId="{17170F18-6633-466B-A6BE-F56EE7C09F1B}" dt="2024-11-19T09:44:51.056" v="181" actId="14100"/>
          <ac:picMkLst>
            <pc:docMk/>
            <pc:sldMk cId="977097353" sldId="271"/>
            <ac:picMk id="4" creationId="{995D19E8-D819-19C8-9BDA-66EEA36B1698}"/>
          </ac:picMkLst>
        </pc:picChg>
      </pc:sldChg>
      <pc:sldChg chg="modSp new mod ord">
        <pc:chgData name="Li-Karine Schiøtz" userId="8bd89da0-bdda-4852-ba26-e8b98872d2a9" providerId="ADAL" clId="{17170F18-6633-466B-A6BE-F56EE7C09F1B}" dt="2024-11-19T09:55:25.185" v="996" actId="20577"/>
        <pc:sldMkLst>
          <pc:docMk/>
          <pc:sldMk cId="2297611590" sldId="272"/>
        </pc:sldMkLst>
        <pc:spChg chg="mod">
          <ac:chgData name="Li-Karine Schiøtz" userId="8bd89da0-bdda-4852-ba26-e8b98872d2a9" providerId="ADAL" clId="{17170F18-6633-466B-A6BE-F56EE7C09F1B}" dt="2024-11-19T09:45:52.630" v="234" actId="20577"/>
          <ac:spMkLst>
            <pc:docMk/>
            <pc:sldMk cId="2297611590" sldId="272"/>
            <ac:spMk id="2" creationId="{2758CB43-E0FD-88C8-4911-CF4E267C12CD}"/>
          </ac:spMkLst>
        </pc:spChg>
        <pc:spChg chg="mod">
          <ac:chgData name="Li-Karine Schiøtz" userId="8bd89da0-bdda-4852-ba26-e8b98872d2a9" providerId="ADAL" clId="{17170F18-6633-466B-A6BE-F56EE7C09F1B}" dt="2024-11-19T09:55:25.185" v="996" actId="20577"/>
          <ac:spMkLst>
            <pc:docMk/>
            <pc:sldMk cId="2297611590" sldId="272"/>
            <ac:spMk id="3" creationId="{9A3FC838-156B-373D-2065-2E951B8DB8ED}"/>
          </ac:spMkLst>
        </pc:spChg>
      </pc:sldChg>
      <pc:sldChg chg="modSp new mod ord">
        <pc:chgData name="Li-Karine Schiøtz" userId="8bd89da0-bdda-4852-ba26-e8b98872d2a9" providerId="ADAL" clId="{17170F18-6633-466B-A6BE-F56EE7C09F1B}" dt="2024-11-19T09:55:56.316" v="998"/>
        <pc:sldMkLst>
          <pc:docMk/>
          <pc:sldMk cId="301221849" sldId="273"/>
        </pc:sldMkLst>
        <pc:spChg chg="mod">
          <ac:chgData name="Li-Karine Schiøtz" userId="8bd89da0-bdda-4852-ba26-e8b98872d2a9" providerId="ADAL" clId="{17170F18-6633-466B-A6BE-F56EE7C09F1B}" dt="2024-11-19T09:49:35.450" v="585" actId="20577"/>
          <ac:spMkLst>
            <pc:docMk/>
            <pc:sldMk cId="301221849" sldId="273"/>
            <ac:spMk id="2" creationId="{F052D7CA-DA85-769E-07B1-623744D4790D}"/>
          </ac:spMkLst>
        </pc:spChg>
        <pc:spChg chg="mod">
          <ac:chgData name="Li-Karine Schiøtz" userId="8bd89da0-bdda-4852-ba26-e8b98872d2a9" providerId="ADAL" clId="{17170F18-6633-466B-A6BE-F56EE7C09F1B}" dt="2024-11-19T09:50:15.945" v="722" actId="20577"/>
          <ac:spMkLst>
            <pc:docMk/>
            <pc:sldMk cId="301221849" sldId="273"/>
            <ac:spMk id="3" creationId="{01260FEF-68EF-DF74-1FB3-547301E642D3}"/>
          </ac:spMkLst>
        </pc:spChg>
      </pc:sldChg>
      <pc:sldChg chg="addSp modSp new mod">
        <pc:chgData name="Li-Karine Schiøtz" userId="8bd89da0-bdda-4852-ba26-e8b98872d2a9" providerId="ADAL" clId="{17170F18-6633-466B-A6BE-F56EE7C09F1B}" dt="2024-11-19T09:51:18.612" v="789" actId="20577"/>
        <pc:sldMkLst>
          <pc:docMk/>
          <pc:sldMk cId="647261279" sldId="274"/>
        </pc:sldMkLst>
        <pc:spChg chg="mod">
          <ac:chgData name="Li-Karine Schiøtz" userId="8bd89da0-bdda-4852-ba26-e8b98872d2a9" providerId="ADAL" clId="{17170F18-6633-466B-A6BE-F56EE7C09F1B}" dt="2024-11-19T09:51:18.612" v="789" actId="20577"/>
          <ac:spMkLst>
            <pc:docMk/>
            <pc:sldMk cId="647261279" sldId="274"/>
            <ac:spMk id="2" creationId="{A28849F7-F804-8C13-2644-883EEB8D8E83}"/>
          </ac:spMkLst>
        </pc:spChg>
        <pc:picChg chg="add mod">
          <ac:chgData name="Li-Karine Schiøtz" userId="8bd89da0-bdda-4852-ba26-e8b98872d2a9" providerId="ADAL" clId="{17170F18-6633-466B-A6BE-F56EE7C09F1B}" dt="2024-11-19T09:51:08.381" v="774" actId="14100"/>
          <ac:picMkLst>
            <pc:docMk/>
            <pc:sldMk cId="647261279" sldId="274"/>
            <ac:picMk id="4" creationId="{5933FDF3-92D1-4EDC-7CBD-B75E4FB7858F}"/>
          </ac:picMkLst>
        </pc:picChg>
      </pc:sldChg>
      <pc:sldChg chg="addSp delSp modSp new mod">
        <pc:chgData name="Li-Karine Schiøtz" userId="8bd89da0-bdda-4852-ba26-e8b98872d2a9" providerId="ADAL" clId="{17170F18-6633-466B-A6BE-F56EE7C09F1B}" dt="2024-11-19T09:57:24.246" v="1014" actId="20577"/>
        <pc:sldMkLst>
          <pc:docMk/>
          <pc:sldMk cId="1557116227" sldId="275"/>
        </pc:sldMkLst>
        <pc:spChg chg="mod">
          <ac:chgData name="Li-Karine Schiøtz" userId="8bd89da0-bdda-4852-ba26-e8b98872d2a9" providerId="ADAL" clId="{17170F18-6633-466B-A6BE-F56EE7C09F1B}" dt="2024-11-19T09:57:24.246" v="1014" actId="20577"/>
          <ac:spMkLst>
            <pc:docMk/>
            <pc:sldMk cId="1557116227" sldId="275"/>
            <ac:spMk id="2" creationId="{D179B5B3-1821-D16C-3933-AE10B0AAFE35}"/>
          </ac:spMkLst>
        </pc:spChg>
        <pc:spChg chg="del">
          <ac:chgData name="Li-Karine Schiøtz" userId="8bd89da0-bdda-4852-ba26-e8b98872d2a9" providerId="ADAL" clId="{17170F18-6633-466B-A6BE-F56EE7C09F1B}" dt="2024-11-19T09:52:14.868" v="898"/>
          <ac:spMkLst>
            <pc:docMk/>
            <pc:sldMk cId="1557116227" sldId="275"/>
            <ac:spMk id="3" creationId="{2450F3C3-C38C-BF5F-9C1F-38B04E7AE83C}"/>
          </ac:spMkLst>
        </pc:spChg>
        <pc:picChg chg="add mod">
          <ac:chgData name="Li-Karine Schiøtz" userId="8bd89da0-bdda-4852-ba26-e8b98872d2a9" providerId="ADAL" clId="{17170F18-6633-466B-A6BE-F56EE7C09F1B}" dt="2024-11-19T09:52:29.017" v="902" actId="14100"/>
          <ac:picMkLst>
            <pc:docMk/>
            <pc:sldMk cId="1557116227" sldId="275"/>
            <ac:picMk id="4" creationId="{A4209E0A-FE60-B5FD-3D16-CFDBC1A67446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A82628-AADB-4F3C-8076-289DD138E328}" type="datetimeFigureOut">
              <a:rPr lang="da-DK" smtClean="0"/>
              <a:t>19-11-2024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3C5694-2780-4F7D-BC9B-CCEFADA550E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625077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Forældre DNA og stamtræer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3C5694-2780-4F7D-BC9B-CCEFADA550E6}" type="slidenum">
              <a:rPr lang="da-DK" smtClean="0"/>
              <a:t>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659977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Gener og genregulering</a:t>
            </a:r>
          </a:p>
          <a:p>
            <a:r>
              <a:rPr lang="da-DK" dirty="0"/>
              <a:t>Arv vs miljø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3C5694-2780-4F7D-BC9B-CCEFADA550E6}" type="slidenum">
              <a:rPr lang="da-DK" smtClean="0"/>
              <a:t>9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841227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5D583-9DB0-437F-BC82-746DB355C495}" type="datetimeFigureOut">
              <a:rPr lang="da-DK" smtClean="0"/>
              <a:t>19-11-2024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58F41-F829-4472-8DFC-2048332CD17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36879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5D583-9DB0-437F-BC82-746DB355C495}" type="datetimeFigureOut">
              <a:rPr lang="da-DK" smtClean="0"/>
              <a:t>19-11-2024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58F41-F829-4472-8DFC-2048332CD17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64828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5D583-9DB0-437F-BC82-746DB355C495}" type="datetimeFigureOut">
              <a:rPr lang="da-DK" smtClean="0"/>
              <a:t>19-11-2024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58F41-F829-4472-8DFC-2048332CD17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74828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5D583-9DB0-437F-BC82-746DB355C495}" type="datetimeFigureOut">
              <a:rPr lang="da-DK" smtClean="0"/>
              <a:t>19-11-2024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58F41-F829-4472-8DFC-2048332CD17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13103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5D583-9DB0-437F-BC82-746DB355C495}" type="datetimeFigureOut">
              <a:rPr lang="da-DK" smtClean="0"/>
              <a:t>19-11-2024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58F41-F829-4472-8DFC-2048332CD17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016769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5D583-9DB0-437F-BC82-746DB355C495}" type="datetimeFigureOut">
              <a:rPr lang="da-DK" smtClean="0"/>
              <a:t>19-11-2024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58F41-F829-4472-8DFC-2048332CD17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048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5D583-9DB0-437F-BC82-746DB355C495}" type="datetimeFigureOut">
              <a:rPr lang="da-DK" smtClean="0"/>
              <a:t>19-11-2024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58F41-F829-4472-8DFC-2048332CD17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0862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5D583-9DB0-437F-BC82-746DB355C495}" type="datetimeFigureOut">
              <a:rPr lang="da-DK" smtClean="0"/>
              <a:t>19-11-2024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58F41-F829-4472-8DFC-2048332CD17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49141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5D583-9DB0-437F-BC82-746DB355C495}" type="datetimeFigureOut">
              <a:rPr lang="da-DK" smtClean="0"/>
              <a:t>19-11-2024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58F41-F829-4472-8DFC-2048332CD17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11587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5D583-9DB0-437F-BC82-746DB355C495}" type="datetimeFigureOut">
              <a:rPr lang="da-DK" smtClean="0"/>
              <a:t>19-11-2024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58F41-F829-4472-8DFC-2048332CD17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40989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5D583-9DB0-437F-BC82-746DB355C495}" type="datetimeFigureOut">
              <a:rPr lang="da-DK" smtClean="0"/>
              <a:t>19-11-2024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58F41-F829-4472-8DFC-2048332CD17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82219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25D583-9DB0-437F-BC82-746DB355C495}" type="datetimeFigureOut">
              <a:rPr lang="da-DK" smtClean="0"/>
              <a:t>19-11-2024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758F41-F829-4472-8DFC-2048332CD17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74569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Arvematerialet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Kromosomer og celledelinger</a:t>
            </a:r>
          </a:p>
        </p:txBody>
      </p:sp>
    </p:spTree>
    <p:extLst>
      <p:ext uri="{BB962C8B-B14F-4D97-AF65-F5344CB8AC3E}">
        <p14:creationId xmlns:p14="http://schemas.microsoft.com/office/powerpoint/2010/main" val="25322780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28849F7-F804-8C13-2644-883EEB8D8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Eksempler på organismer og deres antal af kromosomer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43D50A2-5452-5F31-5B3A-27CC44C16E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 dirty="0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5933FDF3-92D1-4EDC-7CBD-B75E4FB785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825624"/>
            <a:ext cx="10515600" cy="4403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72612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179B5B3-1821-D16C-3933-AE10B0AAFE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/>
              <a:t>Karyotype</a:t>
            </a:r>
            <a:r>
              <a:rPr lang="da-DK" dirty="0"/>
              <a:t> – det er en oversigt over alle kromosomerne hos os.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A4209E0A-FE60-B5FD-3D16-CFDBC1A6744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668" y="1690688"/>
            <a:ext cx="10515600" cy="49355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571162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24BF48-D738-866E-1140-06688D1A1D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Kromosomer – vores DNA </a:t>
            </a:r>
            <a:r>
              <a:rPr lang="da-DK"/>
              <a:t>(arvemateriale)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63FE6FA-0CCE-542C-91E7-5826D94E79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Findes i alle vores celler – vi har 46 kromosomer i hver celle  (23 par)</a:t>
            </a:r>
          </a:p>
          <a:p>
            <a:endParaRPr lang="da-DK" dirty="0"/>
          </a:p>
          <a:p>
            <a:r>
              <a:rPr lang="da-DK" dirty="0"/>
              <a:t>Vi har 44 </a:t>
            </a:r>
            <a:r>
              <a:rPr lang="da-DK" dirty="0" err="1"/>
              <a:t>autosomale</a:t>
            </a:r>
            <a:r>
              <a:rPr lang="da-DK" dirty="0"/>
              <a:t> kromosomer (22 par)</a:t>
            </a:r>
          </a:p>
          <a:p>
            <a:endParaRPr lang="da-DK" dirty="0"/>
          </a:p>
          <a:p>
            <a:r>
              <a:rPr lang="da-DK" dirty="0"/>
              <a:t>Vi har 2 kønskromosomer – XX eller XY</a:t>
            </a:r>
          </a:p>
          <a:p>
            <a:endParaRPr lang="da-DK" dirty="0"/>
          </a:p>
          <a:p>
            <a:r>
              <a:rPr lang="da-DK" dirty="0"/>
              <a:t>Vi giver vores kromosomer videre til næste generation – via kønscellerne (ægcellerne eller sædcellerne)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5815259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614" y="551210"/>
            <a:ext cx="10722279" cy="63067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22422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0D57DD-90C0-8AE7-DDC4-231C6FB404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Kønsceller – ægceller og sædceller</a:t>
            </a:r>
          </a:p>
        </p:txBody>
      </p:sp>
      <p:pic>
        <p:nvPicPr>
          <p:cNvPr id="4" name="Pladsholder til indhold 3">
            <a:extLst>
              <a:ext uri="{FF2B5EF4-FFF2-40B4-BE49-F238E27FC236}">
                <a16:creationId xmlns:a16="http://schemas.microsoft.com/office/drawing/2014/main" id="{B523C35E-09E1-3BC2-9A7C-F6DC968CB42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08314" y="1365337"/>
            <a:ext cx="9514115" cy="4811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15516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7441A3-C4AC-EC65-7159-78E6BAD95F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Kromosomer i cellekernen  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534634B-42F0-9C63-0CC3-784F42257D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Kromosomer består af </a:t>
            </a:r>
            <a:r>
              <a:rPr lang="da-DK" dirty="0" err="1"/>
              <a:t>histon</a:t>
            </a:r>
            <a:r>
              <a:rPr lang="da-DK" dirty="0"/>
              <a:t> (protein) og DNA (arvemateriale)</a:t>
            </a:r>
          </a:p>
          <a:p>
            <a:r>
              <a:rPr lang="da-DK" dirty="0" err="1"/>
              <a:t>Histon</a:t>
            </a:r>
            <a:r>
              <a:rPr lang="da-DK" dirty="0"/>
              <a:t> – grøn kugle, DNA – rød tråd.</a:t>
            </a: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995D19E8-D819-19C8-9BDA-66EEA36B16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1086" y="2775857"/>
            <a:ext cx="9307285" cy="3463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70973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58CB43-E0FD-88C8-4911-CF4E267C12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 Kromosomer og gener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A3FC838-156B-373D-2065-2E951B8DB8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Vores kromosomer er indeholder gener (egenskaber).</a:t>
            </a:r>
          </a:p>
          <a:p>
            <a:r>
              <a:rPr lang="da-DK" dirty="0"/>
              <a:t>Generne koder for vores egenskaber.</a:t>
            </a:r>
          </a:p>
          <a:p>
            <a:r>
              <a:rPr lang="da-DK" dirty="0"/>
              <a:t>Generne består af DNA – og </a:t>
            </a:r>
            <a:r>
              <a:rPr lang="da-DK" dirty="0" err="1"/>
              <a:t>DNAet</a:t>
            </a:r>
            <a:r>
              <a:rPr lang="da-DK" dirty="0"/>
              <a:t> har en bestemt rækkefølge af </a:t>
            </a:r>
            <a:r>
              <a:rPr lang="da-DK" dirty="0" err="1"/>
              <a:t>nucleotider</a:t>
            </a:r>
            <a:r>
              <a:rPr lang="da-DK" dirty="0"/>
              <a:t>.</a:t>
            </a:r>
          </a:p>
          <a:p>
            <a:r>
              <a:rPr lang="da-DK" dirty="0"/>
              <a:t>Rækkefølgen af </a:t>
            </a:r>
            <a:r>
              <a:rPr lang="da-DK" dirty="0" err="1"/>
              <a:t>nucleotider</a:t>
            </a:r>
            <a:r>
              <a:rPr lang="da-DK" dirty="0"/>
              <a:t> fortæller om egenskaben – om f.eks. får stor eller lille næse.</a:t>
            </a:r>
          </a:p>
        </p:txBody>
      </p:sp>
    </p:spTree>
    <p:extLst>
      <p:ext uri="{BB962C8B-B14F-4D97-AF65-F5344CB8AC3E}">
        <p14:creationId xmlns:p14="http://schemas.microsoft.com/office/powerpoint/2010/main" val="22976115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052D7CA-DA85-769E-07B1-623744D479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Sammenhæng mellem gen og kromosom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1260FEF-68EF-DF74-1FB3-547301E642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Kromosom indeholder </a:t>
            </a:r>
            <a:r>
              <a:rPr lang="da-DK" dirty="0" err="1"/>
              <a:t>DNAet</a:t>
            </a:r>
            <a:r>
              <a:rPr lang="da-DK" dirty="0"/>
              <a:t> for flere gener</a:t>
            </a:r>
          </a:p>
          <a:p>
            <a:endParaRPr lang="da-DK" dirty="0"/>
          </a:p>
          <a:p>
            <a:r>
              <a:rPr lang="da-DK" dirty="0"/>
              <a:t>Man har to kromosomer pr. egenskab – en fra mor og en fra far.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012218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led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2387" y="576262"/>
            <a:ext cx="4467225" cy="5705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95117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led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0144" y="992350"/>
            <a:ext cx="10387173" cy="5387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69781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200</Words>
  <Application>Microsoft Office PowerPoint</Application>
  <PresentationFormat>Widescreen</PresentationFormat>
  <Paragraphs>30</Paragraphs>
  <Slides>11</Slides>
  <Notes>2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Office-tema</vt:lpstr>
      <vt:lpstr>Arvematerialet</vt:lpstr>
      <vt:lpstr>Kromosomer – vores DNA (arvemateriale)</vt:lpstr>
      <vt:lpstr>PowerPoint-præsentation</vt:lpstr>
      <vt:lpstr>Kønsceller – ægceller og sædceller</vt:lpstr>
      <vt:lpstr>Kromosomer i cellekernen  </vt:lpstr>
      <vt:lpstr> Kromosomer og gener</vt:lpstr>
      <vt:lpstr>Sammenhæng mellem gen og kromosom</vt:lpstr>
      <vt:lpstr>PowerPoint-præsentation</vt:lpstr>
      <vt:lpstr>PowerPoint-præsentation</vt:lpstr>
      <vt:lpstr>Eksempler på organismer og deres antal af kromosomer</vt:lpstr>
      <vt:lpstr>Karyotype – det er en oversigt over alle kromosomerne hos os.</vt:lpstr>
    </vt:vector>
  </TitlesOfParts>
  <Company>Herning Gymnasium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Majbritt Overgaard Schou</dc:creator>
  <cp:lastModifiedBy>Li-Karine Schiøtz</cp:lastModifiedBy>
  <cp:revision>10</cp:revision>
  <dcterms:created xsi:type="dcterms:W3CDTF">2015-04-21T08:17:28Z</dcterms:created>
  <dcterms:modified xsi:type="dcterms:W3CDTF">2024-11-19T09:57:28Z</dcterms:modified>
</cp:coreProperties>
</file>