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6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94660"/>
  </p:normalViewPr>
  <p:slideViewPr>
    <p:cSldViewPr>
      <p:cViewPr varScale="1">
        <p:scale>
          <a:sx n="59" d="100"/>
          <a:sy n="59" d="100"/>
        </p:scale>
        <p:origin x="14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-Karine Schiøtz" userId="8bd89da0-bdda-4852-ba26-e8b98872d2a9" providerId="ADAL" clId="{D7E0A16B-AC1A-4B80-A20D-56FC6209366E}"/>
    <pc:docChg chg="delSld modSld">
      <pc:chgData name="Li-Karine Schiøtz" userId="8bd89da0-bdda-4852-ba26-e8b98872d2a9" providerId="ADAL" clId="{D7E0A16B-AC1A-4B80-A20D-56FC6209366E}" dt="2024-11-19T10:21:32.736" v="17" actId="20577"/>
      <pc:docMkLst>
        <pc:docMk/>
      </pc:docMkLst>
      <pc:sldChg chg="del">
        <pc:chgData name="Li-Karine Schiøtz" userId="8bd89da0-bdda-4852-ba26-e8b98872d2a9" providerId="ADAL" clId="{D7E0A16B-AC1A-4B80-A20D-56FC6209366E}" dt="2024-11-19T10:20:50.968" v="0" actId="2696"/>
        <pc:sldMkLst>
          <pc:docMk/>
          <pc:sldMk cId="2386360470" sldId="267"/>
        </pc:sldMkLst>
      </pc:sldChg>
      <pc:sldChg chg="del">
        <pc:chgData name="Li-Karine Schiøtz" userId="8bd89da0-bdda-4852-ba26-e8b98872d2a9" providerId="ADAL" clId="{D7E0A16B-AC1A-4B80-A20D-56FC6209366E}" dt="2024-11-19T10:21:05.096" v="5" actId="2696"/>
        <pc:sldMkLst>
          <pc:docMk/>
          <pc:sldMk cId="875305963" sldId="269"/>
        </pc:sldMkLst>
      </pc:sldChg>
      <pc:sldChg chg="del">
        <pc:chgData name="Li-Karine Schiøtz" userId="8bd89da0-bdda-4852-ba26-e8b98872d2a9" providerId="ADAL" clId="{D7E0A16B-AC1A-4B80-A20D-56FC6209366E}" dt="2024-11-19T10:21:10.821" v="7" actId="2696"/>
        <pc:sldMkLst>
          <pc:docMk/>
          <pc:sldMk cId="1921373676" sldId="270"/>
        </pc:sldMkLst>
      </pc:sldChg>
      <pc:sldChg chg="del">
        <pc:chgData name="Li-Karine Schiøtz" userId="8bd89da0-bdda-4852-ba26-e8b98872d2a9" providerId="ADAL" clId="{D7E0A16B-AC1A-4B80-A20D-56FC6209366E}" dt="2024-11-19T10:21:17.189" v="9" actId="2696"/>
        <pc:sldMkLst>
          <pc:docMk/>
          <pc:sldMk cId="1277109044" sldId="276"/>
        </pc:sldMkLst>
      </pc:sldChg>
      <pc:sldChg chg="del">
        <pc:chgData name="Li-Karine Schiøtz" userId="8bd89da0-bdda-4852-ba26-e8b98872d2a9" providerId="ADAL" clId="{D7E0A16B-AC1A-4B80-A20D-56FC6209366E}" dt="2024-11-19T10:20:54.087" v="1" actId="2696"/>
        <pc:sldMkLst>
          <pc:docMk/>
          <pc:sldMk cId="3335014922" sldId="288"/>
        </pc:sldMkLst>
      </pc:sldChg>
      <pc:sldChg chg="del">
        <pc:chgData name="Li-Karine Schiøtz" userId="8bd89da0-bdda-4852-ba26-e8b98872d2a9" providerId="ADAL" clId="{D7E0A16B-AC1A-4B80-A20D-56FC6209366E}" dt="2024-11-19T10:20:59.566" v="3" actId="2696"/>
        <pc:sldMkLst>
          <pc:docMk/>
          <pc:sldMk cId="2660808173" sldId="289"/>
        </pc:sldMkLst>
      </pc:sldChg>
      <pc:sldChg chg="del">
        <pc:chgData name="Li-Karine Schiøtz" userId="8bd89da0-bdda-4852-ba26-e8b98872d2a9" providerId="ADAL" clId="{D7E0A16B-AC1A-4B80-A20D-56FC6209366E}" dt="2024-11-19T10:21:19.823" v="10" actId="2696"/>
        <pc:sldMkLst>
          <pc:docMk/>
          <pc:sldMk cId="3220126371" sldId="291"/>
        </pc:sldMkLst>
      </pc:sldChg>
      <pc:sldChg chg="del">
        <pc:chgData name="Li-Karine Schiøtz" userId="8bd89da0-bdda-4852-ba26-e8b98872d2a9" providerId="ADAL" clId="{D7E0A16B-AC1A-4B80-A20D-56FC6209366E}" dt="2024-11-19T10:21:24.739" v="12" actId="2696"/>
        <pc:sldMkLst>
          <pc:docMk/>
          <pc:sldMk cId="708139377" sldId="292"/>
        </pc:sldMkLst>
      </pc:sldChg>
      <pc:sldChg chg="del">
        <pc:chgData name="Li-Karine Schiøtz" userId="8bd89da0-bdda-4852-ba26-e8b98872d2a9" providerId="ADAL" clId="{D7E0A16B-AC1A-4B80-A20D-56FC6209366E}" dt="2024-11-19T10:21:22.131" v="11" actId="2696"/>
        <pc:sldMkLst>
          <pc:docMk/>
          <pc:sldMk cId="3827373061" sldId="295"/>
        </pc:sldMkLst>
      </pc:sldChg>
      <pc:sldChg chg="modSp mod">
        <pc:chgData name="Li-Karine Schiøtz" userId="8bd89da0-bdda-4852-ba26-e8b98872d2a9" providerId="ADAL" clId="{D7E0A16B-AC1A-4B80-A20D-56FC6209366E}" dt="2024-11-19T10:21:32.736" v="17" actId="20577"/>
        <pc:sldMkLst>
          <pc:docMk/>
          <pc:sldMk cId="3978506675" sldId="296"/>
        </pc:sldMkLst>
        <pc:spChg chg="mod">
          <ac:chgData name="Li-Karine Schiøtz" userId="8bd89da0-bdda-4852-ba26-e8b98872d2a9" providerId="ADAL" clId="{D7E0A16B-AC1A-4B80-A20D-56FC6209366E}" dt="2024-11-19T10:21:32.736" v="17" actId="20577"/>
          <ac:spMkLst>
            <pc:docMk/>
            <pc:sldMk cId="3978506675" sldId="296"/>
            <ac:spMk id="3" creationId="{E4D93DC7-B65A-702F-2260-134357F29037}"/>
          </ac:spMkLst>
        </pc:spChg>
      </pc:sldChg>
      <pc:sldChg chg="del">
        <pc:chgData name="Li-Karine Schiøtz" userId="8bd89da0-bdda-4852-ba26-e8b98872d2a9" providerId="ADAL" clId="{D7E0A16B-AC1A-4B80-A20D-56FC6209366E}" dt="2024-11-19T10:21:13.825" v="8" actId="2696"/>
        <pc:sldMkLst>
          <pc:docMk/>
          <pc:sldMk cId="1262328918" sldId="297"/>
        </pc:sldMkLst>
      </pc:sldChg>
      <pc:sldChg chg="del">
        <pc:chgData name="Li-Karine Schiøtz" userId="8bd89da0-bdda-4852-ba26-e8b98872d2a9" providerId="ADAL" clId="{D7E0A16B-AC1A-4B80-A20D-56FC6209366E}" dt="2024-11-19T10:21:07.774" v="6" actId="2696"/>
        <pc:sldMkLst>
          <pc:docMk/>
          <pc:sldMk cId="1216221612" sldId="298"/>
        </pc:sldMkLst>
      </pc:sldChg>
      <pc:sldChg chg="del">
        <pc:chgData name="Li-Karine Schiøtz" userId="8bd89da0-bdda-4852-ba26-e8b98872d2a9" providerId="ADAL" clId="{D7E0A16B-AC1A-4B80-A20D-56FC6209366E}" dt="2024-11-19T10:21:02.471" v="4" actId="2696"/>
        <pc:sldMkLst>
          <pc:docMk/>
          <pc:sldMk cId="2430579678" sldId="299"/>
        </pc:sldMkLst>
      </pc:sldChg>
      <pc:sldChg chg="del">
        <pc:chgData name="Li-Karine Schiøtz" userId="8bd89da0-bdda-4852-ba26-e8b98872d2a9" providerId="ADAL" clId="{D7E0A16B-AC1A-4B80-A20D-56FC6209366E}" dt="2024-11-19T10:20:56.787" v="2" actId="2696"/>
        <pc:sldMkLst>
          <pc:docMk/>
          <pc:sldMk cId="1356693756" sldId="30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17" name="U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/>
              <a:t>Klik for at redigere undertiteltypografien i masteren</a:t>
            </a:r>
            <a:endParaRPr kumimoji="0" lang="en-US"/>
          </a:p>
        </p:txBody>
      </p:sp>
      <p:sp>
        <p:nvSpPr>
          <p:cNvPr id="30" name="Pladsholder til dato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19" name="Pladsholder til sidefod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7" name="Pladsholder til dias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med enkelt afklippet og afrundet hjørn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vinklet trekant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/>
              <a:t>Klik på ikonet for at tilføje et billede</a:t>
            </a:r>
            <a:endParaRPr kumimoji="0" lang="en-US" dirty="0"/>
          </a:p>
        </p:txBody>
      </p:sp>
      <p:sp>
        <p:nvSpPr>
          <p:cNvPr id="10" name="Kombinationstegnin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Kombinationstegnin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mbinationstegnin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Pladsholder til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0" name="Pladsholder til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/>
              <a:t>Klik for at redigere typografi i masteren</a:t>
            </a:r>
          </a:p>
          <a:p>
            <a:pPr lvl="1" eaLnBrk="1" latinLnBrk="0" hangingPunct="1"/>
            <a:r>
              <a:rPr kumimoji="0" lang="da-DK"/>
              <a:t>Andet niveau</a:t>
            </a:r>
          </a:p>
          <a:p>
            <a:pPr lvl="2" eaLnBrk="1" latinLnBrk="0" hangingPunct="1"/>
            <a:r>
              <a:rPr kumimoji="0" lang="da-DK"/>
              <a:t>Tredje niveau</a:t>
            </a:r>
          </a:p>
          <a:p>
            <a:pPr lvl="3" eaLnBrk="1" latinLnBrk="0" hangingPunct="1"/>
            <a:r>
              <a:rPr kumimoji="0" lang="da-DK"/>
              <a:t>Fjerde niveau</a:t>
            </a:r>
          </a:p>
          <a:p>
            <a:pPr lvl="4" eaLnBrk="1" latinLnBrk="0" hangingPunct="1"/>
            <a:r>
              <a:rPr kumimoji="0" lang="da-DK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D13715-4AAB-400D-BDB5-CB87AF41E20C}" type="datetimeFigureOut">
              <a:rPr lang="da-DK" smtClean="0"/>
              <a:pPr/>
              <a:t>19-11-2024</a:t>
            </a:fld>
            <a:endParaRPr lang="da-DK"/>
          </a:p>
        </p:txBody>
      </p:sp>
      <p:sp>
        <p:nvSpPr>
          <p:cNvPr id="22" name="Pladsholder til sidefod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059037-A771-450C-9860-A0020AEF6CB2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2" name="Grup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Kombinationstegnin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Kombinationstegnin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68472-6B9D-DB09-06D3-FE1E7E5F7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 Målene i dette forløb: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4D93DC7-B65A-702F-2260-134357F29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Prokaryot og Eukaryot celles opbygning.</a:t>
            </a:r>
          </a:p>
          <a:p>
            <a:endParaRPr lang="da-DK" dirty="0"/>
          </a:p>
          <a:p>
            <a:r>
              <a:rPr lang="da-DK" dirty="0"/>
              <a:t>Diffusion, Faciliteret </a:t>
            </a:r>
            <a:r>
              <a:rPr lang="da-DK" err="1"/>
              <a:t>transport</a:t>
            </a:r>
            <a:r>
              <a:rPr lang="da-DK"/>
              <a:t>, osmose, </a:t>
            </a:r>
            <a:r>
              <a:rPr lang="da-DK" dirty="0"/>
              <a:t>e</a:t>
            </a:r>
            <a:r>
              <a:rPr lang="da-DK"/>
              <a:t>n </a:t>
            </a:r>
            <a:r>
              <a:rPr lang="da-DK" dirty="0"/>
              <a:t>pumpe (aktiv transport)</a:t>
            </a:r>
          </a:p>
          <a:p>
            <a:endParaRPr lang="da-DK" dirty="0"/>
          </a:p>
          <a:p>
            <a:r>
              <a:rPr lang="da-DK" dirty="0"/>
              <a:t>Cellemembranens opbygning.</a:t>
            </a:r>
          </a:p>
          <a:p>
            <a:endParaRPr lang="da-DK" dirty="0"/>
          </a:p>
          <a:p>
            <a:r>
              <a:rPr lang="da-DK" dirty="0"/>
              <a:t>Kende til eksempler på osmose i hverdagen.</a:t>
            </a:r>
          </a:p>
        </p:txBody>
      </p:sp>
    </p:spTree>
    <p:extLst>
      <p:ext uri="{BB962C8B-B14F-4D97-AF65-F5344CB8AC3E}">
        <p14:creationId xmlns:p14="http://schemas.microsoft.com/office/powerpoint/2010/main" val="3978506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løb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orløb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rløb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589</TotalTime>
  <Words>36</Words>
  <Application>Microsoft Office PowerPoint</Application>
  <PresentationFormat>Skærmshow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Constantia</vt:lpstr>
      <vt:lpstr>Wingdings 2</vt:lpstr>
      <vt:lpstr>Forløb</vt:lpstr>
      <vt:lpstr> Målene i dette forløb:</vt:lpstr>
    </vt:vector>
  </TitlesOfParts>
  <Company>Herning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1y KEMI 2009</dc:title>
  <dc:creator>Kirsten Bækgaard Flansmose</dc:creator>
  <cp:lastModifiedBy>Li-Karine Schiøtz</cp:lastModifiedBy>
  <cp:revision>35</cp:revision>
  <dcterms:created xsi:type="dcterms:W3CDTF">2009-01-05T15:34:00Z</dcterms:created>
  <dcterms:modified xsi:type="dcterms:W3CDTF">2024-11-19T10:21:35Z</dcterms:modified>
</cp:coreProperties>
</file>