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1" r:id="rId3"/>
    <p:sldId id="276" r:id="rId4"/>
    <p:sldId id="267" r:id="rId5"/>
    <p:sldId id="268" r:id="rId6"/>
    <p:sldId id="274" r:id="rId7"/>
    <p:sldId id="266" r:id="rId8"/>
    <p:sldId id="269" r:id="rId9"/>
    <p:sldId id="262" r:id="rId10"/>
    <p:sldId id="273" r:id="rId11"/>
    <p:sldId id="270" r:id="rId12"/>
    <p:sldId id="272" r:id="rId1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623F31-5E84-4FD2-964B-FCB8CBBC0718}" v="6" dt="2024-11-19T11:36:12.2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-Karine Schiøtz" userId="8bd89da0-bdda-4852-ba26-e8b98872d2a9" providerId="ADAL" clId="{BB623F31-5E84-4FD2-964B-FCB8CBBC0718}"/>
    <pc:docChg chg="custSel addSld delSld modSld sldOrd">
      <pc:chgData name="Li-Karine Schiøtz" userId="8bd89da0-bdda-4852-ba26-e8b98872d2a9" providerId="ADAL" clId="{BB623F31-5E84-4FD2-964B-FCB8CBBC0718}" dt="2024-11-19T11:40:39.673" v="412" actId="13926"/>
      <pc:docMkLst>
        <pc:docMk/>
      </pc:docMkLst>
      <pc:sldChg chg="addSp modSp del mod">
        <pc:chgData name="Li-Karine Schiøtz" userId="8bd89da0-bdda-4852-ba26-e8b98872d2a9" providerId="ADAL" clId="{BB623F31-5E84-4FD2-964B-FCB8CBBC0718}" dt="2024-11-19T11:35:47.777" v="197" actId="2696"/>
        <pc:sldMkLst>
          <pc:docMk/>
          <pc:sldMk cId="1172982021" sldId="260"/>
        </pc:sldMkLst>
        <pc:picChg chg="mod">
          <ac:chgData name="Li-Karine Schiøtz" userId="8bd89da0-bdda-4852-ba26-e8b98872d2a9" providerId="ADAL" clId="{BB623F31-5E84-4FD2-964B-FCB8CBBC0718}" dt="2024-11-19T11:34:57.482" v="189" actId="1076"/>
          <ac:picMkLst>
            <pc:docMk/>
            <pc:sldMk cId="1172982021" sldId="260"/>
            <ac:picMk id="2" creationId="{00000000-0000-0000-0000-000000000000}"/>
          </ac:picMkLst>
        </pc:picChg>
        <pc:picChg chg="add mod">
          <ac:chgData name="Li-Karine Schiøtz" userId="8bd89da0-bdda-4852-ba26-e8b98872d2a9" providerId="ADAL" clId="{BB623F31-5E84-4FD2-964B-FCB8CBBC0718}" dt="2024-11-19T11:35:08.109" v="190" actId="1076"/>
          <ac:picMkLst>
            <pc:docMk/>
            <pc:sldMk cId="1172982021" sldId="260"/>
            <ac:picMk id="3" creationId="{FA812A19-8736-61C0-6C4A-08C14C1828C7}"/>
          </ac:picMkLst>
        </pc:picChg>
      </pc:sldChg>
      <pc:sldChg chg="del">
        <pc:chgData name="Li-Karine Schiøtz" userId="8bd89da0-bdda-4852-ba26-e8b98872d2a9" providerId="ADAL" clId="{BB623F31-5E84-4FD2-964B-FCB8CBBC0718}" dt="2024-11-19T11:24:22.112" v="0" actId="2696"/>
        <pc:sldMkLst>
          <pc:docMk/>
          <pc:sldMk cId="1365664177" sldId="261"/>
        </pc:sldMkLst>
      </pc:sldChg>
      <pc:sldChg chg="del">
        <pc:chgData name="Li-Karine Schiøtz" userId="8bd89da0-bdda-4852-ba26-e8b98872d2a9" providerId="ADAL" clId="{BB623F31-5E84-4FD2-964B-FCB8CBBC0718}" dt="2024-11-19T11:40:13.939" v="408" actId="2696"/>
        <pc:sldMkLst>
          <pc:docMk/>
          <pc:sldMk cId="1138229694" sldId="263"/>
        </pc:sldMkLst>
      </pc:sldChg>
      <pc:sldChg chg="addSp modSp del">
        <pc:chgData name="Li-Karine Schiøtz" userId="8bd89da0-bdda-4852-ba26-e8b98872d2a9" providerId="ADAL" clId="{BB623F31-5E84-4FD2-964B-FCB8CBBC0718}" dt="2024-11-19T11:34:17.354" v="187" actId="2696"/>
        <pc:sldMkLst>
          <pc:docMk/>
          <pc:sldMk cId="2279708902" sldId="264"/>
        </pc:sldMkLst>
        <pc:picChg chg="add mod">
          <ac:chgData name="Li-Karine Schiøtz" userId="8bd89da0-bdda-4852-ba26-e8b98872d2a9" providerId="ADAL" clId="{BB623F31-5E84-4FD2-964B-FCB8CBBC0718}" dt="2024-11-19T11:28:40.845" v="19"/>
          <ac:picMkLst>
            <pc:docMk/>
            <pc:sldMk cId="2279708902" sldId="264"/>
            <ac:picMk id="3" creationId="{4D77E234-7BA6-FF2B-EFD7-0F86F2A582C3}"/>
          </ac:picMkLst>
        </pc:picChg>
      </pc:sldChg>
      <pc:sldChg chg="del">
        <pc:chgData name="Li-Karine Schiøtz" userId="8bd89da0-bdda-4852-ba26-e8b98872d2a9" providerId="ADAL" clId="{BB623F31-5E84-4FD2-964B-FCB8CBBC0718}" dt="2024-11-19T11:40:22.855" v="409" actId="2696"/>
        <pc:sldMkLst>
          <pc:docMk/>
          <pc:sldMk cId="2241997404" sldId="265"/>
        </pc:sldMkLst>
      </pc:sldChg>
      <pc:sldChg chg="modSp mod">
        <pc:chgData name="Li-Karine Schiøtz" userId="8bd89da0-bdda-4852-ba26-e8b98872d2a9" providerId="ADAL" clId="{BB623F31-5E84-4FD2-964B-FCB8CBBC0718}" dt="2024-11-19T11:24:54.767" v="17" actId="20577"/>
        <pc:sldMkLst>
          <pc:docMk/>
          <pc:sldMk cId="1268598916" sldId="267"/>
        </pc:sldMkLst>
        <pc:spChg chg="mod">
          <ac:chgData name="Li-Karine Schiøtz" userId="8bd89da0-bdda-4852-ba26-e8b98872d2a9" providerId="ADAL" clId="{BB623F31-5E84-4FD2-964B-FCB8CBBC0718}" dt="2024-11-19T11:24:54.767" v="17" actId="20577"/>
          <ac:spMkLst>
            <pc:docMk/>
            <pc:sldMk cId="1268598916" sldId="267"/>
            <ac:spMk id="3" creationId="{D6D1F3F3-6924-6D71-591E-8884651DF7D3}"/>
          </ac:spMkLst>
        </pc:spChg>
      </pc:sldChg>
      <pc:sldChg chg="modSp mod">
        <pc:chgData name="Li-Karine Schiøtz" userId="8bd89da0-bdda-4852-ba26-e8b98872d2a9" providerId="ADAL" clId="{BB623F31-5E84-4FD2-964B-FCB8CBBC0718}" dt="2024-11-19T11:38:30.227" v="297" actId="20577"/>
        <pc:sldMkLst>
          <pc:docMk/>
          <pc:sldMk cId="825707643" sldId="268"/>
        </pc:sldMkLst>
        <pc:spChg chg="mod">
          <ac:chgData name="Li-Karine Schiøtz" userId="8bd89da0-bdda-4852-ba26-e8b98872d2a9" providerId="ADAL" clId="{BB623F31-5E84-4FD2-964B-FCB8CBBC0718}" dt="2024-11-19T11:38:30.227" v="297" actId="20577"/>
          <ac:spMkLst>
            <pc:docMk/>
            <pc:sldMk cId="825707643" sldId="268"/>
            <ac:spMk id="3" creationId="{5C871415-B274-6190-9CC7-7D914BE49B94}"/>
          </ac:spMkLst>
        </pc:spChg>
      </pc:sldChg>
      <pc:sldChg chg="modSp mod">
        <pc:chgData name="Li-Karine Schiøtz" userId="8bd89da0-bdda-4852-ba26-e8b98872d2a9" providerId="ADAL" clId="{BB623F31-5E84-4FD2-964B-FCB8CBBC0718}" dt="2024-11-19T11:33:35.717" v="186" actId="20577"/>
        <pc:sldMkLst>
          <pc:docMk/>
          <pc:sldMk cId="3207468515" sldId="269"/>
        </pc:sldMkLst>
        <pc:spChg chg="mod">
          <ac:chgData name="Li-Karine Schiøtz" userId="8bd89da0-bdda-4852-ba26-e8b98872d2a9" providerId="ADAL" clId="{BB623F31-5E84-4FD2-964B-FCB8CBBC0718}" dt="2024-11-19T11:33:35.717" v="186" actId="20577"/>
          <ac:spMkLst>
            <pc:docMk/>
            <pc:sldMk cId="3207468515" sldId="269"/>
            <ac:spMk id="3" creationId="{5482EC1F-357B-8584-A5A4-F2F9AEDB5588}"/>
          </ac:spMkLst>
        </pc:spChg>
      </pc:sldChg>
      <pc:sldChg chg="modSp mod">
        <pc:chgData name="Li-Karine Schiøtz" userId="8bd89da0-bdda-4852-ba26-e8b98872d2a9" providerId="ADAL" clId="{BB623F31-5E84-4FD2-964B-FCB8CBBC0718}" dt="2024-11-19T11:40:39.673" v="412" actId="13926"/>
        <pc:sldMkLst>
          <pc:docMk/>
          <pc:sldMk cId="388035837" sldId="272"/>
        </pc:sldMkLst>
        <pc:spChg chg="mod">
          <ac:chgData name="Li-Karine Schiøtz" userId="8bd89da0-bdda-4852-ba26-e8b98872d2a9" providerId="ADAL" clId="{BB623F31-5E84-4FD2-964B-FCB8CBBC0718}" dt="2024-11-19T11:40:39.673" v="412" actId="13926"/>
          <ac:spMkLst>
            <pc:docMk/>
            <pc:sldMk cId="388035837" sldId="272"/>
            <ac:spMk id="3" creationId="{48481487-ED4F-DF94-886C-405447B89EF8}"/>
          </ac:spMkLst>
        </pc:spChg>
      </pc:sldChg>
      <pc:sldChg chg="modSp mod">
        <pc:chgData name="Li-Karine Schiøtz" userId="8bd89da0-bdda-4852-ba26-e8b98872d2a9" providerId="ADAL" clId="{BB623F31-5E84-4FD2-964B-FCB8CBBC0718}" dt="2024-11-19T11:39:41.181" v="407" actId="20577"/>
        <pc:sldMkLst>
          <pc:docMk/>
          <pc:sldMk cId="1111193913" sldId="273"/>
        </pc:sldMkLst>
        <pc:spChg chg="mod">
          <ac:chgData name="Li-Karine Schiøtz" userId="8bd89da0-bdda-4852-ba26-e8b98872d2a9" providerId="ADAL" clId="{BB623F31-5E84-4FD2-964B-FCB8CBBC0718}" dt="2024-11-19T11:39:41.181" v="407" actId="20577"/>
          <ac:spMkLst>
            <pc:docMk/>
            <pc:sldMk cId="1111193913" sldId="273"/>
            <ac:spMk id="3" creationId="{3971DDC9-72BF-2B9D-E066-4B63E99CE90A}"/>
          </ac:spMkLst>
        </pc:spChg>
      </pc:sldChg>
      <pc:sldChg chg="addSp modSp new mod ord">
        <pc:chgData name="Li-Karine Schiøtz" userId="8bd89da0-bdda-4852-ba26-e8b98872d2a9" providerId="ADAL" clId="{BB623F31-5E84-4FD2-964B-FCB8CBBC0718}" dt="2024-11-19T11:32:48.868" v="162" actId="14100"/>
        <pc:sldMkLst>
          <pc:docMk/>
          <pc:sldMk cId="1584975995" sldId="274"/>
        </pc:sldMkLst>
        <pc:spChg chg="mod">
          <ac:chgData name="Li-Karine Schiøtz" userId="8bd89da0-bdda-4852-ba26-e8b98872d2a9" providerId="ADAL" clId="{BB623F31-5E84-4FD2-964B-FCB8CBBC0718}" dt="2024-11-19T11:29:28.230" v="60" actId="20577"/>
          <ac:spMkLst>
            <pc:docMk/>
            <pc:sldMk cId="1584975995" sldId="274"/>
            <ac:spMk id="2" creationId="{895E71AE-3D93-42C2-5B98-4714755BE57A}"/>
          </ac:spMkLst>
        </pc:spChg>
        <pc:picChg chg="add mod">
          <ac:chgData name="Li-Karine Schiøtz" userId="8bd89da0-bdda-4852-ba26-e8b98872d2a9" providerId="ADAL" clId="{BB623F31-5E84-4FD2-964B-FCB8CBBC0718}" dt="2024-11-19T11:32:48.868" v="162" actId="14100"/>
          <ac:picMkLst>
            <pc:docMk/>
            <pc:sldMk cId="1584975995" sldId="274"/>
            <ac:picMk id="4" creationId="{FF1CC180-7804-3AFE-A3DA-519310DF5E66}"/>
          </ac:picMkLst>
        </pc:picChg>
      </pc:sldChg>
      <pc:sldChg chg="delSp modSp add del mod">
        <pc:chgData name="Li-Karine Schiøtz" userId="8bd89da0-bdda-4852-ba26-e8b98872d2a9" providerId="ADAL" clId="{BB623F31-5E84-4FD2-964B-FCB8CBBC0718}" dt="2024-11-19T11:36:27.528" v="223" actId="2696"/>
        <pc:sldMkLst>
          <pc:docMk/>
          <pc:sldMk cId="1802175884" sldId="275"/>
        </pc:sldMkLst>
        <pc:picChg chg="del">
          <ac:chgData name="Li-Karine Schiøtz" userId="8bd89da0-bdda-4852-ba26-e8b98872d2a9" providerId="ADAL" clId="{BB623F31-5E84-4FD2-964B-FCB8CBBC0718}" dt="2024-11-19T11:35:30.505" v="192" actId="21"/>
          <ac:picMkLst>
            <pc:docMk/>
            <pc:sldMk cId="1802175884" sldId="275"/>
            <ac:picMk id="2" creationId="{5BD5B1CC-9B3F-E87F-35AB-7AE64BCB1AA9}"/>
          </ac:picMkLst>
        </pc:picChg>
        <pc:picChg chg="mod">
          <ac:chgData name="Li-Karine Schiøtz" userId="8bd89da0-bdda-4852-ba26-e8b98872d2a9" providerId="ADAL" clId="{BB623F31-5E84-4FD2-964B-FCB8CBBC0718}" dt="2024-11-19T11:35:42.190" v="196" actId="14100"/>
          <ac:picMkLst>
            <pc:docMk/>
            <pc:sldMk cId="1802175884" sldId="275"/>
            <ac:picMk id="3" creationId="{FF48BA60-9294-65DD-91DA-14BA47D41DAF}"/>
          </ac:picMkLst>
        </pc:picChg>
      </pc:sldChg>
      <pc:sldChg chg="addSp delSp modSp new mod">
        <pc:chgData name="Li-Karine Schiøtz" userId="8bd89da0-bdda-4852-ba26-e8b98872d2a9" providerId="ADAL" clId="{BB623F31-5E84-4FD2-964B-FCB8CBBC0718}" dt="2024-11-19T11:36:57.931" v="240" actId="14100"/>
        <pc:sldMkLst>
          <pc:docMk/>
          <pc:sldMk cId="1788978855" sldId="276"/>
        </pc:sldMkLst>
        <pc:spChg chg="mod">
          <ac:chgData name="Li-Karine Schiøtz" userId="8bd89da0-bdda-4852-ba26-e8b98872d2a9" providerId="ADAL" clId="{BB623F31-5E84-4FD2-964B-FCB8CBBC0718}" dt="2024-11-19T11:36:54.011" v="239" actId="5793"/>
          <ac:spMkLst>
            <pc:docMk/>
            <pc:sldMk cId="1788978855" sldId="276"/>
            <ac:spMk id="2" creationId="{4AAF28E8-F7BF-6321-D792-CD7874092C6A}"/>
          </ac:spMkLst>
        </pc:spChg>
        <pc:spChg chg="del">
          <ac:chgData name="Li-Karine Schiøtz" userId="8bd89da0-bdda-4852-ba26-e8b98872d2a9" providerId="ADAL" clId="{BB623F31-5E84-4FD2-964B-FCB8CBBC0718}" dt="2024-11-19T11:36:12.243" v="218"/>
          <ac:spMkLst>
            <pc:docMk/>
            <pc:sldMk cId="1788978855" sldId="276"/>
            <ac:spMk id="3" creationId="{796A8F23-72B0-D59E-20AD-268169AA2461}"/>
          </ac:spMkLst>
        </pc:spChg>
        <pc:picChg chg="add mod">
          <ac:chgData name="Li-Karine Schiøtz" userId="8bd89da0-bdda-4852-ba26-e8b98872d2a9" providerId="ADAL" clId="{BB623F31-5E84-4FD2-964B-FCB8CBBC0718}" dt="2024-11-19T11:36:57.931" v="240" actId="14100"/>
          <ac:picMkLst>
            <pc:docMk/>
            <pc:sldMk cId="1788978855" sldId="276"/>
            <ac:picMk id="4" creationId="{B3998D57-C995-D513-4357-2F34253BCB0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B62FC-D81B-4140-9B89-79FFEC84143B}" type="datetimeFigureOut">
              <a:rPr lang="da-DK" smtClean="0"/>
              <a:t>19-11-2024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4A54D-76A6-44FA-9D75-F08EFAC624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0385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2DFA-4544-4EEF-9036-4982C2258E45}" type="datetimeFigureOut">
              <a:rPr lang="da-DK" smtClean="0"/>
              <a:t>19-11-2024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2E1C-49C4-4C1C-9E57-5D85B06467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8122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2DFA-4544-4EEF-9036-4982C2258E45}" type="datetimeFigureOut">
              <a:rPr lang="da-DK" smtClean="0"/>
              <a:t>19-11-2024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2E1C-49C4-4C1C-9E57-5D85B06467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1933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2DFA-4544-4EEF-9036-4982C2258E45}" type="datetimeFigureOut">
              <a:rPr lang="da-DK" smtClean="0"/>
              <a:t>19-11-2024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2E1C-49C4-4C1C-9E57-5D85B06467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6789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2DFA-4544-4EEF-9036-4982C2258E45}" type="datetimeFigureOut">
              <a:rPr lang="da-DK" smtClean="0"/>
              <a:t>19-11-2024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2E1C-49C4-4C1C-9E57-5D85B06467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577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2DFA-4544-4EEF-9036-4982C2258E45}" type="datetimeFigureOut">
              <a:rPr lang="da-DK" smtClean="0"/>
              <a:t>19-11-2024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2E1C-49C4-4C1C-9E57-5D85B06467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687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2DFA-4544-4EEF-9036-4982C2258E45}" type="datetimeFigureOut">
              <a:rPr lang="da-DK" smtClean="0"/>
              <a:t>19-11-2024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2E1C-49C4-4C1C-9E57-5D85B06467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880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2DFA-4544-4EEF-9036-4982C2258E45}" type="datetimeFigureOut">
              <a:rPr lang="da-DK" smtClean="0"/>
              <a:t>19-11-2024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2E1C-49C4-4C1C-9E57-5D85B06467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6443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2DFA-4544-4EEF-9036-4982C2258E45}" type="datetimeFigureOut">
              <a:rPr lang="da-DK" smtClean="0"/>
              <a:t>19-11-2024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2E1C-49C4-4C1C-9E57-5D85B06467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0271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2DFA-4544-4EEF-9036-4982C2258E45}" type="datetimeFigureOut">
              <a:rPr lang="da-DK" smtClean="0"/>
              <a:t>19-11-2024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2E1C-49C4-4C1C-9E57-5D85B06467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8011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2DFA-4544-4EEF-9036-4982C2258E45}" type="datetimeFigureOut">
              <a:rPr lang="da-DK" smtClean="0"/>
              <a:t>19-11-2024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2E1C-49C4-4C1C-9E57-5D85B06467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1156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2DFA-4544-4EEF-9036-4982C2258E45}" type="datetimeFigureOut">
              <a:rPr lang="da-DK" smtClean="0"/>
              <a:t>19-11-2024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2E1C-49C4-4C1C-9E57-5D85B06467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196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B2DFA-4544-4EEF-9036-4982C2258E45}" type="datetimeFigureOut">
              <a:rPr lang="da-DK" smtClean="0"/>
              <a:t>19-11-2024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42E1C-49C4-4C1C-9E57-5D85B06467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963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4800" dirty="0"/>
              <a:t>Replikation og mitose</a:t>
            </a:r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1.m</a:t>
            </a:r>
          </a:p>
        </p:txBody>
      </p:sp>
    </p:spTree>
    <p:extLst>
      <p:ext uri="{BB962C8B-B14F-4D97-AF65-F5344CB8AC3E}">
        <p14:creationId xmlns:p14="http://schemas.microsoft.com/office/powerpoint/2010/main" val="347950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79950D-5D46-29C2-99B3-D1CF97012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Kromosom og </a:t>
            </a:r>
            <a:r>
              <a:rPr lang="da-DK" dirty="0" err="1"/>
              <a:t>kromatider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971DDC9-72BF-2B9D-E066-4B63E99CE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Et kromosom er ”en streg”.</a:t>
            </a:r>
          </a:p>
          <a:p>
            <a:r>
              <a:rPr lang="da-DK" dirty="0"/>
              <a:t>Et fordoblet kromosom (fordoblet DNA) – er ”to streger/et kryds”.</a:t>
            </a:r>
          </a:p>
          <a:p>
            <a:endParaRPr lang="da-DK" dirty="0"/>
          </a:p>
          <a:p>
            <a:r>
              <a:rPr lang="da-DK" dirty="0"/>
              <a:t>Under mitosen (og meiosen), hvor kromosomerne fordobles – så kalder man det – at et kromosom (fordoblet DNA) består af to </a:t>
            </a:r>
            <a:r>
              <a:rPr lang="da-DK" dirty="0" err="1"/>
              <a:t>kromatider</a:t>
            </a:r>
            <a:r>
              <a:rPr lang="da-DK" dirty="0"/>
              <a:t>.</a:t>
            </a:r>
          </a:p>
          <a:p>
            <a:r>
              <a:rPr lang="da-DK" dirty="0"/>
              <a:t>(bemærk – så kaldes en streg et </a:t>
            </a:r>
            <a:r>
              <a:rPr lang="da-DK" dirty="0" err="1"/>
              <a:t>kromatid</a:t>
            </a:r>
            <a:r>
              <a:rPr lang="da-DK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11193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40C0FD-E4DC-0E0E-881C-60779FE03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Kromosom - </a:t>
            </a:r>
            <a:r>
              <a:rPr lang="da-DK" dirty="0" err="1"/>
              <a:t>kromatid</a:t>
            </a:r>
            <a:endParaRPr lang="da-DK" dirty="0"/>
          </a:p>
        </p:txBody>
      </p:sp>
      <p:pic>
        <p:nvPicPr>
          <p:cNvPr id="1026" name="Picture 2" descr="Forskel mellem homologe kromosomer, et par homologe Stockvektor af  ©edesignua 306559924">
            <a:extLst>
              <a:ext uri="{FF2B5EF4-FFF2-40B4-BE49-F238E27FC236}">
                <a16:creationId xmlns:a16="http://schemas.microsoft.com/office/drawing/2014/main" id="{04F69CD0-C685-25C9-83FC-5E4B31CB70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872" y="1690688"/>
            <a:ext cx="4919345" cy="319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046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7FF63-BAF4-70BC-8F23-E23ED580C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7214DE-946C-A059-7C4D-491C10457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Mål i timen: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8481487-ED4F-DF94-886C-405447B89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highlight>
                  <a:srgbClr val="FFFF00"/>
                </a:highlight>
              </a:rPr>
              <a:t>I skal kunne forklare replikationen</a:t>
            </a:r>
            <a:r>
              <a:rPr lang="da-DK" dirty="0"/>
              <a:t> (hvordan man fordobler DNA i cellen).</a:t>
            </a:r>
          </a:p>
          <a:p>
            <a:endParaRPr lang="da-DK" dirty="0"/>
          </a:p>
          <a:p>
            <a:r>
              <a:rPr lang="da-DK" dirty="0">
                <a:highlight>
                  <a:srgbClr val="FFFF00"/>
                </a:highlight>
              </a:rPr>
              <a:t>I skal kunne forklare mitosen </a:t>
            </a:r>
            <a:r>
              <a:rPr lang="da-DK" dirty="0"/>
              <a:t>– det er en celledeling, hvor den eukaryote celle bliver til to eukaryote celler.</a:t>
            </a:r>
          </a:p>
          <a:p>
            <a:r>
              <a:rPr lang="da-DK" dirty="0">
                <a:highlight>
                  <a:srgbClr val="FFFF00"/>
                </a:highlight>
              </a:rPr>
              <a:t>Produkt: TO GENETISK ENS CELLER.</a:t>
            </a:r>
          </a:p>
          <a:p>
            <a:r>
              <a:rPr lang="da-DK" dirty="0"/>
              <a:t>Mitosen: Den sker gennem hele livet – eksempler: hår vokser, negle vokser, vi laver nye tarmceller hele tiden, </a:t>
            </a:r>
          </a:p>
        </p:txBody>
      </p:sp>
    </p:spTree>
    <p:extLst>
      <p:ext uri="{BB962C8B-B14F-4D97-AF65-F5344CB8AC3E}">
        <p14:creationId xmlns:p14="http://schemas.microsoft.com/office/powerpoint/2010/main" val="388035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9EA6A2-FBEC-DB1B-A4CC-6E1ADE75C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Mål i timen: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8CE2699-EB32-0E6D-152D-31896624C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 skal kunne forklare replikationen (hvordan man fordobler DNA i cellen).</a:t>
            </a:r>
          </a:p>
          <a:p>
            <a:endParaRPr lang="da-DK" dirty="0"/>
          </a:p>
          <a:p>
            <a:r>
              <a:rPr lang="da-DK" dirty="0"/>
              <a:t>I skal kunne forklare mitosen – det er en celledeling, hvor den eukaryote celle bliver til to eukaryote celler.</a:t>
            </a:r>
          </a:p>
        </p:txBody>
      </p:sp>
    </p:spTree>
    <p:extLst>
      <p:ext uri="{BB962C8B-B14F-4D97-AF65-F5344CB8AC3E}">
        <p14:creationId xmlns:p14="http://schemas.microsoft.com/office/powerpoint/2010/main" val="1259782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AF28E8-F7BF-6321-D792-CD7874092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Fordobling af DNA – replikation.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B3998D57-C995-D513-4357-2F34253BC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108" y="1860698"/>
            <a:ext cx="7772400" cy="463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78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2112CA-E4F5-FCE8-CD0E-7F4E018D3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Replikation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6D1F3F3-6924-6D71-591E-8884651DF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En proces, som sker i cellekerne. DNA-et fordobles.</a:t>
            </a:r>
          </a:p>
          <a:p>
            <a:r>
              <a:rPr lang="da-DK" dirty="0"/>
              <a:t>Replikationen sker, når cellen skal dele sige.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F5DD343-778E-3B2B-9B86-C47F32842D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91"/>
          <a:stretch/>
        </p:blipFill>
        <p:spPr>
          <a:xfrm>
            <a:off x="2570481" y="2926080"/>
            <a:ext cx="6990080" cy="348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98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B20B4-9B33-7165-28C3-9BF4B995B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Replikationen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C871415-B274-6190-9CC7-7D914BE49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Den sker fra 5´enden af </a:t>
            </a:r>
            <a:r>
              <a:rPr lang="da-DK" dirty="0" err="1"/>
              <a:t>DNAet</a:t>
            </a:r>
            <a:r>
              <a:rPr lang="da-DK" dirty="0"/>
              <a:t> mod 3´enden af </a:t>
            </a:r>
            <a:r>
              <a:rPr lang="da-DK" dirty="0" err="1"/>
              <a:t>DNAet</a:t>
            </a:r>
            <a:r>
              <a:rPr lang="da-DK" dirty="0"/>
              <a:t>.</a:t>
            </a:r>
          </a:p>
          <a:p>
            <a:endParaRPr lang="da-DK" dirty="0"/>
          </a:p>
          <a:p>
            <a:r>
              <a:rPr lang="da-DK" dirty="0"/>
              <a:t>Den sker ved hjælp af enzymer (hjælpemolekyler). (DNA-polymerase 1 og 3, DNA-</a:t>
            </a:r>
            <a:r>
              <a:rPr lang="da-DK" dirty="0" err="1"/>
              <a:t>ligase</a:t>
            </a:r>
            <a:r>
              <a:rPr lang="da-DK" dirty="0"/>
              <a:t> og DNA-</a:t>
            </a:r>
            <a:r>
              <a:rPr lang="da-DK" dirty="0" err="1"/>
              <a:t>primase</a:t>
            </a:r>
            <a:r>
              <a:rPr lang="da-DK" dirty="0"/>
              <a:t> (en primer)).</a:t>
            </a:r>
          </a:p>
          <a:p>
            <a:endParaRPr lang="da-DK" dirty="0"/>
          </a:p>
          <a:p>
            <a:r>
              <a:rPr lang="da-DK" dirty="0"/>
              <a:t>DNA-polymerase 1 og  laver en </a:t>
            </a:r>
            <a:r>
              <a:rPr lang="da-DK" dirty="0" err="1"/>
              <a:t>komplimentær</a:t>
            </a:r>
            <a:r>
              <a:rPr lang="da-DK" dirty="0"/>
              <a:t> DNA-streng. DNA-</a:t>
            </a:r>
            <a:r>
              <a:rPr lang="da-DK" dirty="0" err="1"/>
              <a:t>ligase</a:t>
            </a:r>
            <a:r>
              <a:rPr lang="da-DK" dirty="0"/>
              <a:t> virker som lim – klistrer DNA-ende sammen. </a:t>
            </a:r>
          </a:p>
          <a:p>
            <a:r>
              <a:rPr lang="da-DK" dirty="0"/>
              <a:t>En primer er et lille stykke DNA – som Polymeraserne skal starte ud fra.</a:t>
            </a:r>
          </a:p>
          <a:p>
            <a:endParaRPr lang="da-DK" dirty="0"/>
          </a:p>
          <a:p>
            <a:r>
              <a:rPr lang="da-DK" dirty="0"/>
              <a:t>Replikationen sker forskelligt på de to DNA-strenge.</a:t>
            </a:r>
          </a:p>
        </p:txBody>
      </p:sp>
    </p:spTree>
    <p:extLst>
      <p:ext uri="{BB962C8B-B14F-4D97-AF65-F5344CB8AC3E}">
        <p14:creationId xmlns:p14="http://schemas.microsoft.com/office/powerpoint/2010/main" val="825707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5E71AE-3D93-42C2-5B98-4714755BE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DNA-strengen – 5´ og 3´enderne.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78897E4-E6EE-3E6D-8330-C0C16C96D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F1CC180-7804-3AFE-A3DA-519310DF5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94453"/>
            <a:ext cx="1031535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75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undefined">
            <a:extLst>
              <a:ext uri="{FF2B5EF4-FFF2-40B4-BE49-F238E27FC236}">
                <a16:creationId xmlns:a16="http://schemas.microsoft.com/office/drawing/2014/main" id="{21CD1546-7B48-4D70-65D0-3618C70BD2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619126"/>
            <a:ext cx="9601200" cy="567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9851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522470-C503-772A-DF9B-864618605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Mitosen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482EC1F-357B-8584-A5A4-F2F9AEDB5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Fordobling af DNA </a:t>
            </a:r>
          </a:p>
          <a:p>
            <a:r>
              <a:rPr lang="da-DK" dirty="0"/>
              <a:t>En fordobling af kromosomer</a:t>
            </a:r>
          </a:p>
          <a:p>
            <a:r>
              <a:rPr lang="da-DK" dirty="0"/>
              <a:t>De 4 deling faser – </a:t>
            </a:r>
            <a:r>
              <a:rPr lang="da-DK" dirty="0" err="1"/>
              <a:t>profase</a:t>
            </a:r>
            <a:r>
              <a:rPr lang="da-DK" dirty="0"/>
              <a:t>, metafase, </a:t>
            </a:r>
            <a:r>
              <a:rPr lang="da-DK" dirty="0" err="1"/>
              <a:t>anafase</a:t>
            </a:r>
            <a:r>
              <a:rPr lang="da-DK" dirty="0"/>
              <a:t>, </a:t>
            </a:r>
            <a:r>
              <a:rPr lang="da-DK" dirty="0" err="1"/>
              <a:t>telofase</a:t>
            </a:r>
            <a:endParaRPr lang="da-DK" dirty="0"/>
          </a:p>
          <a:p>
            <a:endParaRPr lang="da-DK" dirty="0"/>
          </a:p>
          <a:p>
            <a:r>
              <a:rPr lang="da-DK" dirty="0"/>
              <a:t>Andre vigtige begreber:</a:t>
            </a:r>
          </a:p>
          <a:p>
            <a:r>
              <a:rPr lang="da-DK" dirty="0" err="1"/>
              <a:t>Centromer</a:t>
            </a:r>
            <a:r>
              <a:rPr lang="da-DK" dirty="0"/>
              <a:t>, </a:t>
            </a:r>
            <a:r>
              <a:rPr lang="da-DK" dirty="0" err="1"/>
              <a:t>Centrioler</a:t>
            </a:r>
            <a:r>
              <a:rPr lang="da-DK" dirty="0"/>
              <a:t>, </a:t>
            </a:r>
            <a:r>
              <a:rPr lang="da-DK" dirty="0" err="1"/>
              <a:t>tentråde</a:t>
            </a:r>
            <a:r>
              <a:rPr lang="da-DK" dirty="0"/>
              <a:t>, kromosomer, </a:t>
            </a:r>
            <a:r>
              <a:rPr lang="da-DK" dirty="0" err="1"/>
              <a:t>kromatider</a:t>
            </a:r>
            <a:r>
              <a:rPr lang="da-DK" dirty="0"/>
              <a:t>,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07468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95" y="1387202"/>
            <a:ext cx="11021434" cy="366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76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2968</TotalTime>
  <Words>326</Words>
  <Application>Microsoft Office PowerPoint</Application>
  <PresentationFormat>Widescreen</PresentationFormat>
  <Paragraphs>40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Office-tema</vt:lpstr>
      <vt:lpstr>Replikation og mitose</vt:lpstr>
      <vt:lpstr>Mål i timen:</vt:lpstr>
      <vt:lpstr>Fordobling af DNA – replikation.</vt:lpstr>
      <vt:lpstr>Replikation</vt:lpstr>
      <vt:lpstr>Replikationen</vt:lpstr>
      <vt:lpstr>DNA-strengen – 5´ og 3´enderne.</vt:lpstr>
      <vt:lpstr>PowerPoint-præsentation</vt:lpstr>
      <vt:lpstr>Mitosen</vt:lpstr>
      <vt:lpstr>PowerPoint-præsentation</vt:lpstr>
      <vt:lpstr>Kromosom og kromatider</vt:lpstr>
      <vt:lpstr>Kromosom - kromatid</vt:lpstr>
      <vt:lpstr>Mål i timen:</vt:lpstr>
    </vt:vector>
  </TitlesOfParts>
  <Company>Herning Gymnasium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Celledelinger</dc:title>
  <dc:creator>Majbritt Overgaard Schou</dc:creator>
  <cp:lastModifiedBy>Li-Karine Schiøtz</cp:lastModifiedBy>
  <cp:revision>13</cp:revision>
  <dcterms:created xsi:type="dcterms:W3CDTF">2015-11-12T19:58:18Z</dcterms:created>
  <dcterms:modified xsi:type="dcterms:W3CDTF">2024-11-19T11:40:40Z</dcterms:modified>
</cp:coreProperties>
</file>