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277" r:id="rId2"/>
    <p:sldId id="279" r:id="rId3"/>
    <p:sldId id="278" r:id="rId4"/>
    <p:sldId id="280" r:id="rId5"/>
    <p:sldId id="281" r:id="rId6"/>
  </p:sldIdLst>
  <p:sldSz cx="12192000"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4" autoAdjust="0"/>
  </p:normalViewPr>
  <p:slideViewPr>
    <p:cSldViewPr snapToGrid="0">
      <p:cViewPr varScale="1">
        <p:scale>
          <a:sx n="80" d="100"/>
          <a:sy n="80" d="100"/>
        </p:scale>
        <p:origin x="100" y="44"/>
      </p:cViewPr>
      <p:guideLst>
        <p:guide pos="3840"/>
        <p:guide orient="horz" pos="2160"/>
      </p:guideLst>
    </p:cSldViewPr>
  </p:slideViewPr>
  <p:notesTextViewPr>
    <p:cViewPr>
      <p:scale>
        <a:sx n="1" d="1"/>
        <a:sy n="1" d="1"/>
      </p:scale>
      <p:origin x="0" y="0"/>
    </p:cViewPr>
  </p:notesTextViewPr>
  <p:notesViewPr>
    <p:cSldViewPr snapToGrid="0">
      <p:cViewPr varScale="1">
        <p:scale>
          <a:sx n="85" d="100"/>
          <a:sy n="85" d="100"/>
        </p:scale>
        <p:origin x="305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ffen Nørgaard" userId="7a9c2934-84ec-4006-b605-336c2a43ad7a" providerId="ADAL" clId="{A6B46157-6FDA-4434-ADF7-4310DB9ABDEB}"/>
    <pc:docChg chg="custSel addSld modSld">
      <pc:chgData name="Steffen Nørgaard" userId="7a9c2934-84ec-4006-b605-336c2a43ad7a" providerId="ADAL" clId="{A6B46157-6FDA-4434-ADF7-4310DB9ABDEB}" dt="2020-12-15T09:58:03.775" v="3016" actId="313"/>
      <pc:docMkLst>
        <pc:docMk/>
      </pc:docMkLst>
      <pc:sldChg chg="modSp new mod">
        <pc:chgData name="Steffen Nørgaard" userId="7a9c2934-84ec-4006-b605-336c2a43ad7a" providerId="ADAL" clId="{A6B46157-6FDA-4434-ADF7-4310DB9ABDEB}" dt="2020-12-14T13:26:17.403" v="2061" actId="20577"/>
        <pc:sldMkLst>
          <pc:docMk/>
          <pc:sldMk cId="3800157268" sldId="279"/>
        </pc:sldMkLst>
        <pc:spChg chg="mod">
          <ac:chgData name="Steffen Nørgaard" userId="7a9c2934-84ec-4006-b605-336c2a43ad7a" providerId="ADAL" clId="{A6B46157-6FDA-4434-ADF7-4310DB9ABDEB}" dt="2020-12-14T09:40:43.271" v="29" actId="20577"/>
          <ac:spMkLst>
            <pc:docMk/>
            <pc:sldMk cId="3800157268" sldId="279"/>
            <ac:spMk id="2" creationId="{E8481B54-248E-40C6-B52D-1388DB4F89D0}"/>
          </ac:spMkLst>
        </pc:spChg>
        <pc:spChg chg="mod">
          <ac:chgData name="Steffen Nørgaard" userId="7a9c2934-84ec-4006-b605-336c2a43ad7a" providerId="ADAL" clId="{A6B46157-6FDA-4434-ADF7-4310DB9ABDEB}" dt="2020-12-14T13:26:17.403" v="2061" actId="20577"/>
          <ac:spMkLst>
            <pc:docMk/>
            <pc:sldMk cId="3800157268" sldId="279"/>
            <ac:spMk id="3" creationId="{7E9DDD8E-027F-4178-A90D-E805566F373E}"/>
          </ac:spMkLst>
        </pc:spChg>
      </pc:sldChg>
      <pc:sldChg chg="modSp new mod">
        <pc:chgData name="Steffen Nørgaard" userId="7a9c2934-84ec-4006-b605-336c2a43ad7a" providerId="ADAL" clId="{A6B46157-6FDA-4434-ADF7-4310DB9ABDEB}" dt="2020-12-15T09:52:31.652" v="2717" actId="20577"/>
        <pc:sldMkLst>
          <pc:docMk/>
          <pc:sldMk cId="1764124589" sldId="280"/>
        </pc:sldMkLst>
        <pc:spChg chg="mod">
          <ac:chgData name="Steffen Nørgaard" userId="7a9c2934-84ec-4006-b605-336c2a43ad7a" providerId="ADAL" clId="{A6B46157-6FDA-4434-ADF7-4310DB9ABDEB}" dt="2020-12-14T13:27:42.263" v="2158" actId="20577"/>
          <ac:spMkLst>
            <pc:docMk/>
            <pc:sldMk cId="1764124589" sldId="280"/>
            <ac:spMk id="2" creationId="{30969D49-09A3-4331-B4EE-A408CCD2AA12}"/>
          </ac:spMkLst>
        </pc:spChg>
        <pc:spChg chg="mod">
          <ac:chgData name="Steffen Nørgaard" userId="7a9c2934-84ec-4006-b605-336c2a43ad7a" providerId="ADAL" clId="{A6B46157-6FDA-4434-ADF7-4310DB9ABDEB}" dt="2020-12-15T09:52:31.652" v="2717" actId="20577"/>
          <ac:spMkLst>
            <pc:docMk/>
            <pc:sldMk cId="1764124589" sldId="280"/>
            <ac:spMk id="3" creationId="{F81C02C5-E7E0-4D9B-A218-EFFBD7AB14A2}"/>
          </ac:spMkLst>
        </pc:spChg>
      </pc:sldChg>
      <pc:sldChg chg="modSp new mod">
        <pc:chgData name="Steffen Nørgaard" userId="7a9c2934-84ec-4006-b605-336c2a43ad7a" providerId="ADAL" clId="{A6B46157-6FDA-4434-ADF7-4310DB9ABDEB}" dt="2020-12-15T09:58:03.775" v="3016" actId="313"/>
        <pc:sldMkLst>
          <pc:docMk/>
          <pc:sldMk cId="2699057814" sldId="281"/>
        </pc:sldMkLst>
        <pc:spChg chg="mod">
          <ac:chgData name="Steffen Nørgaard" userId="7a9c2934-84ec-4006-b605-336c2a43ad7a" providerId="ADAL" clId="{A6B46157-6FDA-4434-ADF7-4310DB9ABDEB}" dt="2020-12-15T09:53:02.199" v="2748" actId="20577"/>
          <ac:spMkLst>
            <pc:docMk/>
            <pc:sldMk cId="2699057814" sldId="281"/>
            <ac:spMk id="2" creationId="{C166CEFC-9589-43FD-A577-58B14C333ACC}"/>
          </ac:spMkLst>
        </pc:spChg>
        <pc:spChg chg="mod">
          <ac:chgData name="Steffen Nørgaard" userId="7a9c2934-84ec-4006-b605-336c2a43ad7a" providerId="ADAL" clId="{A6B46157-6FDA-4434-ADF7-4310DB9ABDEB}" dt="2020-12-15T09:58:03.775" v="3016" actId="313"/>
          <ac:spMkLst>
            <pc:docMk/>
            <pc:sldMk cId="2699057814" sldId="281"/>
            <ac:spMk id="3" creationId="{E2FE62FA-7163-4231-9930-95AE316BBA1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dirty="0"/>
          </a:p>
        </p:txBody>
      </p:sp>
      <p:sp>
        <p:nvSpPr>
          <p:cNvPr id="3" name="Pladsholder til dato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A29BD97-5CBF-48EB-92A0-108529E69ECB}" type="datetime1">
              <a:rPr lang="da-DK" smtClean="0"/>
              <a:t>15-12-2020</a:t>
            </a:fld>
            <a:endParaRPr lang="da-DK" dirty="0"/>
          </a:p>
        </p:txBody>
      </p:sp>
      <p:sp>
        <p:nvSpPr>
          <p:cNvPr id="4" name="Pladsholder til sidefod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dirty="0"/>
          </a:p>
        </p:txBody>
      </p:sp>
      <p:sp>
        <p:nvSpPr>
          <p:cNvPr id="5" name="Pladsholder til slide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840BD58-3BFF-4EAF-BB8B-AC67FE801E47}" type="slidenum">
              <a:rPr lang="da-DK" smtClean="0"/>
              <a:t>‹nr.›</a:t>
            </a:fld>
            <a:endParaRPr lang="da-DK" dirty="0"/>
          </a:p>
        </p:txBody>
      </p:sp>
    </p:spTree>
    <p:extLst>
      <p:ext uri="{BB962C8B-B14F-4D97-AF65-F5344CB8AC3E}">
        <p14:creationId xmlns:p14="http://schemas.microsoft.com/office/powerpoint/2010/main" val="40105943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noProof="0" dirty="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66FF89D8-2B3B-4A59-ADD7-4D87117C9B02}" type="datetime1">
              <a:rPr lang="da-DK" noProof="0" smtClean="0"/>
              <a:t>15-12-2020</a:t>
            </a:fld>
            <a:endParaRPr lang="da-DK" noProof="0"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a-DK" noProof="0" dirty="0"/>
          </a:p>
        </p:txBody>
      </p:sp>
      <p:sp>
        <p:nvSpPr>
          <p:cNvPr id="5" name="Pladsholder til not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rtl="0"/>
            <a:r>
              <a:rPr lang="da-DK" noProof="0" dirty="0"/>
              <a:t>Klik for at redigere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noProof="0" dirty="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322CDD-9D6C-4F63-9EC2-648226624108}" type="slidenum">
              <a:rPr lang="da-DK" noProof="0" smtClean="0"/>
              <a:t>‹nr.›</a:t>
            </a:fld>
            <a:endParaRPr lang="da-DK" noProof="0" dirty="0"/>
          </a:p>
        </p:txBody>
      </p:sp>
    </p:spTree>
    <p:extLst>
      <p:ext uri="{BB962C8B-B14F-4D97-AF65-F5344CB8AC3E}">
        <p14:creationId xmlns:p14="http://schemas.microsoft.com/office/powerpoint/2010/main" val="85102655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68322CDD-9D6C-4F63-9EC2-648226624108}" type="slidenum">
              <a:rPr lang="da-DK" smtClean="0"/>
              <a:t>1</a:t>
            </a:fld>
            <a:endParaRPr lang="da-DK" dirty="0"/>
          </a:p>
        </p:txBody>
      </p:sp>
    </p:spTree>
    <p:extLst>
      <p:ext uri="{BB962C8B-B14F-4D97-AF65-F5344CB8AC3E}">
        <p14:creationId xmlns:p14="http://schemas.microsoft.com/office/powerpoint/2010/main" val="1430703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066800" y="2606040"/>
            <a:ext cx="10058400" cy="2743200"/>
          </a:xfrm>
        </p:spPr>
        <p:txBody>
          <a:bodyPr rtlCol="0" anchor="b">
            <a:normAutofit/>
          </a:bodyPr>
          <a:lstStyle>
            <a:lvl1pPr algn="l">
              <a:lnSpc>
                <a:spcPct val="80000"/>
              </a:lnSpc>
              <a:defRPr sz="6800">
                <a:solidFill>
                  <a:schemeClr val="tx1"/>
                </a:solidFill>
                <a:effectLst>
                  <a:outerShdw blurRad="38100" dist="25400" dir="18900000" algn="bl" rotWithShape="0">
                    <a:schemeClr val="bg1">
                      <a:alpha val="80000"/>
                    </a:schemeClr>
                  </a:outerShdw>
                </a:effectLst>
              </a:defRPr>
            </a:lvl1pPr>
          </a:lstStyle>
          <a:p>
            <a:pPr rtl="0"/>
            <a:r>
              <a:rPr lang="da-DK" noProof="0"/>
              <a:t>Klik for at redigere titeltypografien i masteren</a:t>
            </a:r>
            <a:endParaRPr lang="da-DK" noProof="0" dirty="0"/>
          </a:p>
        </p:txBody>
      </p:sp>
      <p:sp>
        <p:nvSpPr>
          <p:cNvPr id="3" name="Undertitel 2"/>
          <p:cNvSpPr>
            <a:spLocks noGrp="1"/>
          </p:cNvSpPr>
          <p:nvPr>
            <p:ph type="subTitle" idx="1"/>
          </p:nvPr>
        </p:nvSpPr>
        <p:spPr>
          <a:xfrm>
            <a:off x="1066800" y="5360437"/>
            <a:ext cx="10058400" cy="365760"/>
          </a:xfrm>
        </p:spPr>
        <p:txBody>
          <a:bodyPr rtlCol="0">
            <a:normAutofit/>
          </a:bodyPr>
          <a:lstStyle>
            <a:lvl1pPr marL="0" indent="0" algn="l">
              <a:spcBef>
                <a:spcPts val="0"/>
              </a:spcBef>
              <a:buNone/>
              <a:defRPr sz="2000" b="1" cap="all" baseline="0">
                <a:solidFill>
                  <a:schemeClr val="accent1">
                    <a:lumMod val="75000"/>
                  </a:schemeClr>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noProof="0"/>
              <a:t>Klik for at redigere undertiteltypografien i masteren</a:t>
            </a:r>
            <a:endParaRPr lang="da-DK" noProof="0" dirty="0"/>
          </a:p>
        </p:txBody>
      </p:sp>
      <p:sp>
        <p:nvSpPr>
          <p:cNvPr id="8" name="Rektangel 7"/>
          <p:cNvSpPr/>
          <p:nvPr userDrawn="1"/>
        </p:nvSpPr>
        <p:spPr>
          <a:xfrm>
            <a:off x="0" y="5888736"/>
            <a:ext cx="12192000" cy="109728"/>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dirty="0"/>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a:t>Klik for at redigere titeltypografien i masteren</a:t>
            </a:r>
            <a:endParaRPr lang="da-DK" dirty="0"/>
          </a:p>
        </p:txBody>
      </p:sp>
      <p:sp>
        <p:nvSpPr>
          <p:cNvPr id="3" name="Pladsholder til indhold 2"/>
          <p:cNvSpPr>
            <a:spLocks noGrp="1"/>
          </p:cNvSpPr>
          <p:nvPr>
            <p:ph idx="1"/>
          </p:nvPr>
        </p:nvSpPr>
        <p:spPr/>
        <p:txBody>
          <a:bodyPr rtlCol="0"/>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5" name="Pladsholder til sidefod 4"/>
          <p:cNvSpPr>
            <a:spLocks noGrp="1"/>
          </p:cNvSpPr>
          <p:nvPr>
            <p:ph type="ftr" sz="quarter" idx="11"/>
          </p:nvPr>
        </p:nvSpPr>
        <p:spPr/>
        <p:txBody>
          <a:bodyPr rtlCol="0"/>
          <a:lstStyle/>
          <a:p>
            <a:pPr rtl="0"/>
            <a:r>
              <a:rPr lang="da-DK" dirty="0"/>
              <a:t>Tilføj en sidefod</a:t>
            </a:r>
          </a:p>
        </p:txBody>
      </p:sp>
      <p:sp>
        <p:nvSpPr>
          <p:cNvPr id="4" name="Pladsholder til dato 3"/>
          <p:cNvSpPr>
            <a:spLocks noGrp="1"/>
          </p:cNvSpPr>
          <p:nvPr>
            <p:ph type="dt" sz="half" idx="10"/>
          </p:nvPr>
        </p:nvSpPr>
        <p:spPr/>
        <p:txBody>
          <a:bodyPr rtlCol="0"/>
          <a:lstStyle/>
          <a:p>
            <a:pPr rtl="0"/>
            <a:fld id="{2DC69419-F8A0-4C0B-983C-AD048E860C7C}" type="datetime1">
              <a:rPr lang="da-DK" smtClean="0"/>
              <a:t>15-12-2020</a:t>
            </a:fld>
            <a:endParaRPr lang="da-DK" dirty="0"/>
          </a:p>
        </p:txBody>
      </p:sp>
      <p:sp>
        <p:nvSpPr>
          <p:cNvPr id="6" name="Pladsholder til slidenummer 5"/>
          <p:cNvSpPr>
            <a:spLocks noGrp="1"/>
          </p:cNvSpPr>
          <p:nvPr>
            <p:ph type="sldNum" sz="quarter" idx="12"/>
          </p:nvPr>
        </p:nvSpPr>
        <p:spPr/>
        <p:txBody>
          <a:bodyPr rtlCol="0"/>
          <a:lstStyle/>
          <a:p>
            <a:pPr rtl="0"/>
            <a:fld id="{E31375A4-56A4-47D6-9801-1991572033F7}" type="slidenum">
              <a:rPr lang="da-DK" smtClean="0"/>
              <a:t>‹nr.›</a:t>
            </a:fld>
            <a:endParaRPr lang="da-DK"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1066800" y="1565829"/>
            <a:ext cx="5943600" cy="4114800"/>
          </a:xfrm>
        </p:spPr>
        <p:txBody>
          <a:bodyPr rtlCol="0" anchor="b">
            <a:normAutofit/>
          </a:bodyPr>
          <a:lstStyle>
            <a:lvl1pPr>
              <a:lnSpc>
                <a:spcPct val="80000"/>
              </a:lnSpc>
              <a:defRPr sz="5400">
                <a:effectLst>
                  <a:outerShdw blurRad="38100" dist="25400" dir="18900000" algn="bl" rotWithShape="0">
                    <a:schemeClr val="bg1">
                      <a:alpha val="80000"/>
                    </a:schemeClr>
                  </a:outerShdw>
                </a:effectLst>
              </a:defRPr>
            </a:lvl1pPr>
          </a:lstStyle>
          <a:p>
            <a:pPr rtl="0"/>
            <a:r>
              <a:rPr lang="da-DK" noProof="0"/>
              <a:t>Klik for at redigere titeltypografien i masteren</a:t>
            </a:r>
            <a:endParaRPr lang="da-DK" noProof="0" dirty="0"/>
          </a:p>
        </p:txBody>
      </p:sp>
      <p:sp>
        <p:nvSpPr>
          <p:cNvPr id="3" name="Pladsholder til tekst 2"/>
          <p:cNvSpPr>
            <a:spLocks noGrp="1"/>
          </p:cNvSpPr>
          <p:nvPr>
            <p:ph type="body" idx="1"/>
          </p:nvPr>
        </p:nvSpPr>
        <p:spPr>
          <a:xfrm>
            <a:off x="1066801" y="5682343"/>
            <a:ext cx="5943600" cy="410547"/>
          </a:xfrm>
        </p:spPr>
        <p:txBody>
          <a:bodyPr rtlCol="0">
            <a:normAutofit/>
          </a:bodyPr>
          <a:lstStyle>
            <a:lvl1pPr marL="0" indent="0">
              <a:spcBef>
                <a:spcPts val="0"/>
              </a:spcBef>
              <a:buNone/>
              <a:defRPr sz="2200" b="1" cap="all" baseline="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da-DK" noProof="0"/>
              <a:t>Klik for at redigere teksttypografierne i masteren</a:t>
            </a:r>
          </a:p>
        </p:txBody>
      </p:sp>
      <p:sp>
        <p:nvSpPr>
          <p:cNvPr id="9" name="Rektangel 8"/>
          <p:cNvSpPr/>
          <p:nvPr userDrawn="1"/>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dirty="0"/>
          </a:p>
        </p:txBody>
      </p:sp>
      <p:pic>
        <p:nvPicPr>
          <p:cNvPr id="8" name="Billede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61948" y="283"/>
            <a:ext cx="4427508" cy="6856286"/>
          </a:xfrm>
          <a:prstGeom prst="rect">
            <a:avLst/>
          </a:prstGeom>
        </p:spPr>
      </p:pic>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noProof="0"/>
              <a:t>Klik for at redigere titeltypografien i masteren</a:t>
            </a:r>
            <a:endParaRPr lang="da-DK" noProof="0" dirty="0"/>
          </a:p>
        </p:txBody>
      </p:sp>
      <p:sp>
        <p:nvSpPr>
          <p:cNvPr id="3" name="Pladsholder til indhold 2"/>
          <p:cNvSpPr>
            <a:spLocks noGrp="1"/>
          </p:cNvSpPr>
          <p:nvPr>
            <p:ph sz="half" idx="1"/>
          </p:nvPr>
        </p:nvSpPr>
        <p:spPr>
          <a:xfrm>
            <a:off x="1295400" y="1825625"/>
            <a:ext cx="4724400" cy="4117975"/>
          </a:xfrm>
        </p:spPr>
        <p:txBody>
          <a:bodyPr rtlCol="0">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rtl="0"/>
            <a:r>
              <a:rPr lang="da-DK" noProof="0"/>
              <a:t>Klik for at redigere teksttypografierne i masteren</a:t>
            </a:r>
          </a:p>
          <a:p>
            <a:pPr lvl="1" rtl="0"/>
            <a:r>
              <a:rPr lang="da-DK" noProof="0"/>
              <a:t>Andet niveau</a:t>
            </a:r>
          </a:p>
          <a:p>
            <a:pPr lvl="2" rtl="0"/>
            <a:r>
              <a:rPr lang="da-DK" noProof="0"/>
              <a:t>Tredje niveau</a:t>
            </a:r>
          </a:p>
          <a:p>
            <a:pPr lvl="3" rtl="0"/>
            <a:r>
              <a:rPr lang="da-DK" noProof="0"/>
              <a:t>Fjerde niveau</a:t>
            </a:r>
          </a:p>
          <a:p>
            <a:pPr lvl="4" rtl="0"/>
            <a:r>
              <a:rPr lang="da-DK" noProof="0"/>
              <a:t>Femte niveau</a:t>
            </a:r>
            <a:endParaRPr lang="da-DK" noProof="0" dirty="0"/>
          </a:p>
        </p:txBody>
      </p:sp>
      <p:sp>
        <p:nvSpPr>
          <p:cNvPr id="4" name="Pladsholder til indhold 3"/>
          <p:cNvSpPr>
            <a:spLocks noGrp="1"/>
          </p:cNvSpPr>
          <p:nvPr>
            <p:ph sz="half" idx="2"/>
          </p:nvPr>
        </p:nvSpPr>
        <p:spPr>
          <a:xfrm>
            <a:off x="6172199" y="1825625"/>
            <a:ext cx="4724400" cy="4117975"/>
          </a:xfrm>
        </p:spPr>
        <p:txBody>
          <a:bodyPr rtlCol="0">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rtl="0"/>
            <a:r>
              <a:rPr lang="da-DK" noProof="0"/>
              <a:t>Klik for at redigere teksttypografierne i masteren</a:t>
            </a:r>
          </a:p>
          <a:p>
            <a:pPr lvl="1" rtl="0"/>
            <a:r>
              <a:rPr lang="da-DK" noProof="0"/>
              <a:t>Andet niveau</a:t>
            </a:r>
          </a:p>
          <a:p>
            <a:pPr lvl="2" rtl="0"/>
            <a:r>
              <a:rPr lang="da-DK" noProof="0"/>
              <a:t>Tredje niveau</a:t>
            </a:r>
          </a:p>
          <a:p>
            <a:pPr lvl="3" rtl="0"/>
            <a:r>
              <a:rPr lang="da-DK" noProof="0"/>
              <a:t>Fjerde niveau</a:t>
            </a:r>
          </a:p>
          <a:p>
            <a:pPr lvl="4" rtl="0"/>
            <a:r>
              <a:rPr lang="da-DK" noProof="0"/>
              <a:t>Femte niveau</a:t>
            </a:r>
            <a:endParaRPr lang="da-DK" noProof="0" dirty="0"/>
          </a:p>
        </p:txBody>
      </p:sp>
      <p:sp>
        <p:nvSpPr>
          <p:cNvPr id="6" name="Pladsholder til sidefod 5"/>
          <p:cNvSpPr>
            <a:spLocks noGrp="1"/>
          </p:cNvSpPr>
          <p:nvPr>
            <p:ph type="ftr" sz="quarter" idx="11"/>
          </p:nvPr>
        </p:nvSpPr>
        <p:spPr/>
        <p:txBody>
          <a:bodyPr rtlCol="0"/>
          <a:lstStyle/>
          <a:p>
            <a:pPr rtl="0"/>
            <a:r>
              <a:rPr lang="da-DK" noProof="0" dirty="0"/>
              <a:t>Tilføj en sidefod</a:t>
            </a:r>
          </a:p>
        </p:txBody>
      </p:sp>
      <p:sp>
        <p:nvSpPr>
          <p:cNvPr id="5" name="Pladsholder til dato 4"/>
          <p:cNvSpPr>
            <a:spLocks noGrp="1"/>
          </p:cNvSpPr>
          <p:nvPr>
            <p:ph type="dt" sz="half" idx="10"/>
          </p:nvPr>
        </p:nvSpPr>
        <p:spPr/>
        <p:txBody>
          <a:bodyPr rtlCol="0"/>
          <a:lstStyle/>
          <a:p>
            <a:pPr rtl="0"/>
            <a:fld id="{82E2CBB5-B95A-4E73-90DC-8A248FE94820}" type="datetime1">
              <a:rPr lang="da-DK" noProof="0" smtClean="0"/>
              <a:t>15-12-2020</a:t>
            </a:fld>
            <a:endParaRPr lang="da-DK" noProof="0" dirty="0"/>
          </a:p>
        </p:txBody>
      </p:sp>
      <p:sp>
        <p:nvSpPr>
          <p:cNvPr id="7" name="Pladsholder til slidenummer 6"/>
          <p:cNvSpPr>
            <a:spLocks noGrp="1"/>
          </p:cNvSpPr>
          <p:nvPr>
            <p:ph type="sldNum" sz="quarter" idx="12"/>
          </p:nvPr>
        </p:nvSpPr>
        <p:spPr/>
        <p:txBody>
          <a:bodyPr rtlCol="0"/>
          <a:lstStyle/>
          <a:p>
            <a:pPr rtl="0"/>
            <a:fld id="{E31375A4-56A4-47D6-9801-1991572033F7}" type="slidenum">
              <a:rPr lang="da-DK" noProof="0" smtClean="0"/>
              <a:t>‹nr.›</a:t>
            </a:fld>
            <a:endParaRPr lang="da-DK" noProof="0"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noProof="0"/>
              <a:t>Klik for at redigere titeltypografien i masteren</a:t>
            </a:r>
            <a:endParaRPr lang="da-DK" noProof="0" dirty="0"/>
          </a:p>
        </p:txBody>
      </p:sp>
      <p:sp>
        <p:nvSpPr>
          <p:cNvPr id="3" name="Pladsholder til tekst 2"/>
          <p:cNvSpPr>
            <a:spLocks noGrp="1"/>
          </p:cNvSpPr>
          <p:nvPr>
            <p:ph type="body" idx="1"/>
          </p:nvPr>
        </p:nvSpPr>
        <p:spPr>
          <a:xfrm>
            <a:off x="1295400" y="1828800"/>
            <a:ext cx="4727448" cy="641350"/>
          </a:xfrm>
        </p:spPr>
        <p:txBody>
          <a:bodyPr rtlCol="0"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teksttypografierne i masteren</a:t>
            </a:r>
          </a:p>
        </p:txBody>
      </p:sp>
      <p:sp>
        <p:nvSpPr>
          <p:cNvPr id="4" name="Pladsholder til indhold 3"/>
          <p:cNvSpPr>
            <a:spLocks noGrp="1"/>
          </p:cNvSpPr>
          <p:nvPr>
            <p:ph sz="half" idx="2"/>
          </p:nvPr>
        </p:nvSpPr>
        <p:spPr>
          <a:xfrm>
            <a:off x="1295400" y="2470151"/>
            <a:ext cx="4727448" cy="3473450"/>
          </a:xfrm>
        </p:spPr>
        <p:txBody>
          <a:bodyPr rtlCol="0">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da-DK" noProof="0"/>
              <a:t>Klik for at redigere teksttypografierne i masteren</a:t>
            </a:r>
          </a:p>
          <a:p>
            <a:pPr lvl="1" rtl="0"/>
            <a:r>
              <a:rPr lang="da-DK" noProof="0"/>
              <a:t>Andet niveau</a:t>
            </a:r>
          </a:p>
          <a:p>
            <a:pPr lvl="2" rtl="0"/>
            <a:r>
              <a:rPr lang="da-DK" noProof="0"/>
              <a:t>Tredje niveau</a:t>
            </a:r>
          </a:p>
          <a:p>
            <a:pPr lvl="3" rtl="0"/>
            <a:r>
              <a:rPr lang="da-DK" noProof="0"/>
              <a:t>Fjerde niveau</a:t>
            </a:r>
          </a:p>
          <a:p>
            <a:pPr lvl="4" rtl="0"/>
            <a:r>
              <a:rPr lang="da-DK" noProof="0"/>
              <a:t>Femte niveau</a:t>
            </a:r>
            <a:endParaRPr lang="da-DK" noProof="0" dirty="0"/>
          </a:p>
        </p:txBody>
      </p:sp>
      <p:sp>
        <p:nvSpPr>
          <p:cNvPr id="5" name="Pladsholder til tekst 4"/>
          <p:cNvSpPr>
            <a:spLocks noGrp="1"/>
          </p:cNvSpPr>
          <p:nvPr>
            <p:ph type="body" sz="quarter" idx="3"/>
          </p:nvPr>
        </p:nvSpPr>
        <p:spPr>
          <a:xfrm>
            <a:off x="6167628" y="1828800"/>
            <a:ext cx="4727448" cy="641350"/>
          </a:xfrm>
        </p:spPr>
        <p:txBody>
          <a:bodyPr rtlCol="0"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teksttypografierne i masteren</a:t>
            </a:r>
          </a:p>
        </p:txBody>
      </p:sp>
      <p:sp>
        <p:nvSpPr>
          <p:cNvPr id="6" name="Pladsholder til indhold 5"/>
          <p:cNvSpPr>
            <a:spLocks noGrp="1"/>
          </p:cNvSpPr>
          <p:nvPr>
            <p:ph sz="quarter" idx="4"/>
          </p:nvPr>
        </p:nvSpPr>
        <p:spPr>
          <a:xfrm>
            <a:off x="6169152" y="2470151"/>
            <a:ext cx="4727448" cy="3473450"/>
          </a:xfrm>
        </p:spPr>
        <p:txBody>
          <a:bodyPr rtlCol="0">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da-DK" noProof="0"/>
              <a:t>Klik for at redigere teksttypografierne i masteren</a:t>
            </a:r>
          </a:p>
          <a:p>
            <a:pPr lvl="1" rtl="0"/>
            <a:r>
              <a:rPr lang="da-DK" noProof="0"/>
              <a:t>Andet niveau</a:t>
            </a:r>
          </a:p>
          <a:p>
            <a:pPr lvl="2" rtl="0"/>
            <a:r>
              <a:rPr lang="da-DK" noProof="0"/>
              <a:t>Tredje niveau</a:t>
            </a:r>
          </a:p>
          <a:p>
            <a:pPr lvl="3" rtl="0"/>
            <a:r>
              <a:rPr lang="da-DK" noProof="0"/>
              <a:t>Fjerde niveau</a:t>
            </a:r>
          </a:p>
          <a:p>
            <a:pPr lvl="4" rtl="0"/>
            <a:r>
              <a:rPr lang="da-DK" noProof="0"/>
              <a:t>Femte niveau</a:t>
            </a:r>
            <a:endParaRPr lang="da-DK" noProof="0" dirty="0"/>
          </a:p>
        </p:txBody>
      </p:sp>
      <p:sp>
        <p:nvSpPr>
          <p:cNvPr id="8" name="Pladsholder til sidefod 7"/>
          <p:cNvSpPr>
            <a:spLocks noGrp="1"/>
          </p:cNvSpPr>
          <p:nvPr>
            <p:ph type="ftr" sz="quarter" idx="11"/>
          </p:nvPr>
        </p:nvSpPr>
        <p:spPr/>
        <p:txBody>
          <a:bodyPr rtlCol="0"/>
          <a:lstStyle/>
          <a:p>
            <a:pPr rtl="0"/>
            <a:r>
              <a:rPr lang="da-DK" noProof="0" dirty="0"/>
              <a:t>Tilføj en sidefod</a:t>
            </a:r>
          </a:p>
        </p:txBody>
      </p:sp>
      <p:sp>
        <p:nvSpPr>
          <p:cNvPr id="7" name="Pladsholder til dato 6"/>
          <p:cNvSpPr>
            <a:spLocks noGrp="1"/>
          </p:cNvSpPr>
          <p:nvPr>
            <p:ph type="dt" sz="half" idx="10"/>
          </p:nvPr>
        </p:nvSpPr>
        <p:spPr/>
        <p:txBody>
          <a:bodyPr rtlCol="0"/>
          <a:lstStyle/>
          <a:p>
            <a:pPr rtl="0"/>
            <a:fld id="{87829DFF-3FD8-42FF-A85B-865D2EDDC240}" type="datetime1">
              <a:rPr lang="da-DK" noProof="0" smtClean="0"/>
              <a:t>15-12-2020</a:t>
            </a:fld>
            <a:endParaRPr lang="da-DK" noProof="0" dirty="0"/>
          </a:p>
        </p:txBody>
      </p:sp>
      <p:sp>
        <p:nvSpPr>
          <p:cNvPr id="9" name="Pladsholder til slidenummer 8"/>
          <p:cNvSpPr>
            <a:spLocks noGrp="1"/>
          </p:cNvSpPr>
          <p:nvPr>
            <p:ph type="sldNum" sz="quarter" idx="12"/>
          </p:nvPr>
        </p:nvSpPr>
        <p:spPr/>
        <p:txBody>
          <a:bodyPr rtlCol="0"/>
          <a:lstStyle/>
          <a:p>
            <a:pPr rtl="0"/>
            <a:fld id="{E31375A4-56A4-47D6-9801-1991572033F7}" type="slidenum">
              <a:rPr lang="da-DK" noProof="0" smtClean="0"/>
              <a:t>‹nr.›</a:t>
            </a:fld>
            <a:endParaRPr lang="da-DK" noProof="0"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noProof="0"/>
              <a:t>Klik for at redigere titeltypografien i masteren</a:t>
            </a:r>
            <a:endParaRPr lang="da-DK" noProof="0" dirty="0"/>
          </a:p>
        </p:txBody>
      </p:sp>
      <p:sp>
        <p:nvSpPr>
          <p:cNvPr id="4" name="Pladsholder til sidefod 3"/>
          <p:cNvSpPr>
            <a:spLocks noGrp="1"/>
          </p:cNvSpPr>
          <p:nvPr>
            <p:ph type="ftr" sz="quarter" idx="11"/>
          </p:nvPr>
        </p:nvSpPr>
        <p:spPr/>
        <p:txBody>
          <a:bodyPr rtlCol="0"/>
          <a:lstStyle/>
          <a:p>
            <a:pPr rtl="0"/>
            <a:r>
              <a:rPr lang="da-DK" noProof="0" dirty="0"/>
              <a:t>Tilføj en sidefod</a:t>
            </a:r>
          </a:p>
        </p:txBody>
      </p:sp>
      <p:sp>
        <p:nvSpPr>
          <p:cNvPr id="3" name="Pladsholder til dato 2"/>
          <p:cNvSpPr>
            <a:spLocks noGrp="1"/>
          </p:cNvSpPr>
          <p:nvPr>
            <p:ph type="dt" sz="half" idx="10"/>
          </p:nvPr>
        </p:nvSpPr>
        <p:spPr/>
        <p:txBody>
          <a:bodyPr rtlCol="0"/>
          <a:lstStyle/>
          <a:p>
            <a:pPr rtl="0"/>
            <a:fld id="{D39433BC-FCB8-4046-8563-1D6DE9DC1B07}" type="datetime1">
              <a:rPr lang="da-DK" noProof="0" smtClean="0"/>
              <a:t>15-12-2020</a:t>
            </a:fld>
            <a:endParaRPr lang="da-DK" noProof="0" dirty="0"/>
          </a:p>
        </p:txBody>
      </p:sp>
      <p:sp>
        <p:nvSpPr>
          <p:cNvPr id="5" name="Pladsholder til slidenummer 4"/>
          <p:cNvSpPr>
            <a:spLocks noGrp="1"/>
          </p:cNvSpPr>
          <p:nvPr>
            <p:ph type="sldNum" sz="quarter" idx="12"/>
          </p:nvPr>
        </p:nvSpPr>
        <p:spPr/>
        <p:txBody>
          <a:bodyPr rtlCol="0"/>
          <a:lstStyle/>
          <a:p>
            <a:pPr rtl="0"/>
            <a:fld id="{E31375A4-56A4-47D6-9801-1991572033F7}" type="slidenum">
              <a:rPr lang="da-DK" noProof="0" smtClean="0"/>
              <a:t>‹nr.›</a:t>
            </a:fld>
            <a:endParaRPr lang="da-DK" noProof="0"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dirty="0"/>
              <a:t>Tilføj en sidefod</a:t>
            </a:r>
          </a:p>
        </p:txBody>
      </p:sp>
      <p:sp>
        <p:nvSpPr>
          <p:cNvPr id="2" name="Pladsholder til dato 1"/>
          <p:cNvSpPr>
            <a:spLocks noGrp="1"/>
          </p:cNvSpPr>
          <p:nvPr>
            <p:ph type="dt" sz="half" idx="10"/>
          </p:nvPr>
        </p:nvSpPr>
        <p:spPr/>
        <p:txBody>
          <a:bodyPr rtlCol="0"/>
          <a:lstStyle/>
          <a:p>
            <a:pPr rtl="0"/>
            <a:fld id="{CC28DF37-812D-4EB6-95DE-121E8579C76C}" type="datetime1">
              <a:rPr lang="da-DK" noProof="0" smtClean="0"/>
              <a:t>15-12-2020</a:t>
            </a:fld>
            <a:endParaRPr lang="da-DK" noProof="0" dirty="0"/>
          </a:p>
        </p:txBody>
      </p:sp>
      <p:sp>
        <p:nvSpPr>
          <p:cNvPr id="4" name="Pladsholder til slidenummer 3"/>
          <p:cNvSpPr>
            <a:spLocks noGrp="1"/>
          </p:cNvSpPr>
          <p:nvPr>
            <p:ph type="sldNum" sz="quarter" idx="12"/>
          </p:nvPr>
        </p:nvSpPr>
        <p:spPr/>
        <p:txBody>
          <a:bodyPr rtlCol="0"/>
          <a:lstStyle/>
          <a:p>
            <a:pPr rtl="0"/>
            <a:fld id="{E31375A4-56A4-47D6-9801-1991572033F7}" type="slidenum">
              <a:rPr lang="da-DK" noProof="0" smtClean="0"/>
              <a:t>‹nr.›</a:t>
            </a:fld>
            <a:endParaRPr lang="da-DK" noProof="0"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pic>
        <p:nvPicPr>
          <p:cNvPr id="9" name="Billede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66439" y="283"/>
            <a:ext cx="4435717" cy="6856286"/>
          </a:xfrm>
          <a:prstGeom prst="rect">
            <a:avLst/>
          </a:prstGeom>
        </p:spPr>
      </p:pic>
      <p:sp>
        <p:nvSpPr>
          <p:cNvPr id="2" name="Titel 1"/>
          <p:cNvSpPr>
            <a:spLocks noGrp="1"/>
          </p:cNvSpPr>
          <p:nvPr>
            <p:ph type="title" hasCustomPrompt="1"/>
          </p:nvPr>
        </p:nvSpPr>
        <p:spPr>
          <a:xfrm>
            <a:off x="8229601" y="2514600"/>
            <a:ext cx="3474720" cy="1600200"/>
          </a:xfrm>
        </p:spPr>
        <p:txBody>
          <a:bodyPr rtlCol="0" anchor="b"/>
          <a:lstStyle>
            <a:lvl1pPr>
              <a:defRPr sz="3200">
                <a:solidFill>
                  <a:schemeClr val="accent1">
                    <a:lumMod val="75000"/>
                  </a:schemeClr>
                </a:solidFill>
              </a:defRPr>
            </a:lvl1pPr>
          </a:lstStyle>
          <a:p>
            <a:pPr rtl="0"/>
            <a:r>
              <a:rPr lang="da-DK" noProof="0" dirty="0"/>
              <a:t>Klik for at redigere </a:t>
            </a:r>
            <a:r>
              <a:rPr lang="da-DK" noProof="0" dirty="0" err="1"/>
              <a:t>titeltypogra-fier</a:t>
            </a:r>
            <a:r>
              <a:rPr lang="da-DK" noProof="0" dirty="0"/>
              <a:t> i master</a:t>
            </a:r>
          </a:p>
        </p:txBody>
      </p:sp>
      <p:sp>
        <p:nvSpPr>
          <p:cNvPr id="3" name="Pladsholder til indhold 2"/>
          <p:cNvSpPr>
            <a:spLocks noGrp="1"/>
          </p:cNvSpPr>
          <p:nvPr>
            <p:ph idx="1"/>
          </p:nvPr>
        </p:nvSpPr>
        <p:spPr>
          <a:xfrm>
            <a:off x="790302" y="685800"/>
            <a:ext cx="6126480" cy="5486400"/>
          </a:xfrm>
        </p:spPr>
        <p:txBody>
          <a:bodyPr rtlCol="0">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da-DK" noProof="0"/>
              <a:t>Klik for at redigere teksttypografierne i masteren</a:t>
            </a:r>
          </a:p>
          <a:p>
            <a:pPr lvl="1" rtl="0"/>
            <a:r>
              <a:rPr lang="da-DK" noProof="0"/>
              <a:t>Andet niveau</a:t>
            </a:r>
          </a:p>
          <a:p>
            <a:pPr lvl="2" rtl="0"/>
            <a:r>
              <a:rPr lang="da-DK" noProof="0"/>
              <a:t>Tredje niveau</a:t>
            </a:r>
          </a:p>
          <a:p>
            <a:pPr lvl="3" rtl="0"/>
            <a:r>
              <a:rPr lang="da-DK" noProof="0"/>
              <a:t>Fjerde niveau</a:t>
            </a:r>
          </a:p>
          <a:p>
            <a:pPr lvl="4" rtl="0"/>
            <a:r>
              <a:rPr lang="da-DK" noProof="0"/>
              <a:t>Femte niveau</a:t>
            </a:r>
            <a:endParaRPr lang="da-DK" noProof="0" dirty="0"/>
          </a:p>
        </p:txBody>
      </p:sp>
      <p:sp>
        <p:nvSpPr>
          <p:cNvPr id="4" name="Pladsholder til tekst 3"/>
          <p:cNvSpPr>
            <a:spLocks noGrp="1"/>
          </p:cNvSpPr>
          <p:nvPr>
            <p:ph type="body" sz="half" idx="2"/>
          </p:nvPr>
        </p:nvSpPr>
        <p:spPr>
          <a:xfrm>
            <a:off x="8229600" y="4343400"/>
            <a:ext cx="3474720" cy="1188720"/>
          </a:xfrm>
        </p:spPr>
        <p:txBody>
          <a:bodyPr rtlCol="0">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a-DK" noProof="0"/>
              <a:t>Klik for at redigere teksttypografierne i masteren</a:t>
            </a:r>
          </a:p>
        </p:txBody>
      </p:sp>
      <p:sp>
        <p:nvSpPr>
          <p:cNvPr id="10" name="Rektangel 9"/>
          <p:cNvSpPr/>
          <p:nvPr userDrawn="1"/>
        </p:nvSpPr>
        <p:spPr>
          <a:xfrm>
            <a:off x="7711702"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dirty="0"/>
          </a:p>
        </p:txBody>
      </p:sp>
      <p:sp>
        <p:nvSpPr>
          <p:cNvPr id="6" name="Pladsholder til sidefod 5"/>
          <p:cNvSpPr>
            <a:spLocks noGrp="1"/>
          </p:cNvSpPr>
          <p:nvPr>
            <p:ph type="ftr" sz="quarter" idx="11"/>
          </p:nvPr>
        </p:nvSpPr>
        <p:spPr/>
        <p:txBody>
          <a:bodyPr rtlCol="0"/>
          <a:lstStyle/>
          <a:p>
            <a:pPr rtl="0"/>
            <a:r>
              <a:rPr lang="da-DK" noProof="0" dirty="0"/>
              <a:t>Tilføj en sidefod</a:t>
            </a:r>
          </a:p>
        </p:txBody>
      </p:sp>
      <p:sp>
        <p:nvSpPr>
          <p:cNvPr id="5" name="Pladsholder til dato 4"/>
          <p:cNvSpPr>
            <a:spLocks noGrp="1"/>
          </p:cNvSpPr>
          <p:nvPr>
            <p:ph type="dt" sz="half" idx="10"/>
          </p:nvPr>
        </p:nvSpPr>
        <p:spPr/>
        <p:txBody>
          <a:bodyPr rtlCol="0"/>
          <a:lstStyle/>
          <a:p>
            <a:pPr rtl="0"/>
            <a:fld id="{E2950150-0625-4360-B73A-49273DB015B8}" type="datetime1">
              <a:rPr lang="da-DK" noProof="0" smtClean="0"/>
              <a:t>15-12-2020</a:t>
            </a:fld>
            <a:endParaRPr lang="da-DK" noProof="0" dirty="0"/>
          </a:p>
        </p:txBody>
      </p:sp>
      <p:sp>
        <p:nvSpPr>
          <p:cNvPr id="7" name="Pladsholder til slidenummer 6"/>
          <p:cNvSpPr>
            <a:spLocks noGrp="1"/>
          </p:cNvSpPr>
          <p:nvPr>
            <p:ph type="sldNum" sz="quarter" idx="12"/>
          </p:nvPr>
        </p:nvSpPr>
        <p:spPr/>
        <p:txBody>
          <a:bodyPr rtlCol="0"/>
          <a:lstStyle/>
          <a:p>
            <a:pPr rtl="0"/>
            <a:fld id="{E31375A4-56A4-47D6-9801-1991572033F7}" type="slidenum">
              <a:rPr lang="da-DK" noProof="0" smtClean="0"/>
              <a:t>‹nr.›</a:t>
            </a:fld>
            <a:endParaRPr lang="da-DK" noProof="0"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pic>
        <p:nvPicPr>
          <p:cNvPr id="8" name="Billede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7766439" y="283"/>
            <a:ext cx="4435717" cy="6856286"/>
          </a:xfrm>
          <a:prstGeom prst="rect">
            <a:avLst/>
          </a:prstGeom>
        </p:spPr>
      </p:pic>
      <p:sp>
        <p:nvSpPr>
          <p:cNvPr id="2" name="Titel 1"/>
          <p:cNvSpPr>
            <a:spLocks noGrp="1"/>
          </p:cNvSpPr>
          <p:nvPr>
            <p:ph type="title" hasCustomPrompt="1"/>
          </p:nvPr>
        </p:nvSpPr>
        <p:spPr>
          <a:xfrm>
            <a:off x="8229600" y="2514600"/>
            <a:ext cx="3474720" cy="1600200"/>
          </a:xfrm>
        </p:spPr>
        <p:txBody>
          <a:bodyPr rtlCol="0" anchor="b"/>
          <a:lstStyle>
            <a:lvl1pPr>
              <a:defRPr sz="3200">
                <a:solidFill>
                  <a:schemeClr val="accent1">
                    <a:lumMod val="75000"/>
                  </a:schemeClr>
                </a:solidFill>
              </a:defRPr>
            </a:lvl1pPr>
          </a:lstStyle>
          <a:p>
            <a:pPr rtl="0"/>
            <a:r>
              <a:rPr lang="da-DK" noProof="0" dirty="0"/>
              <a:t>Klik for at redigere </a:t>
            </a:r>
            <a:r>
              <a:rPr lang="da-DK" noProof="0" dirty="0" err="1"/>
              <a:t>titeltypogra-fier</a:t>
            </a:r>
            <a:r>
              <a:rPr lang="da-DK" noProof="0" dirty="0"/>
              <a:t>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0" y="1325880"/>
            <a:ext cx="6858000" cy="4206240"/>
          </a:xfrm>
          <a:solidFill>
            <a:schemeClr val="bg2"/>
          </a:solidFill>
          <a:effectLst>
            <a:outerShdw blurRad="63500" sx="101000" sy="101000" algn="ctr" rotWithShape="0">
              <a:prstClr val="black">
                <a:alpha val="15000"/>
              </a:prstClr>
            </a:outerShdw>
          </a:effectLst>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endParaRPr lang="da-DK" noProof="0" dirty="0"/>
          </a:p>
        </p:txBody>
      </p:sp>
      <p:sp>
        <p:nvSpPr>
          <p:cNvPr id="4" name="Pladsholder til tekst 3"/>
          <p:cNvSpPr>
            <a:spLocks noGrp="1"/>
          </p:cNvSpPr>
          <p:nvPr>
            <p:ph type="body" sz="half" idx="2"/>
          </p:nvPr>
        </p:nvSpPr>
        <p:spPr>
          <a:xfrm>
            <a:off x="8229600" y="4343400"/>
            <a:ext cx="3474720" cy="1188720"/>
          </a:xfrm>
        </p:spPr>
        <p:txBody>
          <a:bodyPr rtlCol="0">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a-DK" noProof="0"/>
              <a:t>Klik for at redigere teksttypografierne i masteren</a:t>
            </a:r>
          </a:p>
        </p:txBody>
      </p:sp>
      <p:sp>
        <p:nvSpPr>
          <p:cNvPr id="6" name="Pladsholder til sidefod 5"/>
          <p:cNvSpPr>
            <a:spLocks noGrp="1"/>
          </p:cNvSpPr>
          <p:nvPr>
            <p:ph type="ftr" sz="quarter" idx="11"/>
          </p:nvPr>
        </p:nvSpPr>
        <p:spPr/>
        <p:txBody>
          <a:bodyPr rtlCol="0"/>
          <a:lstStyle/>
          <a:p>
            <a:pPr rtl="0"/>
            <a:r>
              <a:rPr lang="da-DK" noProof="0" dirty="0"/>
              <a:t>Tilføj en sidefod</a:t>
            </a:r>
          </a:p>
        </p:txBody>
      </p:sp>
      <p:sp>
        <p:nvSpPr>
          <p:cNvPr id="5" name="Pladsholder til dato 4"/>
          <p:cNvSpPr>
            <a:spLocks noGrp="1"/>
          </p:cNvSpPr>
          <p:nvPr>
            <p:ph type="dt" sz="half" idx="10"/>
          </p:nvPr>
        </p:nvSpPr>
        <p:spPr/>
        <p:txBody>
          <a:bodyPr rtlCol="0"/>
          <a:lstStyle/>
          <a:p>
            <a:pPr rtl="0"/>
            <a:fld id="{0CE9B5D9-0252-4186-824D-C62D4D192D6F}" type="datetime1">
              <a:rPr lang="da-DK" noProof="0" smtClean="0"/>
              <a:t>15-12-2020</a:t>
            </a:fld>
            <a:endParaRPr lang="da-DK" noProof="0" dirty="0"/>
          </a:p>
        </p:txBody>
      </p:sp>
      <p:sp>
        <p:nvSpPr>
          <p:cNvPr id="7" name="Pladsholder til slidenummer 6"/>
          <p:cNvSpPr>
            <a:spLocks noGrp="1"/>
          </p:cNvSpPr>
          <p:nvPr>
            <p:ph type="sldNum" sz="quarter" idx="12"/>
          </p:nvPr>
        </p:nvSpPr>
        <p:spPr/>
        <p:txBody>
          <a:bodyPr rtlCol="0"/>
          <a:lstStyle/>
          <a:p>
            <a:pPr rtl="0"/>
            <a:fld id="{E31375A4-56A4-47D6-9801-1991572033F7}" type="slidenum">
              <a:rPr lang="da-DK" noProof="0" smtClean="0"/>
              <a:t>‹nr.›</a:t>
            </a:fld>
            <a:endParaRPr lang="da-DK" noProof="0" dirty="0"/>
          </a:p>
        </p:txBody>
      </p:sp>
      <p:sp>
        <p:nvSpPr>
          <p:cNvPr id="11" name="Rektangel 10"/>
          <p:cNvSpPr/>
          <p:nvPr userDrawn="1"/>
        </p:nvSpPr>
        <p:spPr>
          <a:xfrm>
            <a:off x="7711702"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dirty="0"/>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noProof="0"/>
              <a:t>Klik for at redigere titeltypografien i masteren</a:t>
            </a:r>
            <a:endParaRPr lang="da-DK" noProof="0" dirty="0"/>
          </a:p>
        </p:txBody>
      </p:sp>
      <p:sp>
        <p:nvSpPr>
          <p:cNvPr id="3" name="Pladsholder til lodret tekst 2"/>
          <p:cNvSpPr>
            <a:spLocks noGrp="1"/>
          </p:cNvSpPr>
          <p:nvPr>
            <p:ph type="body" orient="vert" idx="1"/>
          </p:nvPr>
        </p:nvSpPr>
        <p:spPr/>
        <p:txBody>
          <a:bodyPr vert="eaVert" rtlCol="0"/>
          <a:lstStyle/>
          <a:p>
            <a:pPr lvl="0" rtl="0"/>
            <a:r>
              <a:rPr lang="da-DK" noProof="0"/>
              <a:t>Klik for at redigere teksttypografierne i masteren</a:t>
            </a:r>
          </a:p>
          <a:p>
            <a:pPr lvl="1" rtl="0"/>
            <a:r>
              <a:rPr lang="da-DK" noProof="0"/>
              <a:t>Andet niveau</a:t>
            </a:r>
          </a:p>
          <a:p>
            <a:pPr lvl="2" rtl="0"/>
            <a:r>
              <a:rPr lang="da-DK" noProof="0"/>
              <a:t>Tredje niveau</a:t>
            </a:r>
          </a:p>
          <a:p>
            <a:pPr lvl="3" rtl="0"/>
            <a:r>
              <a:rPr lang="da-DK" noProof="0"/>
              <a:t>Fjerde niveau</a:t>
            </a:r>
          </a:p>
          <a:p>
            <a:pPr lvl="4" rtl="0"/>
            <a:r>
              <a:rPr lang="da-DK" noProof="0"/>
              <a:t>Femte niveau</a:t>
            </a:r>
            <a:endParaRPr lang="da-DK" noProof="0" dirty="0"/>
          </a:p>
        </p:txBody>
      </p:sp>
      <p:sp>
        <p:nvSpPr>
          <p:cNvPr id="5" name="Pladsholder til sidefod 4"/>
          <p:cNvSpPr>
            <a:spLocks noGrp="1"/>
          </p:cNvSpPr>
          <p:nvPr>
            <p:ph type="ftr" sz="quarter" idx="11"/>
          </p:nvPr>
        </p:nvSpPr>
        <p:spPr/>
        <p:txBody>
          <a:bodyPr rtlCol="0"/>
          <a:lstStyle/>
          <a:p>
            <a:pPr rtl="0"/>
            <a:r>
              <a:rPr lang="da-DK" noProof="0" dirty="0"/>
              <a:t>Tilføj en sidefod</a:t>
            </a:r>
          </a:p>
        </p:txBody>
      </p:sp>
      <p:sp>
        <p:nvSpPr>
          <p:cNvPr id="4" name="Pladsholder til dato 3"/>
          <p:cNvSpPr>
            <a:spLocks noGrp="1"/>
          </p:cNvSpPr>
          <p:nvPr>
            <p:ph type="dt" sz="half" idx="10"/>
          </p:nvPr>
        </p:nvSpPr>
        <p:spPr/>
        <p:txBody>
          <a:bodyPr rtlCol="0"/>
          <a:lstStyle/>
          <a:p>
            <a:pPr rtl="0"/>
            <a:fld id="{CCBE9634-1F17-4B9B-95E2-E956C2F5FF28}" type="datetime1">
              <a:rPr lang="da-DK" noProof="0" smtClean="0"/>
              <a:t>15-12-2020</a:t>
            </a:fld>
            <a:endParaRPr lang="da-DK" noProof="0" dirty="0"/>
          </a:p>
        </p:txBody>
      </p:sp>
      <p:sp>
        <p:nvSpPr>
          <p:cNvPr id="6" name="Pladsholder til slidenummer 5"/>
          <p:cNvSpPr>
            <a:spLocks noGrp="1"/>
          </p:cNvSpPr>
          <p:nvPr>
            <p:ph type="sldNum" sz="quarter" idx="12"/>
          </p:nvPr>
        </p:nvSpPr>
        <p:spPr/>
        <p:txBody>
          <a:bodyPr rtlCol="0"/>
          <a:lstStyle/>
          <a:p>
            <a:pPr rtl="0"/>
            <a:fld id="{E31375A4-56A4-47D6-9801-1991572033F7}" type="slidenum">
              <a:rPr lang="da-DK" noProof="0" smtClean="0"/>
              <a:t>‹nr.›</a:t>
            </a:fld>
            <a:endParaRPr lang="da-DK" noProof="0"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9525000" y="382230"/>
            <a:ext cx="1371600" cy="5561369"/>
          </a:xfrm>
        </p:spPr>
        <p:txBody>
          <a:bodyPr vert="eaVert" rtlCol="0"/>
          <a:lstStyle/>
          <a:p>
            <a:pPr rtl="0"/>
            <a:r>
              <a:rPr lang="da-DK" noProof="0"/>
              <a:t>Klik for at redigere titeltypografien i masteren</a:t>
            </a:r>
            <a:endParaRPr lang="da-DK" noProof="0" dirty="0"/>
          </a:p>
        </p:txBody>
      </p:sp>
      <p:sp>
        <p:nvSpPr>
          <p:cNvPr id="3" name="Pladsholder til lodret tekst 2"/>
          <p:cNvSpPr>
            <a:spLocks noGrp="1"/>
          </p:cNvSpPr>
          <p:nvPr>
            <p:ph type="body" orient="vert" idx="1"/>
          </p:nvPr>
        </p:nvSpPr>
        <p:spPr>
          <a:xfrm>
            <a:off x="1295400" y="382230"/>
            <a:ext cx="7863840" cy="5561370"/>
          </a:xfrm>
        </p:spPr>
        <p:txBody>
          <a:bodyPr vert="eaVert" rtlCol="0"/>
          <a:lstStyle/>
          <a:p>
            <a:pPr lvl="0" rtl="0"/>
            <a:r>
              <a:rPr lang="da-DK" noProof="0"/>
              <a:t>Klik for at redigere teksttypografierne i masteren</a:t>
            </a:r>
          </a:p>
          <a:p>
            <a:pPr lvl="1" rtl="0"/>
            <a:r>
              <a:rPr lang="da-DK" noProof="0"/>
              <a:t>Andet niveau</a:t>
            </a:r>
          </a:p>
          <a:p>
            <a:pPr lvl="2" rtl="0"/>
            <a:r>
              <a:rPr lang="da-DK" noProof="0"/>
              <a:t>Tredje niveau</a:t>
            </a:r>
          </a:p>
          <a:p>
            <a:pPr lvl="3" rtl="0"/>
            <a:r>
              <a:rPr lang="da-DK" noProof="0"/>
              <a:t>Fjerde niveau</a:t>
            </a:r>
          </a:p>
          <a:p>
            <a:pPr lvl="4" rtl="0"/>
            <a:r>
              <a:rPr lang="da-DK" noProof="0"/>
              <a:t>Femte niveau</a:t>
            </a:r>
            <a:endParaRPr lang="da-DK" noProof="0" dirty="0"/>
          </a:p>
        </p:txBody>
      </p:sp>
      <p:sp>
        <p:nvSpPr>
          <p:cNvPr id="5" name="Pladsholder til sidefod 4"/>
          <p:cNvSpPr>
            <a:spLocks noGrp="1"/>
          </p:cNvSpPr>
          <p:nvPr>
            <p:ph type="ftr" sz="quarter" idx="11"/>
          </p:nvPr>
        </p:nvSpPr>
        <p:spPr/>
        <p:txBody>
          <a:bodyPr rtlCol="0"/>
          <a:lstStyle/>
          <a:p>
            <a:pPr rtl="0"/>
            <a:r>
              <a:rPr lang="da-DK" noProof="0" dirty="0"/>
              <a:t>Tilføj en sidefod</a:t>
            </a:r>
          </a:p>
        </p:txBody>
      </p:sp>
      <p:sp>
        <p:nvSpPr>
          <p:cNvPr id="4" name="Pladsholder til dato 3"/>
          <p:cNvSpPr>
            <a:spLocks noGrp="1"/>
          </p:cNvSpPr>
          <p:nvPr>
            <p:ph type="dt" sz="half" idx="10"/>
          </p:nvPr>
        </p:nvSpPr>
        <p:spPr/>
        <p:txBody>
          <a:bodyPr rtlCol="0"/>
          <a:lstStyle/>
          <a:p>
            <a:pPr rtl="0"/>
            <a:fld id="{1ABA86FB-1E59-4E4F-A6D8-BCB27480F366}" type="datetime1">
              <a:rPr lang="da-DK" noProof="0" smtClean="0"/>
              <a:t>15-12-2020</a:t>
            </a:fld>
            <a:endParaRPr lang="da-DK" noProof="0" dirty="0"/>
          </a:p>
        </p:txBody>
      </p:sp>
      <p:sp>
        <p:nvSpPr>
          <p:cNvPr id="6" name="Pladsholder til slidenummer 5"/>
          <p:cNvSpPr>
            <a:spLocks noGrp="1"/>
          </p:cNvSpPr>
          <p:nvPr>
            <p:ph type="sldNum" sz="quarter" idx="12"/>
          </p:nvPr>
        </p:nvSpPr>
        <p:spPr/>
        <p:txBody>
          <a:bodyPr rtlCol="0"/>
          <a:lstStyle/>
          <a:p>
            <a:pPr rtl="0"/>
            <a:fld id="{E31375A4-56A4-47D6-9801-1991572033F7}" type="slidenum">
              <a:rPr lang="da-DK" noProof="0" smtClean="0"/>
              <a:t>‹nr.›</a:t>
            </a:fld>
            <a:endParaRPr lang="da-DK" noProof="0"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95400" y="381000"/>
            <a:ext cx="9601200" cy="1143000"/>
          </a:xfrm>
          <a:prstGeom prst="rect">
            <a:avLst/>
          </a:prstGeom>
        </p:spPr>
        <p:txBody>
          <a:bodyPr vert="horz" lIns="91440" tIns="45720" rIns="91440" bIns="45720" rtlCol="0" anchor="b">
            <a:normAutofit/>
          </a:bodyPr>
          <a:lstStyle/>
          <a:p>
            <a:pPr rtl="0"/>
            <a:r>
              <a:rPr lang="da-DK" noProof="0" dirty="0"/>
              <a:t>Klik for at redigere titeltypografier i master</a:t>
            </a:r>
          </a:p>
        </p:txBody>
      </p:sp>
      <p:sp>
        <p:nvSpPr>
          <p:cNvPr id="3" name="Pladsholder til tekst 2"/>
          <p:cNvSpPr>
            <a:spLocks noGrp="1"/>
          </p:cNvSpPr>
          <p:nvPr>
            <p:ph type="body" idx="1"/>
          </p:nvPr>
        </p:nvSpPr>
        <p:spPr>
          <a:xfrm>
            <a:off x="1295400" y="1828800"/>
            <a:ext cx="9601200" cy="4114800"/>
          </a:xfrm>
          <a:prstGeom prst="rect">
            <a:avLst/>
          </a:prstGeom>
        </p:spPr>
        <p:txBody>
          <a:bodyPr vert="horz" lIns="91440" tIns="45720" rIns="91440" bIns="45720" rtlCol="0">
            <a:normAutofit/>
          </a:bodyPr>
          <a:lstStyle/>
          <a:p>
            <a:pPr lvl="0" rtl="0"/>
            <a:r>
              <a:rPr lang="da-DK" noProof="0" dirty="0"/>
              <a:t>Klik for at redigere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5" name="Pladsholder til sidefod 4"/>
          <p:cNvSpPr>
            <a:spLocks noGrp="1"/>
          </p:cNvSpPr>
          <p:nvPr>
            <p:ph type="ftr" sz="quarter" idx="3"/>
          </p:nvPr>
        </p:nvSpPr>
        <p:spPr>
          <a:xfrm>
            <a:off x="1295400" y="6419462"/>
            <a:ext cx="5181600" cy="238902"/>
          </a:xfrm>
          <a:prstGeom prst="rect">
            <a:avLst/>
          </a:prstGeom>
        </p:spPr>
        <p:txBody>
          <a:bodyPr vert="horz" lIns="91440" tIns="45720" rIns="91440" bIns="45720" rtlCol="0" anchor="ctr"/>
          <a:lstStyle>
            <a:lvl1pPr algn="l">
              <a:defRPr sz="1100">
                <a:solidFill>
                  <a:schemeClr val="tx1"/>
                </a:solidFill>
              </a:defRPr>
            </a:lvl1pPr>
          </a:lstStyle>
          <a:p>
            <a:pPr rtl="0"/>
            <a:r>
              <a:rPr lang="da-DK" noProof="0" dirty="0"/>
              <a:t>Tilføj en sidefod</a:t>
            </a:r>
          </a:p>
        </p:txBody>
      </p:sp>
      <p:sp>
        <p:nvSpPr>
          <p:cNvPr id="4" name="Pladsholder til dato 3"/>
          <p:cNvSpPr>
            <a:spLocks noGrp="1"/>
          </p:cNvSpPr>
          <p:nvPr>
            <p:ph type="dt" sz="half" idx="2"/>
          </p:nvPr>
        </p:nvSpPr>
        <p:spPr>
          <a:xfrm>
            <a:off x="8556170" y="6419462"/>
            <a:ext cx="1351383" cy="238902"/>
          </a:xfrm>
          <a:prstGeom prst="rect">
            <a:avLst/>
          </a:prstGeom>
        </p:spPr>
        <p:txBody>
          <a:bodyPr vert="horz" lIns="91440" tIns="45720" rIns="91440" bIns="45720" rtlCol="0" anchor="ctr"/>
          <a:lstStyle>
            <a:lvl1pPr algn="r">
              <a:defRPr sz="1100">
                <a:solidFill>
                  <a:schemeClr val="tx1"/>
                </a:solidFill>
              </a:defRPr>
            </a:lvl1pPr>
          </a:lstStyle>
          <a:p>
            <a:pPr rtl="0"/>
            <a:fld id="{628D4969-F5D9-4E92-9E91-24B5EFC2A66E}" type="datetime1">
              <a:rPr lang="da-DK" noProof="0" smtClean="0"/>
              <a:t>15-12-2020</a:t>
            </a:fld>
            <a:endParaRPr lang="da-DK" noProof="0" dirty="0"/>
          </a:p>
        </p:txBody>
      </p:sp>
      <p:sp>
        <p:nvSpPr>
          <p:cNvPr id="6" name="Pladsholder til slidenummer 5"/>
          <p:cNvSpPr>
            <a:spLocks noGrp="1"/>
          </p:cNvSpPr>
          <p:nvPr>
            <p:ph type="sldNum" sz="quarter" idx="4"/>
          </p:nvPr>
        </p:nvSpPr>
        <p:spPr>
          <a:xfrm>
            <a:off x="10198358" y="6419462"/>
            <a:ext cx="698241" cy="238902"/>
          </a:xfrm>
          <a:prstGeom prst="rect">
            <a:avLst/>
          </a:prstGeom>
        </p:spPr>
        <p:txBody>
          <a:bodyPr vert="horz" lIns="91440" tIns="45720" rIns="91440" bIns="45720" rtlCol="0" anchor="ctr"/>
          <a:lstStyle>
            <a:lvl1pPr algn="r">
              <a:defRPr sz="1100">
                <a:solidFill>
                  <a:schemeClr val="tx1"/>
                </a:solidFill>
              </a:defRPr>
            </a:lvl1pPr>
          </a:lstStyle>
          <a:p>
            <a:pPr rtl="0"/>
            <a:fld id="{E31375A4-56A4-47D6-9801-1991572033F7}" type="slidenum">
              <a:rPr lang="da-DK" noProof="0" smtClean="0"/>
              <a:pPr rtl="0"/>
              <a:t>‹nr.›</a:t>
            </a:fld>
            <a:endParaRPr lang="da-DK" noProof="0" dirty="0"/>
          </a:p>
        </p:txBody>
      </p:sp>
      <p:sp>
        <p:nvSpPr>
          <p:cNvPr id="8" name="Rektangel 7"/>
          <p:cNvSpPr/>
          <p:nvPr userDrawn="1"/>
        </p:nvSpPr>
        <p:spPr>
          <a:xfrm>
            <a:off x="0" y="6257036"/>
            <a:ext cx="12192000" cy="54864"/>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cap="all" baseline="0">
          <a:solidFill>
            <a:schemeClr val="accent1"/>
          </a:solidFill>
          <a:effectLst>
            <a:outerShdw blurRad="38100" dist="25400" dir="18900000" algn="bl" rotWithShape="0">
              <a:schemeClr val="bg1">
                <a:alpha val="80000"/>
              </a:schemeClr>
            </a:outerShdw>
          </a:effectLst>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10"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Historie som fiktion</a:t>
            </a:r>
          </a:p>
        </p:txBody>
      </p:sp>
      <p:sp>
        <p:nvSpPr>
          <p:cNvPr id="3" name="Undertitel 2"/>
          <p:cNvSpPr>
            <a:spLocks noGrp="1"/>
          </p:cNvSpPr>
          <p:nvPr>
            <p:ph type="subTitle" idx="1"/>
          </p:nvPr>
        </p:nvSpPr>
        <p:spPr/>
        <p:txBody>
          <a:bodyPr rtlCol="0"/>
          <a:lstStyle/>
          <a:p>
            <a:pPr rtl="0"/>
            <a:r>
              <a:rPr lang="da-DK" dirty="0"/>
              <a:t>Kan man lære noget af historiske film og tv-serier?</a:t>
            </a:r>
            <a:endParaRPr lang="da-DK" dirty="0">
              <a:solidFill>
                <a:schemeClr val="accent1">
                  <a:lumMod val="75000"/>
                </a:schemeClr>
              </a:solidFill>
            </a:endParaRPr>
          </a:p>
        </p:txBody>
      </p:sp>
    </p:spTree>
    <p:extLst>
      <p:ext uri="{BB962C8B-B14F-4D97-AF65-F5344CB8AC3E}">
        <p14:creationId xmlns:p14="http://schemas.microsoft.com/office/powerpoint/2010/main" val="353226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481B54-248E-40C6-B52D-1388DB4F89D0}"/>
              </a:ext>
            </a:extLst>
          </p:cNvPr>
          <p:cNvSpPr>
            <a:spLocks noGrp="1"/>
          </p:cNvSpPr>
          <p:nvPr>
            <p:ph type="title"/>
          </p:nvPr>
        </p:nvSpPr>
        <p:spPr/>
        <p:txBody>
          <a:bodyPr/>
          <a:lstStyle/>
          <a:p>
            <a:r>
              <a:rPr lang="da-DK" dirty="0"/>
              <a:t>Den lille og store historie</a:t>
            </a:r>
          </a:p>
        </p:txBody>
      </p:sp>
      <p:sp>
        <p:nvSpPr>
          <p:cNvPr id="3" name="Pladsholder til indhold 2">
            <a:extLst>
              <a:ext uri="{FF2B5EF4-FFF2-40B4-BE49-F238E27FC236}">
                <a16:creationId xmlns:a16="http://schemas.microsoft.com/office/drawing/2014/main" id="{7E9DDD8E-027F-4178-A90D-E805566F373E}"/>
              </a:ext>
            </a:extLst>
          </p:cNvPr>
          <p:cNvSpPr>
            <a:spLocks noGrp="1"/>
          </p:cNvSpPr>
          <p:nvPr>
            <p:ph idx="1"/>
          </p:nvPr>
        </p:nvSpPr>
        <p:spPr/>
        <p:txBody>
          <a:bodyPr>
            <a:normAutofit fontScale="92500" lnSpcReduction="20000"/>
          </a:bodyPr>
          <a:lstStyle/>
          <a:p>
            <a:r>
              <a:rPr lang="da-DK" dirty="0"/>
              <a:t>Den lille historie er historien på mikroniveau hvor vi høre om enkelte personer eller grupper af personer og hvordan de handler, tænker og taler. Det kan fx handle om hvorfor Peter Jensen valgte at blive modstandsmand under besættelsen og hvilke sabotagehandlinger han foretog mod tyskerne. </a:t>
            </a:r>
          </a:p>
          <a:p>
            <a:r>
              <a:rPr lang="da-DK" dirty="0"/>
              <a:t>Den store historie er historien på makroniveau hvor vi hører om strukturer såsom den økonomiske eller politiske udvikling eller ser hvordan historiens ”store mænd” har handlet. Det kan fx handle om danskernes modstand </a:t>
            </a:r>
            <a:r>
              <a:rPr lang="da-DK" dirty="0" err="1"/>
              <a:t>modstand</a:t>
            </a:r>
            <a:r>
              <a:rPr lang="da-DK" dirty="0"/>
              <a:t> mod den tyske besættelsesmagt.</a:t>
            </a:r>
          </a:p>
          <a:p>
            <a:r>
              <a:rPr lang="da-DK" dirty="0"/>
              <a:t>Tænk på forskellen mellem at  gå rundt inde i  en skov og undersøger de enkelte træer (den lille historie) sammenlignet med hvis man sidder i en helikopter og flyver rundt over skoven (den store historie)</a:t>
            </a:r>
          </a:p>
          <a:p>
            <a:r>
              <a:rPr lang="da-DK" dirty="0"/>
              <a:t>I historieundervisningen og historiske fremstillinger præsenteres I ofte med den store historie og dykker kun sjældent ned i den lille historie. Det skyldes at vi gerne vil give jer et overblik over Danmarks og Europas historie fra oldtiden og frem til i dag. Ulempen ved denne tilgang er at det virker uvedkommende og det er svært at leve sig ind i. </a:t>
            </a:r>
          </a:p>
        </p:txBody>
      </p:sp>
    </p:spTree>
    <p:extLst>
      <p:ext uri="{BB962C8B-B14F-4D97-AF65-F5344CB8AC3E}">
        <p14:creationId xmlns:p14="http://schemas.microsoft.com/office/powerpoint/2010/main" val="3800157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DA1B3F-55BC-4865-BBD1-568506EC0C30}"/>
              </a:ext>
            </a:extLst>
          </p:cNvPr>
          <p:cNvSpPr>
            <a:spLocks noGrp="1"/>
          </p:cNvSpPr>
          <p:nvPr>
            <p:ph type="title"/>
          </p:nvPr>
        </p:nvSpPr>
        <p:spPr/>
        <p:txBody>
          <a:bodyPr/>
          <a:lstStyle/>
          <a:p>
            <a:r>
              <a:rPr lang="da-DK" dirty="0"/>
              <a:t>Forskellen på historieformidling i film/Tv og historiske fremstillinger</a:t>
            </a:r>
          </a:p>
        </p:txBody>
      </p:sp>
      <p:graphicFrame>
        <p:nvGraphicFramePr>
          <p:cNvPr id="13" name="Tabel 13">
            <a:extLst>
              <a:ext uri="{FF2B5EF4-FFF2-40B4-BE49-F238E27FC236}">
                <a16:creationId xmlns:a16="http://schemas.microsoft.com/office/drawing/2014/main" id="{D4227747-A1A2-43D2-8D36-9AEE957F44EF}"/>
              </a:ext>
            </a:extLst>
          </p:cNvPr>
          <p:cNvGraphicFramePr>
            <a:graphicFrameLocks noGrp="1"/>
          </p:cNvGraphicFramePr>
          <p:nvPr>
            <p:ph idx="1"/>
            <p:extLst>
              <p:ext uri="{D42A27DB-BD31-4B8C-83A1-F6EECF244321}">
                <p14:modId xmlns:p14="http://schemas.microsoft.com/office/powerpoint/2010/main" val="1120262962"/>
              </p:ext>
            </p:extLst>
          </p:nvPr>
        </p:nvGraphicFramePr>
        <p:xfrm>
          <a:off x="1295400" y="1828800"/>
          <a:ext cx="9601197" cy="5684520"/>
        </p:xfrm>
        <a:graphic>
          <a:graphicData uri="http://schemas.openxmlformats.org/drawingml/2006/table">
            <a:tbl>
              <a:tblPr firstRow="1" bandRow="1">
                <a:tableStyleId>{B301B821-A1FF-4177-AEE7-76D212191A09}</a:tableStyleId>
              </a:tblPr>
              <a:tblGrid>
                <a:gridCol w="3200399">
                  <a:extLst>
                    <a:ext uri="{9D8B030D-6E8A-4147-A177-3AD203B41FA5}">
                      <a16:colId xmlns:a16="http://schemas.microsoft.com/office/drawing/2014/main" val="3128936266"/>
                    </a:ext>
                  </a:extLst>
                </a:gridCol>
                <a:gridCol w="3200399">
                  <a:extLst>
                    <a:ext uri="{9D8B030D-6E8A-4147-A177-3AD203B41FA5}">
                      <a16:colId xmlns:a16="http://schemas.microsoft.com/office/drawing/2014/main" val="563122050"/>
                    </a:ext>
                  </a:extLst>
                </a:gridCol>
                <a:gridCol w="3200399">
                  <a:extLst>
                    <a:ext uri="{9D8B030D-6E8A-4147-A177-3AD203B41FA5}">
                      <a16:colId xmlns:a16="http://schemas.microsoft.com/office/drawing/2014/main" val="718749934"/>
                    </a:ext>
                  </a:extLst>
                </a:gridCol>
              </a:tblGrid>
              <a:tr h="370840">
                <a:tc>
                  <a:txBody>
                    <a:bodyPr/>
                    <a:lstStyle/>
                    <a:p>
                      <a:endParaRPr lang="da-DK" dirty="0"/>
                    </a:p>
                  </a:txBody>
                  <a:tcPr/>
                </a:tc>
                <a:tc>
                  <a:txBody>
                    <a:bodyPr/>
                    <a:lstStyle/>
                    <a:p>
                      <a:r>
                        <a:rPr lang="da-DK" dirty="0"/>
                        <a:t>Historisk fiktion film/TV</a:t>
                      </a:r>
                    </a:p>
                  </a:txBody>
                  <a:tcPr/>
                </a:tc>
                <a:tc>
                  <a:txBody>
                    <a:bodyPr/>
                    <a:lstStyle/>
                    <a:p>
                      <a:r>
                        <a:rPr lang="da-DK" dirty="0"/>
                        <a:t>Historiske fremstillinger</a:t>
                      </a:r>
                    </a:p>
                  </a:txBody>
                  <a:tcPr/>
                </a:tc>
                <a:extLst>
                  <a:ext uri="{0D108BD9-81ED-4DB2-BD59-A6C34878D82A}">
                    <a16:rowId xmlns:a16="http://schemas.microsoft.com/office/drawing/2014/main" val="1260812564"/>
                  </a:ext>
                </a:extLst>
              </a:tr>
              <a:tr h="370840">
                <a:tc>
                  <a:txBody>
                    <a:bodyPr/>
                    <a:lstStyle/>
                    <a:p>
                      <a:r>
                        <a:rPr lang="da-DK" dirty="0"/>
                        <a:t>Formål</a:t>
                      </a:r>
                    </a:p>
                  </a:txBody>
                  <a:tcPr/>
                </a:tc>
                <a:tc>
                  <a:txBody>
                    <a:bodyPr/>
                    <a:lstStyle/>
                    <a:p>
                      <a:r>
                        <a:rPr lang="da-DK" dirty="0"/>
                        <a:t>At underholde</a:t>
                      </a:r>
                    </a:p>
                    <a:p>
                      <a:r>
                        <a:rPr lang="da-DK" dirty="0"/>
                        <a:t>At fortælle en god historie</a:t>
                      </a:r>
                    </a:p>
                    <a:p>
                      <a:r>
                        <a:rPr lang="da-DK" dirty="0"/>
                        <a:t>Samfundskritik</a:t>
                      </a:r>
                    </a:p>
                  </a:txBody>
                  <a:tcPr/>
                </a:tc>
                <a:tc>
                  <a:txBody>
                    <a:bodyPr/>
                    <a:lstStyle/>
                    <a:p>
                      <a:r>
                        <a:rPr lang="da-DK" dirty="0"/>
                        <a:t>At undersøge og diskutere historiske begivenhedsforløb</a:t>
                      </a:r>
                    </a:p>
                  </a:txBody>
                  <a:tcPr/>
                </a:tc>
                <a:extLst>
                  <a:ext uri="{0D108BD9-81ED-4DB2-BD59-A6C34878D82A}">
                    <a16:rowId xmlns:a16="http://schemas.microsoft.com/office/drawing/2014/main" val="783076529"/>
                  </a:ext>
                </a:extLst>
              </a:tr>
              <a:tr h="370840">
                <a:tc>
                  <a:txBody>
                    <a:bodyPr/>
                    <a:lstStyle/>
                    <a:p>
                      <a:r>
                        <a:rPr lang="da-DK" dirty="0"/>
                        <a:t>Genre</a:t>
                      </a:r>
                    </a:p>
                  </a:txBody>
                  <a:tcPr/>
                </a:tc>
                <a:tc>
                  <a:txBody>
                    <a:bodyPr/>
                    <a:lstStyle/>
                    <a:p>
                      <a:r>
                        <a:rPr lang="da-DK" dirty="0"/>
                        <a:t>Fiktion</a:t>
                      </a:r>
                    </a:p>
                  </a:txBody>
                  <a:tcPr/>
                </a:tc>
                <a:tc>
                  <a:txBody>
                    <a:bodyPr/>
                    <a:lstStyle/>
                    <a:p>
                      <a:r>
                        <a:rPr lang="da-DK" dirty="0"/>
                        <a:t>Fakta</a:t>
                      </a:r>
                    </a:p>
                  </a:txBody>
                  <a:tcPr/>
                </a:tc>
                <a:extLst>
                  <a:ext uri="{0D108BD9-81ED-4DB2-BD59-A6C34878D82A}">
                    <a16:rowId xmlns:a16="http://schemas.microsoft.com/office/drawing/2014/main" val="3935431546"/>
                  </a:ext>
                </a:extLst>
              </a:tr>
              <a:tr h="370840">
                <a:tc>
                  <a:txBody>
                    <a:bodyPr/>
                    <a:lstStyle/>
                    <a:p>
                      <a:r>
                        <a:rPr lang="da-DK" dirty="0"/>
                        <a:t>Vinkel</a:t>
                      </a:r>
                    </a:p>
                  </a:txBody>
                  <a:tcPr/>
                </a:tc>
                <a:tc>
                  <a:txBody>
                    <a:bodyPr/>
                    <a:lstStyle/>
                    <a:p>
                      <a:r>
                        <a:rPr lang="da-DK" dirty="0"/>
                        <a:t>Menneskelige skæbner</a:t>
                      </a:r>
                    </a:p>
                    <a:p>
                      <a:r>
                        <a:rPr lang="da-DK" dirty="0"/>
                        <a:t>”Den lille historie” koblet til ”Den store historie”</a:t>
                      </a:r>
                    </a:p>
                  </a:txBody>
                  <a:tcPr/>
                </a:tc>
                <a:tc>
                  <a:txBody>
                    <a:bodyPr/>
                    <a:lstStyle/>
                    <a:p>
                      <a:r>
                        <a:rPr lang="da-DK" dirty="0"/>
                        <a:t>”Den store historie” ofte uden ”Den lille historie”</a:t>
                      </a:r>
                    </a:p>
                  </a:txBody>
                  <a:tcPr/>
                </a:tc>
                <a:extLst>
                  <a:ext uri="{0D108BD9-81ED-4DB2-BD59-A6C34878D82A}">
                    <a16:rowId xmlns:a16="http://schemas.microsoft.com/office/drawing/2014/main" val="2418992227"/>
                  </a:ext>
                </a:extLst>
              </a:tr>
              <a:tr h="370840">
                <a:tc>
                  <a:txBody>
                    <a:bodyPr/>
                    <a:lstStyle/>
                    <a:p>
                      <a:r>
                        <a:rPr lang="da-DK" dirty="0"/>
                        <a:t>Kommunikationsform</a:t>
                      </a:r>
                    </a:p>
                  </a:txBody>
                  <a:tcPr/>
                </a:tc>
                <a:tc>
                  <a:txBody>
                    <a:bodyPr/>
                    <a:lstStyle/>
                    <a:p>
                      <a:r>
                        <a:rPr lang="da-DK" dirty="0"/>
                        <a:t>Taler til vores følelser og giver mulighed for identifikation med karaktererne</a:t>
                      </a:r>
                    </a:p>
                  </a:txBody>
                  <a:tcPr/>
                </a:tc>
                <a:tc>
                  <a:txBody>
                    <a:bodyPr/>
                    <a:lstStyle/>
                    <a:p>
                      <a:r>
                        <a:rPr lang="da-DK" dirty="0"/>
                        <a:t> Taler til vores </a:t>
                      </a:r>
                      <a:r>
                        <a:rPr lang="da-DK" dirty="0" err="1"/>
                        <a:t>analystiske</a:t>
                      </a:r>
                      <a:r>
                        <a:rPr lang="da-DK" dirty="0"/>
                        <a:t> evner</a:t>
                      </a:r>
                    </a:p>
                  </a:txBody>
                  <a:tcPr/>
                </a:tc>
                <a:extLst>
                  <a:ext uri="{0D108BD9-81ED-4DB2-BD59-A6C34878D82A}">
                    <a16:rowId xmlns:a16="http://schemas.microsoft.com/office/drawing/2014/main" val="3375411154"/>
                  </a:ext>
                </a:extLst>
              </a:tr>
              <a:tr h="370840">
                <a:tc>
                  <a:txBody>
                    <a:bodyPr/>
                    <a:lstStyle/>
                    <a:p>
                      <a:r>
                        <a:rPr lang="da-DK" dirty="0"/>
                        <a:t>Publikum</a:t>
                      </a:r>
                    </a:p>
                  </a:txBody>
                  <a:tcPr/>
                </a:tc>
                <a:tc>
                  <a:txBody>
                    <a:bodyPr/>
                    <a:lstStyle/>
                    <a:p>
                      <a:r>
                        <a:rPr lang="da-DK" dirty="0"/>
                        <a:t>Stort alt afhængig af værkets popularitet. </a:t>
                      </a:r>
                    </a:p>
                  </a:txBody>
                  <a:tcPr/>
                </a:tc>
                <a:tc>
                  <a:txBody>
                    <a:bodyPr/>
                    <a:lstStyle/>
                    <a:p>
                      <a:r>
                        <a:rPr lang="da-DK" dirty="0"/>
                        <a:t>Ofte kun få læsere, men forskningen kan bredes ud hvis den anvendes i undervisning eller fiktion</a:t>
                      </a:r>
                    </a:p>
                  </a:txBody>
                  <a:tcPr/>
                </a:tc>
                <a:extLst>
                  <a:ext uri="{0D108BD9-81ED-4DB2-BD59-A6C34878D82A}">
                    <a16:rowId xmlns:a16="http://schemas.microsoft.com/office/drawing/2014/main" val="3258406367"/>
                  </a:ext>
                </a:extLst>
              </a:tr>
              <a:tr h="370840">
                <a:tc>
                  <a:txBody>
                    <a:bodyPr/>
                    <a:lstStyle/>
                    <a:p>
                      <a:r>
                        <a:rPr lang="da-DK" dirty="0"/>
                        <a:t>Sprog</a:t>
                      </a:r>
                    </a:p>
                  </a:txBody>
                  <a:tcPr/>
                </a:tc>
                <a:tc>
                  <a:txBody>
                    <a:bodyPr/>
                    <a:lstStyle/>
                    <a:p>
                      <a:r>
                        <a:rPr lang="da-DK" dirty="0"/>
                        <a:t>Levende billeder, Lyd</a:t>
                      </a:r>
                    </a:p>
                    <a:p>
                      <a:r>
                        <a:rPr lang="da-DK" dirty="0"/>
                        <a:t>Kunstnerisk</a:t>
                      </a:r>
                    </a:p>
                  </a:txBody>
                  <a:tcPr/>
                </a:tc>
                <a:tc>
                  <a:txBody>
                    <a:bodyPr/>
                    <a:lstStyle/>
                    <a:p>
                      <a:r>
                        <a:rPr lang="da-DK" dirty="0"/>
                        <a:t>Tekst, Fotos</a:t>
                      </a:r>
                    </a:p>
                    <a:p>
                      <a:r>
                        <a:rPr lang="da-DK" dirty="0"/>
                        <a:t>Akademisk</a:t>
                      </a:r>
                    </a:p>
                  </a:txBody>
                  <a:tcPr/>
                </a:tc>
                <a:extLst>
                  <a:ext uri="{0D108BD9-81ED-4DB2-BD59-A6C34878D82A}">
                    <a16:rowId xmlns:a16="http://schemas.microsoft.com/office/drawing/2014/main" val="4166796938"/>
                  </a:ext>
                </a:extLst>
              </a:tr>
              <a:tr h="370840">
                <a:tc>
                  <a:txBody>
                    <a:bodyPr/>
                    <a:lstStyle/>
                    <a:p>
                      <a:r>
                        <a:rPr lang="da-DK" dirty="0"/>
                        <a:t>Påvirkning af hukommelsen</a:t>
                      </a:r>
                    </a:p>
                  </a:txBody>
                  <a:tcPr/>
                </a:tc>
                <a:tc>
                  <a:txBody>
                    <a:bodyPr/>
                    <a:lstStyle/>
                    <a:p>
                      <a:r>
                        <a:rPr lang="da-DK" dirty="0"/>
                        <a:t>Stærk</a:t>
                      </a:r>
                    </a:p>
                  </a:txBody>
                  <a:tcPr/>
                </a:tc>
                <a:tc>
                  <a:txBody>
                    <a:bodyPr/>
                    <a:lstStyle/>
                    <a:p>
                      <a:r>
                        <a:rPr lang="da-DK" dirty="0"/>
                        <a:t>Svag</a:t>
                      </a:r>
                    </a:p>
                  </a:txBody>
                  <a:tcPr/>
                </a:tc>
                <a:extLst>
                  <a:ext uri="{0D108BD9-81ED-4DB2-BD59-A6C34878D82A}">
                    <a16:rowId xmlns:a16="http://schemas.microsoft.com/office/drawing/2014/main" val="3239417010"/>
                  </a:ext>
                </a:extLst>
              </a:tr>
            </a:tbl>
          </a:graphicData>
        </a:graphic>
      </p:graphicFrame>
    </p:spTree>
    <p:extLst>
      <p:ext uri="{BB962C8B-B14F-4D97-AF65-F5344CB8AC3E}">
        <p14:creationId xmlns:p14="http://schemas.microsoft.com/office/powerpoint/2010/main" val="2401554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969D49-09A3-4331-B4EE-A408CCD2AA12}"/>
              </a:ext>
            </a:extLst>
          </p:cNvPr>
          <p:cNvSpPr>
            <a:spLocks noGrp="1"/>
          </p:cNvSpPr>
          <p:nvPr>
            <p:ph type="title"/>
          </p:nvPr>
        </p:nvSpPr>
        <p:spPr/>
        <p:txBody>
          <a:bodyPr/>
          <a:lstStyle/>
          <a:p>
            <a:r>
              <a:rPr lang="da-DK" dirty="0"/>
              <a:t>Historie som fiktion</a:t>
            </a:r>
          </a:p>
        </p:txBody>
      </p:sp>
      <p:sp>
        <p:nvSpPr>
          <p:cNvPr id="3" name="Pladsholder til indhold 2">
            <a:extLst>
              <a:ext uri="{FF2B5EF4-FFF2-40B4-BE49-F238E27FC236}">
                <a16:creationId xmlns:a16="http://schemas.microsoft.com/office/drawing/2014/main" id="{F81C02C5-E7E0-4D9B-A218-EFFBD7AB14A2}"/>
              </a:ext>
            </a:extLst>
          </p:cNvPr>
          <p:cNvSpPr>
            <a:spLocks noGrp="1"/>
          </p:cNvSpPr>
          <p:nvPr>
            <p:ph idx="1"/>
          </p:nvPr>
        </p:nvSpPr>
        <p:spPr/>
        <p:txBody>
          <a:bodyPr/>
          <a:lstStyle/>
          <a:p>
            <a:r>
              <a:rPr lang="da-DK" dirty="0"/>
              <a:t>Når film og TV anvender historie som underholdning er der tale om en bestemt måde at bruge historien som underholdning.</a:t>
            </a:r>
          </a:p>
          <a:p>
            <a:r>
              <a:rPr lang="da-DK" dirty="0"/>
              <a:t>Fordi film og TV sætter sig meget bedre i vores hukommelse og bliver oplevet af mange flere mennesker der ofte stor indflydelse på dannelsen af såkaldte erindringsfællesskaber.</a:t>
            </a:r>
          </a:p>
          <a:p>
            <a:endParaRPr lang="da-DK" dirty="0"/>
          </a:p>
          <a:p>
            <a:endParaRPr lang="da-DK" dirty="0"/>
          </a:p>
        </p:txBody>
      </p:sp>
    </p:spTree>
    <p:extLst>
      <p:ext uri="{BB962C8B-B14F-4D97-AF65-F5344CB8AC3E}">
        <p14:creationId xmlns:p14="http://schemas.microsoft.com/office/powerpoint/2010/main" val="1764124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66CEFC-9589-43FD-A577-58B14C333ACC}"/>
              </a:ext>
            </a:extLst>
          </p:cNvPr>
          <p:cNvSpPr>
            <a:spLocks noGrp="1"/>
          </p:cNvSpPr>
          <p:nvPr>
            <p:ph type="title"/>
          </p:nvPr>
        </p:nvSpPr>
        <p:spPr/>
        <p:txBody>
          <a:bodyPr/>
          <a:lstStyle/>
          <a:p>
            <a:r>
              <a:rPr lang="da-DK" dirty="0"/>
              <a:t>Hvad er erindringsfællesskab?</a:t>
            </a:r>
          </a:p>
        </p:txBody>
      </p:sp>
      <p:sp>
        <p:nvSpPr>
          <p:cNvPr id="3" name="Pladsholder til indhold 2">
            <a:extLst>
              <a:ext uri="{FF2B5EF4-FFF2-40B4-BE49-F238E27FC236}">
                <a16:creationId xmlns:a16="http://schemas.microsoft.com/office/drawing/2014/main" id="{E2FE62FA-7163-4231-9930-95AE316BBA1F}"/>
              </a:ext>
            </a:extLst>
          </p:cNvPr>
          <p:cNvSpPr>
            <a:spLocks noGrp="1"/>
          </p:cNvSpPr>
          <p:nvPr>
            <p:ph idx="1"/>
          </p:nvPr>
        </p:nvSpPr>
        <p:spPr/>
        <p:txBody>
          <a:bodyPr/>
          <a:lstStyle/>
          <a:p>
            <a:r>
              <a:rPr lang="da-DK" dirty="0"/>
              <a:t>”Erindringsfællesskab er en gruppe af mennesker, der har den nogenlunde samme fortolkning en fortid som de opfatter som fælles” (Iversen 2015 s.)</a:t>
            </a:r>
          </a:p>
          <a:p>
            <a:r>
              <a:rPr lang="da-DK" dirty="0"/>
              <a:t>Erindringsfællesskaber kan være baseret på fx køn, religion eller nation.</a:t>
            </a:r>
          </a:p>
          <a:p>
            <a:r>
              <a:rPr lang="da-DK" dirty="0"/>
              <a:t>Erindringsfællesskaber er er en central del af dannelsen af individuelle og kollektive identiteter og er derfor væsentlige for hvad mennesker identificere sig med og føler loyalitet overfor.</a:t>
            </a:r>
          </a:p>
          <a:p>
            <a:r>
              <a:rPr lang="da-DK" dirty="0"/>
              <a:t>Film og TV har stor indflydelse på erindringsfællesskaber fx fortæller danskere at deres opfattelse af tyskernes besættelse af Danmark 1940-1945 i høj grad er påvirket af </a:t>
            </a:r>
            <a:r>
              <a:rPr lang="da-DK" dirty="0" err="1"/>
              <a:t>TV-serien</a:t>
            </a:r>
            <a:r>
              <a:rPr lang="da-DK" dirty="0"/>
              <a:t> </a:t>
            </a:r>
            <a:r>
              <a:rPr lang="da-DK"/>
              <a:t>”Matador”</a:t>
            </a:r>
            <a:endParaRPr lang="da-DK" dirty="0"/>
          </a:p>
        </p:txBody>
      </p:sp>
    </p:spTree>
    <p:extLst>
      <p:ext uri="{BB962C8B-B14F-4D97-AF65-F5344CB8AC3E}">
        <p14:creationId xmlns:p14="http://schemas.microsoft.com/office/powerpoint/2010/main" val="269905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ød linjevirksomhed 16x9">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5459193_TF03031023" id="{A77FF419-48D1-4921-B66B-4DBA82EA7D36}" vid="{0D727C9F-FD68-4589-996C-FF5CE468135C}"/>
    </a:ext>
  </a:extLst>
</a:theme>
</file>

<file path=ppt/theme/theme2.xml><?xml version="1.0" encoding="utf-8"?>
<a:theme xmlns:a="http://schemas.openxmlformats.org/drawingml/2006/main" name="Office-tema">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Virksomhedspræsentation med rød linje (widescreen)</Template>
  <TotalTime>289</TotalTime>
  <Words>485</Words>
  <Application>Microsoft Office PowerPoint</Application>
  <PresentationFormat>Widescreen</PresentationFormat>
  <Paragraphs>45</Paragraphs>
  <Slides>5</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5</vt:i4>
      </vt:variant>
    </vt:vector>
  </HeadingPairs>
  <TitlesOfParts>
    <vt:vector size="8" baseType="lpstr">
      <vt:lpstr>Arial</vt:lpstr>
      <vt:lpstr>Cambria</vt:lpstr>
      <vt:lpstr>Rød linjevirksomhed 16x9</vt:lpstr>
      <vt:lpstr>Historie som fiktion</vt:lpstr>
      <vt:lpstr>Den lille og store historie</vt:lpstr>
      <vt:lpstr>Forskellen på historieformidling i film/Tv og historiske fremstillinger</vt:lpstr>
      <vt:lpstr>Historie som fiktion</vt:lpstr>
      <vt:lpstr>Hvad er erindringsfællesskab?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Historie som fiktion</dc:title>
  <dc:creator>Steffen Nørgaard</dc:creator>
  <cp:lastModifiedBy>Steffen Nørgaard</cp:lastModifiedBy>
  <cp:revision>5</cp:revision>
  <dcterms:created xsi:type="dcterms:W3CDTF">2020-12-14T08:56:23Z</dcterms:created>
  <dcterms:modified xsi:type="dcterms:W3CDTF">2020-12-15T09:58:22Z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