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328" r:id="rId3"/>
    <p:sldId id="346" r:id="rId4"/>
    <p:sldId id="351" r:id="rId5"/>
    <p:sldId id="350" r:id="rId6"/>
    <p:sldId id="353" r:id="rId7"/>
    <p:sldId id="352" r:id="rId8"/>
    <p:sldId id="354" r:id="rId9"/>
    <p:sldId id="349" r:id="rId10"/>
    <p:sldId id="355" r:id="rId11"/>
    <p:sldId id="330" r:id="rId12"/>
    <p:sldId id="331" r:id="rId13"/>
    <p:sldId id="332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59" d="100"/>
          <a:sy n="59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-Karine Schiøtz" userId="8bd89da0-bdda-4852-ba26-e8b98872d2a9" providerId="ADAL" clId="{F238BD4E-CE3E-47BD-A31E-017606E73986}"/>
    <pc:docChg chg="custSel delSld modSld">
      <pc:chgData name="Li-Karine Schiøtz" userId="8bd89da0-bdda-4852-ba26-e8b98872d2a9" providerId="ADAL" clId="{F238BD4E-CE3E-47BD-A31E-017606E73986}" dt="2024-12-01T15:32:27.995" v="79" actId="20577"/>
      <pc:docMkLst>
        <pc:docMk/>
      </pc:docMkLst>
      <pc:sldChg chg="del">
        <pc:chgData name="Li-Karine Schiøtz" userId="8bd89da0-bdda-4852-ba26-e8b98872d2a9" providerId="ADAL" clId="{F238BD4E-CE3E-47BD-A31E-017606E73986}" dt="2024-12-01T15:23:04.923" v="7" actId="47"/>
        <pc:sldMkLst>
          <pc:docMk/>
          <pc:sldMk cId="3120735685" sldId="324"/>
        </pc:sldMkLst>
      </pc:sldChg>
      <pc:sldChg chg="del">
        <pc:chgData name="Li-Karine Schiøtz" userId="8bd89da0-bdda-4852-ba26-e8b98872d2a9" providerId="ADAL" clId="{F238BD4E-CE3E-47BD-A31E-017606E73986}" dt="2024-12-01T15:22:58.106" v="0" actId="47"/>
        <pc:sldMkLst>
          <pc:docMk/>
          <pc:sldMk cId="3758810501" sldId="325"/>
        </pc:sldMkLst>
      </pc:sldChg>
      <pc:sldChg chg="del">
        <pc:chgData name="Li-Karine Schiøtz" userId="8bd89da0-bdda-4852-ba26-e8b98872d2a9" providerId="ADAL" clId="{F238BD4E-CE3E-47BD-A31E-017606E73986}" dt="2024-12-01T15:23:04.299" v="6" actId="47"/>
        <pc:sldMkLst>
          <pc:docMk/>
          <pc:sldMk cId="2660415360" sldId="326"/>
        </pc:sldMkLst>
      </pc:sldChg>
      <pc:sldChg chg="del">
        <pc:chgData name="Li-Karine Schiøtz" userId="8bd89da0-bdda-4852-ba26-e8b98872d2a9" providerId="ADAL" clId="{F238BD4E-CE3E-47BD-A31E-017606E73986}" dt="2024-12-01T15:23:36.258" v="13" actId="47"/>
        <pc:sldMkLst>
          <pc:docMk/>
          <pc:sldMk cId="1593076396" sldId="329"/>
        </pc:sldMkLst>
      </pc:sldChg>
      <pc:sldChg chg="del">
        <pc:chgData name="Li-Karine Schiøtz" userId="8bd89da0-bdda-4852-ba26-e8b98872d2a9" providerId="ADAL" clId="{F238BD4E-CE3E-47BD-A31E-017606E73986}" dt="2024-12-01T15:23:16.461" v="12" actId="47"/>
        <pc:sldMkLst>
          <pc:docMk/>
          <pc:sldMk cId="418156692" sldId="333"/>
        </pc:sldMkLst>
      </pc:sldChg>
      <pc:sldChg chg="del">
        <pc:chgData name="Li-Karine Schiøtz" userId="8bd89da0-bdda-4852-ba26-e8b98872d2a9" providerId="ADAL" clId="{F238BD4E-CE3E-47BD-A31E-017606E73986}" dt="2024-12-01T15:23:09.321" v="10" actId="47"/>
        <pc:sldMkLst>
          <pc:docMk/>
          <pc:sldMk cId="4060915496" sldId="334"/>
        </pc:sldMkLst>
      </pc:sldChg>
      <pc:sldChg chg="del">
        <pc:chgData name="Li-Karine Schiøtz" userId="8bd89da0-bdda-4852-ba26-e8b98872d2a9" providerId="ADAL" clId="{F238BD4E-CE3E-47BD-A31E-017606E73986}" dt="2024-12-01T15:23:08.274" v="9" actId="47"/>
        <pc:sldMkLst>
          <pc:docMk/>
          <pc:sldMk cId="2046141211" sldId="335"/>
        </pc:sldMkLst>
      </pc:sldChg>
      <pc:sldChg chg="del">
        <pc:chgData name="Li-Karine Schiøtz" userId="8bd89da0-bdda-4852-ba26-e8b98872d2a9" providerId="ADAL" clId="{F238BD4E-CE3E-47BD-A31E-017606E73986}" dt="2024-12-01T15:23:05.569" v="8" actId="47"/>
        <pc:sldMkLst>
          <pc:docMk/>
          <pc:sldMk cId="3598745052" sldId="336"/>
        </pc:sldMkLst>
      </pc:sldChg>
      <pc:sldChg chg="del">
        <pc:chgData name="Li-Karine Schiøtz" userId="8bd89da0-bdda-4852-ba26-e8b98872d2a9" providerId="ADAL" clId="{F238BD4E-CE3E-47BD-A31E-017606E73986}" dt="2024-12-01T15:22:59.819" v="3" actId="47"/>
        <pc:sldMkLst>
          <pc:docMk/>
          <pc:sldMk cId="3710744767" sldId="341"/>
        </pc:sldMkLst>
      </pc:sldChg>
      <pc:sldChg chg="del">
        <pc:chgData name="Li-Karine Schiøtz" userId="8bd89da0-bdda-4852-ba26-e8b98872d2a9" providerId="ADAL" clId="{F238BD4E-CE3E-47BD-A31E-017606E73986}" dt="2024-12-01T15:22:59.326" v="2" actId="47"/>
        <pc:sldMkLst>
          <pc:docMk/>
          <pc:sldMk cId="253586630" sldId="342"/>
        </pc:sldMkLst>
      </pc:sldChg>
      <pc:sldChg chg="del">
        <pc:chgData name="Li-Karine Schiøtz" userId="8bd89da0-bdda-4852-ba26-e8b98872d2a9" providerId="ADAL" clId="{F238BD4E-CE3E-47BD-A31E-017606E73986}" dt="2024-12-01T15:23:02.300" v="5" actId="47"/>
        <pc:sldMkLst>
          <pc:docMk/>
          <pc:sldMk cId="3116777721" sldId="343"/>
        </pc:sldMkLst>
      </pc:sldChg>
      <pc:sldChg chg="del">
        <pc:chgData name="Li-Karine Schiøtz" userId="8bd89da0-bdda-4852-ba26-e8b98872d2a9" providerId="ADAL" clId="{F238BD4E-CE3E-47BD-A31E-017606E73986}" dt="2024-12-01T15:23:00.537" v="4" actId="47"/>
        <pc:sldMkLst>
          <pc:docMk/>
          <pc:sldMk cId="3764481745" sldId="344"/>
        </pc:sldMkLst>
      </pc:sldChg>
      <pc:sldChg chg="del">
        <pc:chgData name="Li-Karine Schiøtz" userId="8bd89da0-bdda-4852-ba26-e8b98872d2a9" providerId="ADAL" clId="{F238BD4E-CE3E-47BD-A31E-017606E73986}" dt="2024-12-01T15:22:58.678" v="1" actId="47"/>
        <pc:sldMkLst>
          <pc:docMk/>
          <pc:sldMk cId="3956996406" sldId="345"/>
        </pc:sldMkLst>
      </pc:sldChg>
      <pc:sldChg chg="del">
        <pc:chgData name="Li-Karine Schiøtz" userId="8bd89da0-bdda-4852-ba26-e8b98872d2a9" providerId="ADAL" clId="{F238BD4E-CE3E-47BD-A31E-017606E73986}" dt="2024-12-01T15:23:40.473" v="14" actId="47"/>
        <pc:sldMkLst>
          <pc:docMk/>
          <pc:sldMk cId="4009533632" sldId="347"/>
        </pc:sldMkLst>
      </pc:sldChg>
      <pc:sldChg chg="del">
        <pc:chgData name="Li-Karine Schiøtz" userId="8bd89da0-bdda-4852-ba26-e8b98872d2a9" providerId="ADAL" clId="{F238BD4E-CE3E-47BD-A31E-017606E73986}" dt="2024-12-01T15:23:12.262" v="11" actId="47"/>
        <pc:sldMkLst>
          <pc:docMk/>
          <pc:sldMk cId="1235726099" sldId="348"/>
        </pc:sldMkLst>
      </pc:sldChg>
      <pc:sldChg chg="modSp mod">
        <pc:chgData name="Li-Karine Schiøtz" userId="8bd89da0-bdda-4852-ba26-e8b98872d2a9" providerId="ADAL" clId="{F238BD4E-CE3E-47BD-A31E-017606E73986}" dt="2024-12-01T15:32:27.995" v="79" actId="20577"/>
        <pc:sldMkLst>
          <pc:docMk/>
          <pc:sldMk cId="2455350642" sldId="349"/>
        </pc:sldMkLst>
        <pc:spChg chg="mod">
          <ac:chgData name="Li-Karine Schiøtz" userId="8bd89da0-bdda-4852-ba26-e8b98872d2a9" providerId="ADAL" clId="{F238BD4E-CE3E-47BD-A31E-017606E73986}" dt="2024-12-01T15:32:27.995" v="79" actId="20577"/>
          <ac:spMkLst>
            <pc:docMk/>
            <pc:sldMk cId="2455350642" sldId="349"/>
            <ac:spMk id="2" creationId="{662D3ED4-870B-49DA-8B22-4C8D03759C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B0167-A837-4B72-B25F-A8050B3FA0AC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4A98-F99E-4B56-BBCA-81029E52F9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23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B894-3AE0-4DBB-997B-4481386C07C7}" type="datetimeFigureOut">
              <a:rPr lang="da-DK" smtClean="0"/>
              <a:pPr/>
              <a:t>01-12-2024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AF00-8904-4E31-A1CF-53D17E9F0ED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Kromosomtal</a:t>
            </a:r>
            <a:r>
              <a:rPr lang="da-DK" dirty="0"/>
              <a:t> i forskellige væv hos mennesket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368926"/>
            <a:ext cx="4357718" cy="4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990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4EA2F-3608-74EB-A632-C63A05FE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regner vi en 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043790-7142-A484-6B3B-2C0278E6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Opgave 1- Huntingtons </a:t>
            </a:r>
            <a:r>
              <a:rPr lang="da-DK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chorea</a:t>
            </a:r>
            <a:r>
              <a:rPr lang="da-D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nogle familier optræder den alvorlige sygdom Huntingtons </a:t>
            </a:r>
            <a:r>
              <a:rPr lang="da-D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chorea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Det er en nervesygdom, der ytrer sig ved tiltagende rystelser og lammelser, og som ender med døden i 30-40 års alderen.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Sygdommen skyldes tilstedeværelsen af et dominant gen H.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tilsvarende recessive gen kaldes h.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Tegn arvegangen (et </a:t>
            </a:r>
            <a:r>
              <a:rPr lang="da-D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krydningsskema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for HH x hh.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Tegn arvegangen for to </a:t>
            </a:r>
            <a:r>
              <a:rPr lang="da-D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heterozygote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forældre.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en børneflok er der to raske børn og to børn, der lider af Huntingtons </a:t>
            </a:r>
            <a:r>
              <a:rPr lang="da-D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chorea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Hvilke genotyper kan forældrene have haft?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Opskriv forskellige muligheder.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441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76250"/>
            <a:ext cx="50863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5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Krydsningsskema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22" y="1928813"/>
            <a:ext cx="3645378" cy="3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87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39068"/>
            <a:ext cx="49720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0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Karyotype</a:t>
            </a:r>
            <a:r>
              <a:rPr lang="da-DK" dirty="0"/>
              <a:t> af en mand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7" y="2158206"/>
            <a:ext cx="54959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09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9BAC8-2A1D-4444-963C-C83E1CC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gen/DNA-mRNA-protein</a:t>
            </a:r>
          </a:p>
        </p:txBody>
      </p:sp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B2AB28C-0CC3-42FB-B09B-798B8825B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7" y="1600200"/>
            <a:ext cx="7360225" cy="4525963"/>
          </a:xfrm>
        </p:spPr>
      </p:pic>
    </p:spTree>
    <p:extLst>
      <p:ext uri="{BB962C8B-B14F-4D97-AF65-F5344CB8AC3E}">
        <p14:creationId xmlns:p14="http://schemas.microsoft.com/office/powerpoint/2010/main" val="243961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EA097-B88C-E526-92BB-BF353B1C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Vigtige 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8B4974-FB15-1B16-2B2C-A7170A19B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Gen – allel</a:t>
            </a:r>
          </a:p>
          <a:p>
            <a:r>
              <a:rPr lang="da-DK" dirty="0"/>
              <a:t>(gen – arveanlæg – allel – to varianter af et arveanlæg)</a:t>
            </a:r>
          </a:p>
          <a:p>
            <a:r>
              <a:rPr lang="da-DK" dirty="0"/>
              <a:t>Fænotype – genotype</a:t>
            </a:r>
          </a:p>
          <a:p>
            <a:r>
              <a:rPr lang="da-DK" dirty="0"/>
              <a:t>Dominant – </a:t>
            </a:r>
            <a:r>
              <a:rPr lang="da-DK" dirty="0" err="1"/>
              <a:t>ressesiv</a:t>
            </a:r>
            <a:endParaRPr lang="da-DK" dirty="0"/>
          </a:p>
          <a:p>
            <a:r>
              <a:rPr lang="da-DK" dirty="0"/>
              <a:t>Homozygot – heterozygot</a:t>
            </a:r>
          </a:p>
          <a:p>
            <a:r>
              <a:rPr lang="da-DK" dirty="0"/>
              <a:t>Arvegang – </a:t>
            </a:r>
            <a:r>
              <a:rPr lang="da-DK" dirty="0" err="1"/>
              <a:t>autosomal</a:t>
            </a:r>
            <a:r>
              <a:rPr lang="da-DK" dirty="0"/>
              <a:t> /Kønsbunden</a:t>
            </a:r>
          </a:p>
          <a:p>
            <a:r>
              <a:rPr lang="da-DK" dirty="0"/>
              <a:t>Krydsningsskema</a:t>
            </a:r>
          </a:p>
        </p:txBody>
      </p:sp>
    </p:spTree>
    <p:extLst>
      <p:ext uri="{BB962C8B-B14F-4D97-AF65-F5344CB8AC3E}">
        <p14:creationId xmlns:p14="http://schemas.microsoft.com/office/powerpoint/2010/main" val="219388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2A0C1-96D9-9657-FC96-246F958A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Genotyper – Homozygot og Heterozygot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1E737AD-8BEB-D1B7-4288-0FF3F83C89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51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3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63B44-475E-4650-BD96-4BA9FE9E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Fænotype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A44A9E-C572-07B0-0D13-2AF277FE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Fænotypen er resultatet af genotypen – og det som kommer til udtryk rent fysisk ( det vi kan se).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EB99A5AF-F9F3-578F-B58A-DCFA8775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44491"/>
            <a:ext cx="633670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3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DA098-42D6-7254-0485-3274109A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Monogen egenskab – et gen bestemmer om har egenskaben (sygdom)  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0CE833C7-CAD1-D0D6-6E78-60F000BE6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48872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2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256ED-9AA4-3B2D-6D45-4E54A937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med et krydsningsskema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A43C16-39B4-D731-D6CF-9C48EF8A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Man vil gerne de </a:t>
            </a:r>
            <a:r>
              <a:rPr lang="da-DK" dirty="0" err="1"/>
              <a:t>de</a:t>
            </a:r>
            <a:r>
              <a:rPr lang="da-DK" dirty="0"/>
              <a:t> mulige genotyper, som kan forekomme når de genotyper krydses.</a:t>
            </a:r>
          </a:p>
        </p:txBody>
      </p:sp>
    </p:spTree>
    <p:extLst>
      <p:ext uri="{BB962C8B-B14F-4D97-AF65-F5344CB8AC3E}">
        <p14:creationId xmlns:p14="http://schemas.microsoft.com/office/powerpoint/2010/main" val="424043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D3ED4-870B-49DA-8B22-4C8D0375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Krydsningsskema </a:t>
            </a:r>
            <a:br>
              <a:rPr lang="da-DK" dirty="0"/>
            </a:br>
            <a:r>
              <a:rPr lang="da-DK" dirty="0"/>
              <a:t>G – grøn –dominant – g- gul -</a:t>
            </a:r>
            <a:r>
              <a:rPr lang="da-DK" dirty="0" err="1"/>
              <a:t>ressesiv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11767AA-0E32-4CE6-BF3E-8389D40BA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75" y="1600200"/>
            <a:ext cx="6334649" cy="4525963"/>
          </a:xfrm>
        </p:spPr>
      </p:pic>
    </p:spTree>
    <p:extLst>
      <p:ext uri="{BB962C8B-B14F-4D97-AF65-F5344CB8AC3E}">
        <p14:creationId xmlns:p14="http://schemas.microsoft.com/office/powerpoint/2010/main" val="245535064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226</Words>
  <Application>Microsoft Office PowerPoint</Application>
  <PresentationFormat>Skærmshow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Kontortema</vt:lpstr>
      <vt:lpstr>Kromosomtal i forskellige væv hos mennesket</vt:lpstr>
      <vt:lpstr>Karyotype af en mand</vt:lpstr>
      <vt:lpstr>gen/DNA-mRNA-protein</vt:lpstr>
      <vt:lpstr>Vigtige begreber</vt:lpstr>
      <vt:lpstr>Genotyper – Homozygot og Heterozygot</vt:lpstr>
      <vt:lpstr>Fænotype</vt:lpstr>
      <vt:lpstr>Monogen egenskab – et gen bestemmer om har egenskaben (sygdom)  </vt:lpstr>
      <vt:lpstr>Formål med et krydsningsskema</vt:lpstr>
      <vt:lpstr>Krydsningsskema  G – grøn –dominant – g- gul -ressesiv</vt:lpstr>
      <vt:lpstr>Så regner vi en opgave</vt:lpstr>
      <vt:lpstr>PowerPoint-præsentation</vt:lpstr>
      <vt:lpstr>Krydsningsskema</vt:lpstr>
      <vt:lpstr>Kromosomer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Kromosomtal i forskellige væv hos mennesket</dc:title>
  <dc:creator>Ditte Betina Kjelsen</dc:creator>
  <cp:lastModifiedBy>Li-Karine Schiøtz</cp:lastModifiedBy>
  <cp:revision>4</cp:revision>
  <dcterms:created xsi:type="dcterms:W3CDTF">2019-05-16T09:38:23Z</dcterms:created>
  <dcterms:modified xsi:type="dcterms:W3CDTF">2024-12-01T15:32:36Z</dcterms:modified>
</cp:coreProperties>
</file>