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9"/>
  </p:notesMasterIdLst>
  <p:sldIdLst>
    <p:sldId id="327" r:id="rId2"/>
    <p:sldId id="358" r:id="rId3"/>
    <p:sldId id="354" r:id="rId4"/>
    <p:sldId id="357" r:id="rId5"/>
    <p:sldId id="355" r:id="rId6"/>
    <p:sldId id="359" r:id="rId7"/>
    <p:sldId id="362" r:id="rId8"/>
    <p:sldId id="361" r:id="rId9"/>
    <p:sldId id="363" r:id="rId10"/>
    <p:sldId id="356" r:id="rId11"/>
    <p:sldId id="364" r:id="rId12"/>
    <p:sldId id="343" r:id="rId13"/>
    <p:sldId id="344" r:id="rId14"/>
    <p:sldId id="326" r:id="rId15"/>
    <p:sldId id="341" r:id="rId16"/>
    <p:sldId id="360" r:id="rId17"/>
    <p:sldId id="365" r:id="rId1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5CDDF6-CDF5-47AB-9E22-209A99A2FCF7}" v="16" dt="2024-12-03T19:45:02.054"/>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4660"/>
  </p:normalViewPr>
  <p:slideViewPr>
    <p:cSldViewPr>
      <p:cViewPr>
        <p:scale>
          <a:sx n="58" d="100"/>
          <a:sy n="58" d="100"/>
        </p:scale>
        <p:origin x="1544"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Karine Schiøtz" userId="8bd89da0-bdda-4852-ba26-e8b98872d2a9" providerId="ADAL" clId="{C75CDDF6-CDF5-47AB-9E22-209A99A2FCF7}"/>
    <pc:docChg chg="undo custSel addSld delSld modSld sldOrd">
      <pc:chgData name="Li-Karine Schiøtz" userId="8bd89da0-bdda-4852-ba26-e8b98872d2a9" providerId="ADAL" clId="{C75CDDF6-CDF5-47AB-9E22-209A99A2FCF7}" dt="2024-12-03T19:45:18.177" v="1530" actId="20577"/>
      <pc:docMkLst>
        <pc:docMk/>
      </pc:docMkLst>
      <pc:sldChg chg="del">
        <pc:chgData name="Li-Karine Schiøtz" userId="8bd89da0-bdda-4852-ba26-e8b98872d2a9" providerId="ADAL" clId="{C75CDDF6-CDF5-47AB-9E22-209A99A2FCF7}" dt="2024-12-03T18:39:11.133" v="166" actId="2696"/>
        <pc:sldMkLst>
          <pc:docMk/>
          <pc:sldMk cId="3120735685" sldId="324"/>
        </pc:sldMkLst>
      </pc:sldChg>
      <pc:sldChg chg="del">
        <pc:chgData name="Li-Karine Schiøtz" userId="8bd89da0-bdda-4852-ba26-e8b98872d2a9" providerId="ADAL" clId="{C75CDDF6-CDF5-47AB-9E22-209A99A2FCF7}" dt="2024-12-03T18:37:43.934" v="156" actId="2696"/>
        <pc:sldMkLst>
          <pc:docMk/>
          <pc:sldMk cId="3758810501" sldId="325"/>
        </pc:sldMkLst>
      </pc:sldChg>
      <pc:sldChg chg="del">
        <pc:chgData name="Li-Karine Schiøtz" userId="8bd89da0-bdda-4852-ba26-e8b98872d2a9" providerId="ADAL" clId="{C75CDDF6-CDF5-47AB-9E22-209A99A2FCF7}" dt="2024-12-03T18:36:38.173" v="145" actId="2696"/>
        <pc:sldMkLst>
          <pc:docMk/>
          <pc:sldMk cId="157096115" sldId="328"/>
        </pc:sldMkLst>
      </pc:sldChg>
      <pc:sldChg chg="del">
        <pc:chgData name="Li-Karine Schiøtz" userId="8bd89da0-bdda-4852-ba26-e8b98872d2a9" providerId="ADAL" clId="{C75CDDF6-CDF5-47AB-9E22-209A99A2FCF7}" dt="2024-12-03T18:37:24.479" v="154" actId="2696"/>
        <pc:sldMkLst>
          <pc:docMk/>
          <pc:sldMk cId="1593076396" sldId="329"/>
        </pc:sldMkLst>
      </pc:sldChg>
      <pc:sldChg chg="del">
        <pc:chgData name="Li-Karine Schiøtz" userId="8bd89da0-bdda-4852-ba26-e8b98872d2a9" providerId="ADAL" clId="{C75CDDF6-CDF5-47AB-9E22-209A99A2FCF7}" dt="2024-12-03T18:39:18.173" v="168" actId="2696"/>
        <pc:sldMkLst>
          <pc:docMk/>
          <pc:sldMk cId="3073053947" sldId="330"/>
        </pc:sldMkLst>
      </pc:sldChg>
      <pc:sldChg chg="del">
        <pc:chgData name="Li-Karine Schiøtz" userId="8bd89da0-bdda-4852-ba26-e8b98872d2a9" providerId="ADAL" clId="{C75CDDF6-CDF5-47AB-9E22-209A99A2FCF7}" dt="2024-12-03T18:55:35.733" v="749" actId="2696"/>
        <pc:sldMkLst>
          <pc:docMk/>
          <pc:sldMk cId="1896870168" sldId="331"/>
        </pc:sldMkLst>
      </pc:sldChg>
      <pc:sldChg chg="del">
        <pc:chgData name="Li-Karine Schiøtz" userId="8bd89da0-bdda-4852-ba26-e8b98872d2a9" providerId="ADAL" clId="{C75CDDF6-CDF5-47AB-9E22-209A99A2FCF7}" dt="2024-12-03T18:38:03.197" v="159" actId="2696"/>
        <pc:sldMkLst>
          <pc:docMk/>
          <pc:sldMk cId="985303490" sldId="332"/>
        </pc:sldMkLst>
      </pc:sldChg>
      <pc:sldChg chg="del">
        <pc:chgData name="Li-Karine Schiøtz" userId="8bd89da0-bdda-4852-ba26-e8b98872d2a9" providerId="ADAL" clId="{C75CDDF6-CDF5-47AB-9E22-209A99A2FCF7}" dt="2024-12-03T18:39:14.491" v="167" actId="2696"/>
        <pc:sldMkLst>
          <pc:docMk/>
          <pc:sldMk cId="418156692" sldId="333"/>
        </pc:sldMkLst>
      </pc:sldChg>
      <pc:sldChg chg="del">
        <pc:chgData name="Li-Karine Schiøtz" userId="8bd89da0-bdda-4852-ba26-e8b98872d2a9" providerId="ADAL" clId="{C75CDDF6-CDF5-47AB-9E22-209A99A2FCF7}" dt="2024-12-03T18:39:07.715" v="165" actId="2696"/>
        <pc:sldMkLst>
          <pc:docMk/>
          <pc:sldMk cId="4060915496" sldId="334"/>
        </pc:sldMkLst>
      </pc:sldChg>
      <pc:sldChg chg="del">
        <pc:chgData name="Li-Karine Schiøtz" userId="8bd89da0-bdda-4852-ba26-e8b98872d2a9" providerId="ADAL" clId="{C75CDDF6-CDF5-47AB-9E22-209A99A2FCF7}" dt="2024-12-03T18:38:58.496" v="162" actId="2696"/>
        <pc:sldMkLst>
          <pc:docMk/>
          <pc:sldMk cId="2046141211" sldId="335"/>
        </pc:sldMkLst>
      </pc:sldChg>
      <pc:sldChg chg="del">
        <pc:chgData name="Li-Karine Schiøtz" userId="8bd89da0-bdda-4852-ba26-e8b98872d2a9" providerId="ADAL" clId="{C75CDDF6-CDF5-47AB-9E22-209A99A2FCF7}" dt="2024-12-03T18:39:00.875" v="163" actId="2696"/>
        <pc:sldMkLst>
          <pc:docMk/>
          <pc:sldMk cId="3598745052" sldId="336"/>
        </pc:sldMkLst>
      </pc:sldChg>
      <pc:sldChg chg="del ord">
        <pc:chgData name="Li-Karine Schiøtz" userId="8bd89da0-bdda-4852-ba26-e8b98872d2a9" providerId="ADAL" clId="{C75CDDF6-CDF5-47AB-9E22-209A99A2FCF7}" dt="2024-12-03T18:43:43.052" v="461" actId="2696"/>
        <pc:sldMkLst>
          <pc:docMk/>
          <pc:sldMk cId="253586630" sldId="342"/>
        </pc:sldMkLst>
      </pc:sldChg>
      <pc:sldChg chg="ord">
        <pc:chgData name="Li-Karine Schiøtz" userId="8bd89da0-bdda-4852-ba26-e8b98872d2a9" providerId="ADAL" clId="{C75CDDF6-CDF5-47AB-9E22-209A99A2FCF7}" dt="2024-12-03T18:43:22.914" v="456"/>
        <pc:sldMkLst>
          <pc:docMk/>
          <pc:sldMk cId="3116777721" sldId="343"/>
        </pc:sldMkLst>
      </pc:sldChg>
      <pc:sldChg chg="ord">
        <pc:chgData name="Li-Karine Schiøtz" userId="8bd89da0-bdda-4852-ba26-e8b98872d2a9" providerId="ADAL" clId="{C75CDDF6-CDF5-47AB-9E22-209A99A2FCF7}" dt="2024-12-03T18:43:30.828" v="458"/>
        <pc:sldMkLst>
          <pc:docMk/>
          <pc:sldMk cId="3764481745" sldId="344"/>
        </pc:sldMkLst>
      </pc:sldChg>
      <pc:sldChg chg="del">
        <pc:chgData name="Li-Karine Schiøtz" userId="8bd89da0-bdda-4852-ba26-e8b98872d2a9" providerId="ADAL" clId="{C75CDDF6-CDF5-47AB-9E22-209A99A2FCF7}" dt="2024-12-03T18:37:38.583" v="155" actId="2696"/>
        <pc:sldMkLst>
          <pc:docMk/>
          <pc:sldMk cId="3956996406" sldId="345"/>
        </pc:sldMkLst>
      </pc:sldChg>
      <pc:sldChg chg="del">
        <pc:chgData name="Li-Karine Schiøtz" userId="8bd89da0-bdda-4852-ba26-e8b98872d2a9" providerId="ADAL" clId="{C75CDDF6-CDF5-47AB-9E22-209A99A2FCF7}" dt="2024-12-03T18:36:42.173" v="146" actId="2696"/>
        <pc:sldMkLst>
          <pc:docMk/>
          <pc:sldMk cId="2439612016" sldId="346"/>
        </pc:sldMkLst>
      </pc:sldChg>
      <pc:sldChg chg="del">
        <pc:chgData name="Li-Karine Schiøtz" userId="8bd89da0-bdda-4852-ba26-e8b98872d2a9" providerId="ADAL" clId="{C75CDDF6-CDF5-47AB-9E22-209A99A2FCF7}" dt="2024-12-03T18:37:21.753" v="153" actId="2696"/>
        <pc:sldMkLst>
          <pc:docMk/>
          <pc:sldMk cId="4009533632" sldId="347"/>
        </pc:sldMkLst>
      </pc:sldChg>
      <pc:sldChg chg="del">
        <pc:chgData name="Li-Karine Schiøtz" userId="8bd89da0-bdda-4852-ba26-e8b98872d2a9" providerId="ADAL" clId="{C75CDDF6-CDF5-47AB-9E22-209A99A2FCF7}" dt="2024-12-03T18:39:04.746" v="164" actId="2696"/>
        <pc:sldMkLst>
          <pc:docMk/>
          <pc:sldMk cId="1235726099" sldId="348"/>
        </pc:sldMkLst>
      </pc:sldChg>
      <pc:sldChg chg="modSp add del mod">
        <pc:chgData name="Li-Karine Schiøtz" userId="8bd89da0-bdda-4852-ba26-e8b98872d2a9" providerId="ADAL" clId="{C75CDDF6-CDF5-47AB-9E22-209A99A2FCF7}" dt="2024-12-03T19:39:35.575" v="1196" actId="2696"/>
        <pc:sldMkLst>
          <pc:docMk/>
          <pc:sldMk cId="2455350642" sldId="349"/>
        </pc:sldMkLst>
        <pc:spChg chg="mod">
          <ac:chgData name="Li-Karine Schiøtz" userId="8bd89da0-bdda-4852-ba26-e8b98872d2a9" providerId="ADAL" clId="{C75CDDF6-CDF5-47AB-9E22-209A99A2FCF7}" dt="2024-12-03T18:40:24.692" v="200" actId="20577"/>
          <ac:spMkLst>
            <pc:docMk/>
            <pc:sldMk cId="2455350642" sldId="349"/>
            <ac:spMk id="2" creationId="{662D3ED4-870B-49DA-8B22-4C8D03759C31}"/>
          </ac:spMkLst>
        </pc:spChg>
      </pc:sldChg>
      <pc:sldChg chg="del">
        <pc:chgData name="Li-Karine Schiøtz" userId="8bd89da0-bdda-4852-ba26-e8b98872d2a9" providerId="ADAL" clId="{C75CDDF6-CDF5-47AB-9E22-209A99A2FCF7}" dt="2024-12-03T18:36:55.845" v="148" actId="2696"/>
        <pc:sldMkLst>
          <pc:docMk/>
          <pc:sldMk cId="3074836263" sldId="350"/>
        </pc:sldMkLst>
      </pc:sldChg>
      <pc:sldChg chg="del">
        <pc:chgData name="Li-Karine Schiøtz" userId="8bd89da0-bdda-4852-ba26-e8b98872d2a9" providerId="ADAL" clId="{C75CDDF6-CDF5-47AB-9E22-209A99A2FCF7}" dt="2024-12-03T18:36:49.227" v="147" actId="2696"/>
        <pc:sldMkLst>
          <pc:docMk/>
          <pc:sldMk cId="2193883027" sldId="351"/>
        </pc:sldMkLst>
      </pc:sldChg>
      <pc:sldChg chg="del">
        <pc:chgData name="Li-Karine Schiøtz" userId="8bd89da0-bdda-4852-ba26-e8b98872d2a9" providerId="ADAL" clId="{C75CDDF6-CDF5-47AB-9E22-209A99A2FCF7}" dt="2024-12-03T18:37:05.521" v="149" actId="2696"/>
        <pc:sldMkLst>
          <pc:docMk/>
          <pc:sldMk cId="2981222189" sldId="352"/>
        </pc:sldMkLst>
      </pc:sldChg>
      <pc:sldChg chg="del">
        <pc:chgData name="Li-Karine Schiøtz" userId="8bd89da0-bdda-4852-ba26-e8b98872d2a9" providerId="ADAL" clId="{C75CDDF6-CDF5-47AB-9E22-209A99A2FCF7}" dt="2024-12-03T18:37:11.271" v="150" actId="2696"/>
        <pc:sldMkLst>
          <pc:docMk/>
          <pc:sldMk cId="596033472" sldId="353"/>
        </pc:sldMkLst>
      </pc:sldChg>
      <pc:sldChg chg="modSp mod">
        <pc:chgData name="Li-Karine Schiøtz" userId="8bd89da0-bdda-4852-ba26-e8b98872d2a9" providerId="ADAL" clId="{C75CDDF6-CDF5-47AB-9E22-209A99A2FCF7}" dt="2024-12-03T19:40:06.129" v="1223" actId="20577"/>
        <pc:sldMkLst>
          <pc:docMk/>
          <pc:sldMk cId="4240431404" sldId="354"/>
        </pc:sldMkLst>
        <pc:spChg chg="mod">
          <ac:chgData name="Li-Karine Schiøtz" userId="8bd89da0-bdda-4852-ba26-e8b98872d2a9" providerId="ADAL" clId="{C75CDDF6-CDF5-47AB-9E22-209A99A2FCF7}" dt="2024-12-03T19:40:06.129" v="1223" actId="20577"/>
          <ac:spMkLst>
            <pc:docMk/>
            <pc:sldMk cId="4240431404" sldId="354"/>
            <ac:spMk id="3" creationId="{F4A43C16-39B4-D731-D6CF-9C48EF8AAB4E}"/>
          </ac:spMkLst>
        </pc:spChg>
      </pc:sldChg>
      <pc:sldChg chg="addSp modSp mod">
        <pc:chgData name="Li-Karine Schiøtz" userId="8bd89da0-bdda-4852-ba26-e8b98872d2a9" providerId="ADAL" clId="{C75CDDF6-CDF5-47AB-9E22-209A99A2FCF7}" dt="2024-12-03T18:51:31.713" v="638" actId="20577"/>
        <pc:sldMkLst>
          <pc:docMk/>
          <pc:sldMk cId="864410577" sldId="355"/>
        </pc:sldMkLst>
        <pc:spChg chg="mod">
          <ac:chgData name="Li-Karine Schiøtz" userId="8bd89da0-bdda-4852-ba26-e8b98872d2a9" providerId="ADAL" clId="{C75CDDF6-CDF5-47AB-9E22-209A99A2FCF7}" dt="2024-12-03T18:51:31.713" v="638" actId="20577"/>
          <ac:spMkLst>
            <pc:docMk/>
            <pc:sldMk cId="864410577" sldId="355"/>
            <ac:spMk id="3" creationId="{0D043790-7142-A484-6B3B-2C0278E62A83}"/>
          </ac:spMkLst>
        </pc:spChg>
        <pc:spChg chg="add mod">
          <ac:chgData name="Li-Karine Schiøtz" userId="8bd89da0-bdda-4852-ba26-e8b98872d2a9" providerId="ADAL" clId="{C75CDDF6-CDF5-47AB-9E22-209A99A2FCF7}" dt="2024-12-03T18:50:13.087" v="617"/>
          <ac:spMkLst>
            <pc:docMk/>
            <pc:sldMk cId="864410577" sldId="355"/>
            <ac:spMk id="5" creationId="{65FFE8EB-3C8F-86EB-C504-FBA3ADD46828}"/>
          </ac:spMkLst>
        </pc:spChg>
        <pc:graphicFrameChg chg="add mod">
          <ac:chgData name="Li-Karine Schiøtz" userId="8bd89da0-bdda-4852-ba26-e8b98872d2a9" providerId="ADAL" clId="{C75CDDF6-CDF5-47AB-9E22-209A99A2FCF7}" dt="2024-12-03T18:50:06.600" v="616"/>
          <ac:graphicFrameMkLst>
            <pc:docMk/>
            <pc:sldMk cId="864410577" sldId="355"/>
            <ac:graphicFrameMk id="4" creationId="{DEA5AD25-922C-CF34-F496-23B626251E29}"/>
          </ac:graphicFrameMkLst>
        </pc:graphicFrameChg>
      </pc:sldChg>
      <pc:sldChg chg="modSp new mod ord">
        <pc:chgData name="Li-Karine Schiøtz" userId="8bd89da0-bdda-4852-ba26-e8b98872d2a9" providerId="ADAL" clId="{C75CDDF6-CDF5-47AB-9E22-209A99A2FCF7}" dt="2024-12-03T19:40:32.612" v="1225"/>
        <pc:sldMkLst>
          <pc:docMk/>
          <pc:sldMk cId="2248718379" sldId="356"/>
        </pc:sldMkLst>
        <pc:spChg chg="mod">
          <ac:chgData name="Li-Karine Schiøtz" userId="8bd89da0-bdda-4852-ba26-e8b98872d2a9" providerId="ADAL" clId="{C75CDDF6-CDF5-47AB-9E22-209A99A2FCF7}" dt="2024-12-03T18:35:46.992" v="24" actId="20577"/>
          <ac:spMkLst>
            <pc:docMk/>
            <pc:sldMk cId="2248718379" sldId="356"/>
            <ac:spMk id="2" creationId="{B008E7DA-4724-817C-F5E8-17C9B2E6A2BF}"/>
          </ac:spMkLst>
        </pc:spChg>
        <pc:spChg chg="mod">
          <ac:chgData name="Li-Karine Schiøtz" userId="8bd89da0-bdda-4852-ba26-e8b98872d2a9" providerId="ADAL" clId="{C75CDDF6-CDF5-47AB-9E22-209A99A2FCF7}" dt="2024-12-03T18:36:16.820" v="142" actId="20577"/>
          <ac:spMkLst>
            <pc:docMk/>
            <pc:sldMk cId="2248718379" sldId="356"/>
            <ac:spMk id="3" creationId="{12EC3620-DC4E-3A05-F658-830E4F7EF76A}"/>
          </ac:spMkLst>
        </pc:spChg>
      </pc:sldChg>
      <pc:sldChg chg="addSp modSp new mod">
        <pc:chgData name="Li-Karine Schiøtz" userId="8bd89da0-bdda-4852-ba26-e8b98872d2a9" providerId="ADAL" clId="{C75CDDF6-CDF5-47AB-9E22-209A99A2FCF7}" dt="2024-12-03T18:41:19.570" v="255" actId="20577"/>
        <pc:sldMkLst>
          <pc:docMk/>
          <pc:sldMk cId="3918062337" sldId="357"/>
        </pc:sldMkLst>
        <pc:spChg chg="mod">
          <ac:chgData name="Li-Karine Schiøtz" userId="8bd89da0-bdda-4852-ba26-e8b98872d2a9" providerId="ADAL" clId="{C75CDDF6-CDF5-47AB-9E22-209A99A2FCF7}" dt="2024-12-03T18:40:55.901" v="237" actId="20577"/>
          <ac:spMkLst>
            <pc:docMk/>
            <pc:sldMk cId="3918062337" sldId="357"/>
            <ac:spMk id="2" creationId="{FC05180F-EBF7-4F23-1371-FE46550893A4}"/>
          </ac:spMkLst>
        </pc:spChg>
        <pc:spChg chg="mod">
          <ac:chgData name="Li-Karine Schiøtz" userId="8bd89da0-bdda-4852-ba26-e8b98872d2a9" providerId="ADAL" clId="{C75CDDF6-CDF5-47AB-9E22-209A99A2FCF7}" dt="2024-12-03T18:41:19.570" v="255" actId="20577"/>
          <ac:spMkLst>
            <pc:docMk/>
            <pc:sldMk cId="3918062337" sldId="357"/>
            <ac:spMk id="3" creationId="{A4084ABD-5C0F-D8EC-9702-733B568394A3}"/>
          </ac:spMkLst>
        </pc:spChg>
        <pc:picChg chg="add mod">
          <ac:chgData name="Li-Karine Schiøtz" userId="8bd89da0-bdda-4852-ba26-e8b98872d2a9" providerId="ADAL" clId="{C75CDDF6-CDF5-47AB-9E22-209A99A2FCF7}" dt="2024-12-03T18:41:08.353" v="239" actId="14100"/>
          <ac:picMkLst>
            <pc:docMk/>
            <pc:sldMk cId="3918062337" sldId="357"/>
            <ac:picMk id="4" creationId="{9180F6BD-4363-B13B-6024-5833CA76D0A9}"/>
          </ac:picMkLst>
        </pc:picChg>
      </pc:sldChg>
      <pc:sldChg chg="modSp new mod ord">
        <pc:chgData name="Li-Karine Schiøtz" userId="8bd89da0-bdda-4852-ba26-e8b98872d2a9" providerId="ADAL" clId="{C75CDDF6-CDF5-47AB-9E22-209A99A2FCF7}" dt="2024-12-03T18:47:05.314" v="604" actId="20577"/>
        <pc:sldMkLst>
          <pc:docMk/>
          <pc:sldMk cId="1093586625" sldId="358"/>
        </pc:sldMkLst>
        <pc:spChg chg="mod">
          <ac:chgData name="Li-Karine Schiøtz" userId="8bd89da0-bdda-4852-ba26-e8b98872d2a9" providerId="ADAL" clId="{C75CDDF6-CDF5-47AB-9E22-209A99A2FCF7}" dt="2024-12-03T18:41:56.926" v="298" actId="20577"/>
          <ac:spMkLst>
            <pc:docMk/>
            <pc:sldMk cId="1093586625" sldId="358"/>
            <ac:spMk id="2" creationId="{17A62C90-08AE-A838-2EEC-0D7AF747619D}"/>
          </ac:spMkLst>
        </pc:spChg>
        <pc:spChg chg="mod">
          <ac:chgData name="Li-Karine Schiøtz" userId="8bd89da0-bdda-4852-ba26-e8b98872d2a9" providerId="ADAL" clId="{C75CDDF6-CDF5-47AB-9E22-209A99A2FCF7}" dt="2024-12-03T18:47:05.314" v="604" actId="20577"/>
          <ac:spMkLst>
            <pc:docMk/>
            <pc:sldMk cId="1093586625" sldId="358"/>
            <ac:spMk id="3" creationId="{CD7EED6E-1158-2834-46CC-CBCEB6DC30FF}"/>
          </ac:spMkLst>
        </pc:spChg>
      </pc:sldChg>
      <pc:sldChg chg="modSp new mod ord">
        <pc:chgData name="Li-Karine Schiøtz" userId="8bd89da0-bdda-4852-ba26-e8b98872d2a9" providerId="ADAL" clId="{C75CDDF6-CDF5-47AB-9E22-209A99A2FCF7}" dt="2024-12-03T18:55:31.232" v="748"/>
        <pc:sldMkLst>
          <pc:docMk/>
          <pc:sldMk cId="3883823112" sldId="359"/>
        </pc:sldMkLst>
        <pc:spChg chg="mod">
          <ac:chgData name="Li-Karine Schiøtz" userId="8bd89da0-bdda-4852-ba26-e8b98872d2a9" providerId="ADAL" clId="{C75CDDF6-CDF5-47AB-9E22-209A99A2FCF7}" dt="2024-12-03T18:52:06.702" v="664" actId="20577"/>
          <ac:spMkLst>
            <pc:docMk/>
            <pc:sldMk cId="3883823112" sldId="359"/>
            <ac:spMk id="2" creationId="{9329FFFF-3B5F-92ED-4770-5764F387D206}"/>
          </ac:spMkLst>
        </pc:spChg>
        <pc:spChg chg="mod">
          <ac:chgData name="Li-Karine Schiøtz" userId="8bd89da0-bdda-4852-ba26-e8b98872d2a9" providerId="ADAL" clId="{C75CDDF6-CDF5-47AB-9E22-209A99A2FCF7}" dt="2024-12-03T18:52:50.678" v="742" actId="20577"/>
          <ac:spMkLst>
            <pc:docMk/>
            <pc:sldMk cId="3883823112" sldId="359"/>
            <ac:spMk id="3" creationId="{C510A46D-8B47-15D7-BDC1-2F56E205EE8C}"/>
          </ac:spMkLst>
        </pc:spChg>
      </pc:sldChg>
      <pc:sldChg chg="addSp modSp new mod ord">
        <pc:chgData name="Li-Karine Schiøtz" userId="8bd89da0-bdda-4852-ba26-e8b98872d2a9" providerId="ADAL" clId="{C75CDDF6-CDF5-47AB-9E22-209A99A2FCF7}" dt="2024-12-03T19:12:56.671" v="1195" actId="1076"/>
        <pc:sldMkLst>
          <pc:docMk/>
          <pc:sldMk cId="2366166258" sldId="360"/>
        </pc:sldMkLst>
        <pc:spChg chg="mod">
          <ac:chgData name="Li-Karine Schiøtz" userId="8bd89da0-bdda-4852-ba26-e8b98872d2a9" providerId="ADAL" clId="{C75CDDF6-CDF5-47AB-9E22-209A99A2FCF7}" dt="2024-12-03T18:44:27.386" v="489" actId="20577"/>
          <ac:spMkLst>
            <pc:docMk/>
            <pc:sldMk cId="2366166258" sldId="360"/>
            <ac:spMk id="2" creationId="{7D310B8D-319C-8D94-1A67-A4029A7EE674}"/>
          </ac:spMkLst>
        </pc:spChg>
        <pc:spChg chg="mod">
          <ac:chgData name="Li-Karine Schiøtz" userId="8bd89da0-bdda-4852-ba26-e8b98872d2a9" providerId="ADAL" clId="{C75CDDF6-CDF5-47AB-9E22-209A99A2FCF7}" dt="2024-12-03T19:12:56.671" v="1195" actId="1076"/>
          <ac:spMkLst>
            <pc:docMk/>
            <pc:sldMk cId="2366166258" sldId="360"/>
            <ac:spMk id="3" creationId="{8AB814C7-E9A6-BAD5-F91F-09E1EB828FE2}"/>
          </ac:spMkLst>
        </pc:spChg>
        <pc:picChg chg="add mod">
          <ac:chgData name="Li-Karine Schiøtz" userId="8bd89da0-bdda-4852-ba26-e8b98872d2a9" providerId="ADAL" clId="{C75CDDF6-CDF5-47AB-9E22-209A99A2FCF7}" dt="2024-12-03T19:12:56.671" v="1195" actId="1076"/>
          <ac:picMkLst>
            <pc:docMk/>
            <pc:sldMk cId="2366166258" sldId="360"/>
            <ac:picMk id="3074" creationId="{73CBE81F-C672-EAFA-AF41-35D4BFBF2F1A}"/>
          </ac:picMkLst>
        </pc:picChg>
      </pc:sldChg>
      <pc:sldChg chg="addSp modSp new mod">
        <pc:chgData name="Li-Karine Schiøtz" userId="8bd89da0-bdda-4852-ba26-e8b98872d2a9" providerId="ADAL" clId="{C75CDDF6-CDF5-47AB-9E22-209A99A2FCF7}" dt="2024-12-03T18:59:43.563" v="990" actId="1076"/>
        <pc:sldMkLst>
          <pc:docMk/>
          <pc:sldMk cId="1876725373" sldId="361"/>
        </pc:sldMkLst>
        <pc:spChg chg="mod">
          <ac:chgData name="Li-Karine Schiøtz" userId="8bd89da0-bdda-4852-ba26-e8b98872d2a9" providerId="ADAL" clId="{C75CDDF6-CDF5-47AB-9E22-209A99A2FCF7}" dt="2024-12-03T18:55:50.681" v="764" actId="20577"/>
          <ac:spMkLst>
            <pc:docMk/>
            <pc:sldMk cId="1876725373" sldId="361"/>
            <ac:spMk id="2" creationId="{E8F51197-5270-869A-8E94-1AD5FA214D56}"/>
          </ac:spMkLst>
        </pc:spChg>
        <pc:spChg chg="mod">
          <ac:chgData name="Li-Karine Schiøtz" userId="8bd89da0-bdda-4852-ba26-e8b98872d2a9" providerId="ADAL" clId="{C75CDDF6-CDF5-47AB-9E22-209A99A2FCF7}" dt="2024-12-03T18:57:19.560" v="768" actId="14100"/>
          <ac:spMkLst>
            <pc:docMk/>
            <pc:sldMk cId="1876725373" sldId="361"/>
            <ac:spMk id="3" creationId="{65667BA8-0ADA-22C7-D708-6A27BFBC99A3}"/>
          </ac:spMkLst>
        </pc:spChg>
        <pc:picChg chg="add mod">
          <ac:chgData name="Li-Karine Schiøtz" userId="8bd89da0-bdda-4852-ba26-e8b98872d2a9" providerId="ADAL" clId="{C75CDDF6-CDF5-47AB-9E22-209A99A2FCF7}" dt="2024-12-03T18:59:43.563" v="990" actId="1076"/>
          <ac:picMkLst>
            <pc:docMk/>
            <pc:sldMk cId="1876725373" sldId="361"/>
            <ac:picMk id="2050" creationId="{B55B2C3B-E186-BE57-1B53-DA9956064A8E}"/>
          </ac:picMkLst>
        </pc:picChg>
      </pc:sldChg>
      <pc:sldChg chg="modSp new mod ord">
        <pc:chgData name="Li-Karine Schiøtz" userId="8bd89da0-bdda-4852-ba26-e8b98872d2a9" providerId="ADAL" clId="{C75CDDF6-CDF5-47AB-9E22-209A99A2FCF7}" dt="2024-12-03T19:00:51.747" v="1106"/>
        <pc:sldMkLst>
          <pc:docMk/>
          <pc:sldMk cId="4058616412" sldId="362"/>
        </pc:sldMkLst>
        <pc:spChg chg="mod">
          <ac:chgData name="Li-Karine Schiøtz" userId="8bd89da0-bdda-4852-ba26-e8b98872d2a9" providerId="ADAL" clId="{C75CDDF6-CDF5-47AB-9E22-209A99A2FCF7}" dt="2024-12-03T18:57:38.713" v="783" actId="20577"/>
          <ac:spMkLst>
            <pc:docMk/>
            <pc:sldMk cId="4058616412" sldId="362"/>
            <ac:spMk id="2" creationId="{673DF78C-614F-4864-6DD6-9FCB58E1B376}"/>
          </ac:spMkLst>
        </pc:spChg>
        <pc:spChg chg="mod">
          <ac:chgData name="Li-Karine Schiøtz" userId="8bd89da0-bdda-4852-ba26-e8b98872d2a9" providerId="ADAL" clId="{C75CDDF6-CDF5-47AB-9E22-209A99A2FCF7}" dt="2024-12-03T18:59:35.306" v="988" actId="20577"/>
          <ac:spMkLst>
            <pc:docMk/>
            <pc:sldMk cId="4058616412" sldId="362"/>
            <ac:spMk id="3" creationId="{5527E740-1F85-FBE9-A614-8A2BE1737E47}"/>
          </ac:spMkLst>
        </pc:spChg>
      </pc:sldChg>
      <pc:sldChg chg="modSp new mod">
        <pc:chgData name="Li-Karine Schiøtz" userId="8bd89da0-bdda-4852-ba26-e8b98872d2a9" providerId="ADAL" clId="{C75CDDF6-CDF5-47AB-9E22-209A99A2FCF7}" dt="2024-12-03T19:03:47.887" v="1191" actId="20577"/>
        <pc:sldMkLst>
          <pc:docMk/>
          <pc:sldMk cId="3750590131" sldId="363"/>
        </pc:sldMkLst>
        <pc:spChg chg="mod">
          <ac:chgData name="Li-Karine Schiøtz" userId="8bd89da0-bdda-4852-ba26-e8b98872d2a9" providerId="ADAL" clId="{C75CDDF6-CDF5-47AB-9E22-209A99A2FCF7}" dt="2024-12-03T19:00:08.338" v="1032" actId="20577"/>
          <ac:spMkLst>
            <pc:docMk/>
            <pc:sldMk cId="3750590131" sldId="363"/>
            <ac:spMk id="2" creationId="{4DE3CAEC-42C6-81C9-01C1-E7A1C9CCABD0}"/>
          </ac:spMkLst>
        </pc:spChg>
        <pc:spChg chg="mod">
          <ac:chgData name="Li-Karine Schiøtz" userId="8bd89da0-bdda-4852-ba26-e8b98872d2a9" providerId="ADAL" clId="{C75CDDF6-CDF5-47AB-9E22-209A99A2FCF7}" dt="2024-12-03T19:03:47.887" v="1191" actId="20577"/>
          <ac:spMkLst>
            <pc:docMk/>
            <pc:sldMk cId="3750590131" sldId="363"/>
            <ac:spMk id="3" creationId="{6DE06C55-EDB6-101E-CF5B-4053D741C7C3}"/>
          </ac:spMkLst>
        </pc:spChg>
      </pc:sldChg>
      <pc:sldChg chg="modSp new mod ord">
        <pc:chgData name="Li-Karine Schiøtz" userId="8bd89da0-bdda-4852-ba26-e8b98872d2a9" providerId="ADAL" clId="{C75CDDF6-CDF5-47AB-9E22-209A99A2FCF7}" dt="2024-12-03T19:42:59.672" v="1387"/>
        <pc:sldMkLst>
          <pc:docMk/>
          <pc:sldMk cId="463956103" sldId="364"/>
        </pc:sldMkLst>
        <pc:spChg chg="mod">
          <ac:chgData name="Li-Karine Schiøtz" userId="8bd89da0-bdda-4852-ba26-e8b98872d2a9" providerId="ADAL" clId="{C75CDDF6-CDF5-47AB-9E22-209A99A2FCF7}" dt="2024-12-03T19:42:03.371" v="1288" actId="20577"/>
          <ac:spMkLst>
            <pc:docMk/>
            <pc:sldMk cId="463956103" sldId="364"/>
            <ac:spMk id="2" creationId="{94EFCEE6-BE22-E565-2C33-2B18802D08AB}"/>
          </ac:spMkLst>
        </pc:spChg>
        <pc:spChg chg="mod">
          <ac:chgData name="Li-Karine Schiøtz" userId="8bd89da0-bdda-4852-ba26-e8b98872d2a9" providerId="ADAL" clId="{C75CDDF6-CDF5-47AB-9E22-209A99A2FCF7}" dt="2024-12-03T19:42:45.181" v="1385" actId="20577"/>
          <ac:spMkLst>
            <pc:docMk/>
            <pc:sldMk cId="463956103" sldId="364"/>
            <ac:spMk id="3" creationId="{AB162CF4-603F-6655-1226-E688CD1B31C8}"/>
          </ac:spMkLst>
        </pc:spChg>
      </pc:sldChg>
      <pc:sldChg chg="addSp modSp new mod">
        <pc:chgData name="Li-Karine Schiøtz" userId="8bd89da0-bdda-4852-ba26-e8b98872d2a9" providerId="ADAL" clId="{C75CDDF6-CDF5-47AB-9E22-209A99A2FCF7}" dt="2024-12-03T19:45:18.177" v="1530" actId="20577"/>
        <pc:sldMkLst>
          <pc:docMk/>
          <pc:sldMk cId="776198043" sldId="365"/>
        </pc:sldMkLst>
        <pc:spChg chg="mod">
          <ac:chgData name="Li-Karine Schiøtz" userId="8bd89da0-bdda-4852-ba26-e8b98872d2a9" providerId="ADAL" clId="{C75CDDF6-CDF5-47AB-9E22-209A99A2FCF7}" dt="2024-12-03T19:43:22.933" v="1406" actId="20577"/>
          <ac:spMkLst>
            <pc:docMk/>
            <pc:sldMk cId="776198043" sldId="365"/>
            <ac:spMk id="2" creationId="{BBEC29C7-B1F2-10F2-5914-C22FF1AFBABC}"/>
          </ac:spMkLst>
        </pc:spChg>
        <pc:spChg chg="mod">
          <ac:chgData name="Li-Karine Schiøtz" userId="8bd89da0-bdda-4852-ba26-e8b98872d2a9" providerId="ADAL" clId="{C75CDDF6-CDF5-47AB-9E22-209A99A2FCF7}" dt="2024-12-03T19:45:18.177" v="1530" actId="20577"/>
          <ac:spMkLst>
            <pc:docMk/>
            <pc:sldMk cId="776198043" sldId="365"/>
            <ac:spMk id="3" creationId="{E2650EFA-ED23-8D19-7CC9-D4591A5CE594}"/>
          </ac:spMkLst>
        </pc:spChg>
        <pc:picChg chg="add mod">
          <ac:chgData name="Li-Karine Schiøtz" userId="8bd89da0-bdda-4852-ba26-e8b98872d2a9" providerId="ADAL" clId="{C75CDDF6-CDF5-47AB-9E22-209A99A2FCF7}" dt="2024-12-03T19:45:02.054" v="1493" actId="14100"/>
          <ac:picMkLst>
            <pc:docMk/>
            <pc:sldMk cId="776198043" sldId="365"/>
            <ac:picMk id="4" creationId="{A93ADF4E-9B77-962E-A4A9-613A35C5E1A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4B0167-A837-4B72-B25F-A8050B3FA0AC}" type="datetimeFigureOut">
              <a:rPr lang="da-DK" smtClean="0"/>
              <a:pPr/>
              <a:t>03-12-2024</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624A98-F99E-4B56-BBCA-81029E52F98D}" type="slidenum">
              <a:rPr lang="da-DK" smtClean="0"/>
              <a:pPr/>
              <a:t>‹nr.›</a:t>
            </a:fld>
            <a:endParaRPr lang="da-DK"/>
          </a:p>
        </p:txBody>
      </p:sp>
    </p:spTree>
    <p:extLst>
      <p:ext uri="{BB962C8B-B14F-4D97-AF65-F5344CB8AC3E}">
        <p14:creationId xmlns:p14="http://schemas.microsoft.com/office/powerpoint/2010/main" val="1690237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titeltypografi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typografi i masteren</a:t>
            </a:r>
          </a:p>
        </p:txBody>
      </p:sp>
      <p:sp>
        <p:nvSpPr>
          <p:cNvPr id="4" name="Pladsholder til dato 3"/>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dato 2"/>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8CBAB894-3AE0-4DBB-997B-4481386C07C7}" type="datetimeFigureOut">
              <a:rPr lang="da-DK" smtClean="0"/>
              <a:pPr/>
              <a:t>03-12-2024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8829AF00-8904-4E31-A1CF-53D17E9F0ED9}"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titeltypografi i masteren</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BAB894-3AE0-4DBB-997B-4481386C07C7}" type="datetimeFigureOut">
              <a:rPr lang="da-DK" smtClean="0"/>
              <a:pPr/>
              <a:t>03-12-2024</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29AF00-8904-4E31-A1CF-53D17E9F0ED9}"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err="1"/>
              <a:t>Kromosomtal</a:t>
            </a:r>
            <a:r>
              <a:rPr lang="da-DK" dirty="0"/>
              <a:t> i forskellige væv hos mennesket</a:t>
            </a:r>
          </a:p>
        </p:txBody>
      </p:sp>
      <p:pic>
        <p:nvPicPr>
          <p:cNvPr id="4098" name="Picture 2"/>
          <p:cNvPicPr>
            <a:picLocks noGrp="1" noChangeAspect="1" noChangeArrowheads="1"/>
          </p:cNvPicPr>
          <p:nvPr>
            <p:ph idx="1"/>
          </p:nvPr>
        </p:nvPicPr>
        <p:blipFill>
          <a:blip r:embed="rId2" cstate="print"/>
          <a:srcRect/>
          <a:stretch>
            <a:fillRect/>
          </a:stretch>
        </p:blipFill>
        <p:spPr bwMode="auto">
          <a:xfrm>
            <a:off x="2071671" y="1368926"/>
            <a:ext cx="4357718" cy="4757237"/>
          </a:xfrm>
          <a:prstGeom prst="rect">
            <a:avLst/>
          </a:prstGeom>
          <a:noFill/>
          <a:ln w="9525">
            <a:noFill/>
            <a:miter lim="800000"/>
            <a:headEnd/>
            <a:tailEnd/>
          </a:ln>
          <a:effectLst/>
        </p:spPr>
      </p:pic>
    </p:spTree>
    <p:extLst>
      <p:ext uri="{BB962C8B-B14F-4D97-AF65-F5344CB8AC3E}">
        <p14:creationId xmlns:p14="http://schemas.microsoft.com/office/powerpoint/2010/main" val="2239909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08E7DA-4724-817C-F5E8-17C9B2E6A2BF}"/>
              </a:ext>
            </a:extLst>
          </p:cNvPr>
          <p:cNvSpPr>
            <a:spLocks noGrp="1"/>
          </p:cNvSpPr>
          <p:nvPr>
            <p:ph type="title"/>
          </p:nvPr>
        </p:nvSpPr>
        <p:spPr/>
        <p:txBody>
          <a:bodyPr/>
          <a:lstStyle/>
          <a:p>
            <a:r>
              <a:rPr lang="da-DK" dirty="0"/>
              <a:t>Stamtræer - regler</a:t>
            </a:r>
          </a:p>
        </p:txBody>
      </p:sp>
      <p:sp>
        <p:nvSpPr>
          <p:cNvPr id="3" name="Pladsholder til indhold 2">
            <a:extLst>
              <a:ext uri="{FF2B5EF4-FFF2-40B4-BE49-F238E27FC236}">
                <a16:creationId xmlns:a16="http://schemas.microsoft.com/office/drawing/2014/main" id="{12EC3620-DC4E-3A05-F658-830E4F7EF76A}"/>
              </a:ext>
            </a:extLst>
          </p:cNvPr>
          <p:cNvSpPr>
            <a:spLocks noGrp="1"/>
          </p:cNvSpPr>
          <p:nvPr>
            <p:ph idx="1"/>
          </p:nvPr>
        </p:nvSpPr>
        <p:spPr/>
        <p:txBody>
          <a:bodyPr/>
          <a:lstStyle/>
          <a:p>
            <a:r>
              <a:rPr lang="da-DK" dirty="0"/>
              <a:t>Firkant – mand</a:t>
            </a:r>
          </a:p>
          <a:p>
            <a:r>
              <a:rPr lang="da-DK" dirty="0"/>
              <a:t>Cirkel – kvinde</a:t>
            </a:r>
          </a:p>
          <a:p>
            <a:r>
              <a:rPr lang="da-DK" dirty="0"/>
              <a:t>Sort malet – har egenskab (ofte sygdom)</a:t>
            </a:r>
          </a:p>
          <a:p>
            <a:r>
              <a:rPr lang="da-DK" dirty="0"/>
              <a:t>Hvid malet – har ikke egenskaben.</a:t>
            </a:r>
          </a:p>
        </p:txBody>
      </p:sp>
    </p:spTree>
    <p:extLst>
      <p:ext uri="{BB962C8B-B14F-4D97-AF65-F5344CB8AC3E}">
        <p14:creationId xmlns:p14="http://schemas.microsoft.com/office/powerpoint/2010/main" val="2248718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EFCEE6-BE22-E565-2C33-2B18802D08AB}"/>
              </a:ext>
            </a:extLst>
          </p:cNvPr>
          <p:cNvSpPr>
            <a:spLocks noGrp="1"/>
          </p:cNvSpPr>
          <p:nvPr>
            <p:ph type="title"/>
          </p:nvPr>
        </p:nvSpPr>
        <p:spPr/>
        <p:txBody>
          <a:bodyPr/>
          <a:lstStyle/>
          <a:p>
            <a:r>
              <a:rPr lang="da-DK" dirty="0"/>
              <a:t>Alle typer af nedarvning</a:t>
            </a:r>
          </a:p>
        </p:txBody>
      </p:sp>
      <p:sp>
        <p:nvSpPr>
          <p:cNvPr id="3" name="Pladsholder til indhold 2">
            <a:extLst>
              <a:ext uri="{FF2B5EF4-FFF2-40B4-BE49-F238E27FC236}">
                <a16:creationId xmlns:a16="http://schemas.microsoft.com/office/drawing/2014/main" id="{AB162CF4-603F-6655-1226-E688CD1B31C8}"/>
              </a:ext>
            </a:extLst>
          </p:cNvPr>
          <p:cNvSpPr>
            <a:spLocks noGrp="1"/>
          </p:cNvSpPr>
          <p:nvPr>
            <p:ph idx="1"/>
          </p:nvPr>
        </p:nvSpPr>
        <p:spPr/>
        <p:txBody>
          <a:bodyPr/>
          <a:lstStyle/>
          <a:p>
            <a:r>
              <a:rPr lang="da-DK" dirty="0" err="1"/>
              <a:t>Autosomal</a:t>
            </a:r>
            <a:r>
              <a:rPr lang="da-DK" dirty="0"/>
              <a:t> dominant</a:t>
            </a:r>
          </a:p>
          <a:p>
            <a:endParaRPr lang="da-DK" dirty="0"/>
          </a:p>
          <a:p>
            <a:r>
              <a:rPr lang="da-DK" dirty="0" err="1"/>
              <a:t>Autosomal</a:t>
            </a:r>
            <a:r>
              <a:rPr lang="da-DK" dirty="0"/>
              <a:t> </a:t>
            </a:r>
            <a:r>
              <a:rPr lang="da-DK" dirty="0" err="1"/>
              <a:t>ressesiv</a:t>
            </a:r>
            <a:endParaRPr lang="da-DK" dirty="0"/>
          </a:p>
          <a:p>
            <a:pPr marL="0" indent="0">
              <a:buNone/>
            </a:pPr>
            <a:endParaRPr lang="da-DK" dirty="0"/>
          </a:p>
          <a:p>
            <a:r>
              <a:rPr lang="da-DK" dirty="0"/>
              <a:t>Kønsbunden dominant</a:t>
            </a:r>
          </a:p>
          <a:p>
            <a:endParaRPr lang="da-DK" dirty="0"/>
          </a:p>
          <a:p>
            <a:r>
              <a:rPr lang="da-DK" dirty="0"/>
              <a:t>Kønsbunden </a:t>
            </a:r>
            <a:r>
              <a:rPr lang="da-DK" dirty="0" err="1"/>
              <a:t>ressesiv</a:t>
            </a:r>
            <a:endParaRPr lang="da-DK" dirty="0"/>
          </a:p>
        </p:txBody>
      </p:sp>
    </p:spTree>
    <p:extLst>
      <p:ext uri="{BB962C8B-B14F-4D97-AF65-F5344CB8AC3E}">
        <p14:creationId xmlns:p14="http://schemas.microsoft.com/office/powerpoint/2010/main" val="463956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a:t>Autosomal</a:t>
            </a:r>
            <a:r>
              <a:rPr lang="da-DK" dirty="0"/>
              <a:t> dominant </a:t>
            </a:r>
            <a:r>
              <a:rPr lang="da-DK" dirty="0" err="1"/>
              <a:t>nedarvning</a:t>
            </a:r>
            <a:endParaRPr lang="da-DK" dirty="0"/>
          </a:p>
        </p:txBody>
      </p:sp>
      <p:pic>
        <p:nvPicPr>
          <p:cNvPr id="4" name="Pladsholder til indhold 3"/>
          <p:cNvPicPr>
            <a:picLocks noGrp="1"/>
          </p:cNvPicPr>
          <p:nvPr>
            <p:ph idx="1"/>
          </p:nvPr>
        </p:nvPicPr>
        <p:blipFill>
          <a:blip r:embed="rId2" cstate="print"/>
          <a:srcRect t="5068" r="23075"/>
          <a:stretch>
            <a:fillRect/>
          </a:stretch>
        </p:blipFill>
        <p:spPr bwMode="auto">
          <a:xfrm>
            <a:off x="1830393" y="2068966"/>
            <a:ext cx="5483214" cy="3588430"/>
          </a:xfrm>
          <a:prstGeom prst="rect">
            <a:avLst/>
          </a:prstGeom>
          <a:noFill/>
          <a:ln w="9525">
            <a:noFill/>
            <a:miter lim="800000"/>
            <a:headEnd/>
            <a:tailEnd/>
          </a:ln>
        </p:spPr>
      </p:pic>
    </p:spTree>
    <p:extLst>
      <p:ext uri="{BB962C8B-B14F-4D97-AF65-F5344CB8AC3E}">
        <p14:creationId xmlns:p14="http://schemas.microsoft.com/office/powerpoint/2010/main" val="3116777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Cystisk fibrose -  </a:t>
            </a:r>
            <a:r>
              <a:rPr lang="da-DK" dirty="0" err="1"/>
              <a:t>autosomal</a:t>
            </a:r>
            <a:r>
              <a:rPr lang="da-DK" dirty="0"/>
              <a:t> </a:t>
            </a:r>
            <a:r>
              <a:rPr lang="da-DK" dirty="0" err="1"/>
              <a:t>rescessiv</a:t>
            </a:r>
            <a:endParaRPr lang="da-DK" dirty="0"/>
          </a:p>
        </p:txBody>
      </p:sp>
      <p:pic>
        <p:nvPicPr>
          <p:cNvPr id="4" name="Pladsholder til indhold 3"/>
          <p:cNvPicPr>
            <a:picLocks noGrp="1"/>
          </p:cNvPicPr>
          <p:nvPr>
            <p:ph idx="1"/>
          </p:nvPr>
        </p:nvPicPr>
        <p:blipFill>
          <a:blip r:embed="rId2" cstate="print"/>
          <a:srcRect l="22494" t="1677" b="49251"/>
          <a:stretch>
            <a:fillRect/>
          </a:stretch>
        </p:blipFill>
        <p:spPr bwMode="auto">
          <a:xfrm>
            <a:off x="1571604" y="1928802"/>
            <a:ext cx="6072230" cy="4214842"/>
          </a:xfrm>
          <a:prstGeom prst="rect">
            <a:avLst/>
          </a:prstGeom>
          <a:noFill/>
          <a:ln w="9525">
            <a:noFill/>
            <a:miter lim="800000"/>
            <a:headEnd/>
            <a:tailEnd/>
          </a:ln>
        </p:spPr>
      </p:pic>
    </p:spTree>
    <p:extLst>
      <p:ext uri="{BB962C8B-B14F-4D97-AF65-F5344CB8AC3E}">
        <p14:creationId xmlns:p14="http://schemas.microsoft.com/office/powerpoint/2010/main" val="3764481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Bløder – </a:t>
            </a:r>
            <a:r>
              <a:rPr lang="da-DK" dirty="0" err="1"/>
              <a:t>kønsbunden</a:t>
            </a:r>
            <a:r>
              <a:rPr lang="da-DK" dirty="0"/>
              <a:t> </a:t>
            </a:r>
            <a:r>
              <a:rPr lang="da-DK" dirty="0" err="1"/>
              <a:t>nedarvning</a:t>
            </a:r>
            <a:endParaRPr lang="da-DK" dirty="0"/>
          </a:p>
        </p:txBody>
      </p:sp>
      <p:pic>
        <p:nvPicPr>
          <p:cNvPr id="4" name="Pladsholder til indhold 3"/>
          <p:cNvPicPr>
            <a:picLocks noGrp="1"/>
          </p:cNvPicPr>
          <p:nvPr>
            <p:ph idx="1"/>
          </p:nvPr>
        </p:nvPicPr>
        <p:blipFill>
          <a:blip r:embed="rId2" cstate="print"/>
          <a:srcRect l="20561" t="50299"/>
          <a:stretch>
            <a:fillRect/>
          </a:stretch>
        </p:blipFill>
        <p:spPr bwMode="auto">
          <a:xfrm>
            <a:off x="1285852" y="1984482"/>
            <a:ext cx="6174550" cy="4302037"/>
          </a:xfrm>
          <a:prstGeom prst="rect">
            <a:avLst/>
          </a:prstGeom>
          <a:noFill/>
          <a:ln w="9525">
            <a:noFill/>
            <a:miter lim="800000"/>
            <a:headEnd/>
            <a:tailEnd/>
          </a:ln>
        </p:spPr>
      </p:pic>
    </p:spTree>
    <p:extLst>
      <p:ext uri="{BB962C8B-B14F-4D97-AF65-F5344CB8AC3E}">
        <p14:creationId xmlns:p14="http://schemas.microsoft.com/office/powerpoint/2010/main" val="2660415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lstStyle/>
          <a:p>
            <a:endParaRPr lang="da-DK"/>
          </a:p>
        </p:txBody>
      </p:sp>
      <p:pic>
        <p:nvPicPr>
          <p:cNvPr id="3074" name="Picture 2"/>
          <p:cNvPicPr>
            <a:picLocks noChangeAspect="1" noChangeArrowheads="1"/>
          </p:cNvPicPr>
          <p:nvPr/>
        </p:nvPicPr>
        <p:blipFill>
          <a:blip r:embed="rId2" cstate="print"/>
          <a:srcRect/>
          <a:stretch>
            <a:fillRect/>
          </a:stretch>
        </p:blipFill>
        <p:spPr bwMode="auto">
          <a:xfrm>
            <a:off x="571500" y="223838"/>
            <a:ext cx="8001000" cy="6410325"/>
          </a:xfrm>
          <a:prstGeom prst="rect">
            <a:avLst/>
          </a:prstGeom>
          <a:noFill/>
          <a:ln w="9525">
            <a:noFill/>
            <a:miter lim="800000"/>
            <a:headEnd/>
            <a:tailEnd/>
          </a:ln>
          <a:effectLst/>
        </p:spPr>
      </p:pic>
    </p:spTree>
    <p:extLst>
      <p:ext uri="{BB962C8B-B14F-4D97-AF65-F5344CB8AC3E}">
        <p14:creationId xmlns:p14="http://schemas.microsoft.com/office/powerpoint/2010/main" val="3710744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310B8D-319C-8D94-1A67-A4029A7EE674}"/>
              </a:ext>
            </a:extLst>
          </p:cNvPr>
          <p:cNvSpPr>
            <a:spLocks noGrp="1"/>
          </p:cNvSpPr>
          <p:nvPr>
            <p:ph type="title"/>
          </p:nvPr>
        </p:nvSpPr>
        <p:spPr/>
        <p:txBody>
          <a:bodyPr/>
          <a:lstStyle/>
          <a:p>
            <a:r>
              <a:rPr lang="da-DK" dirty="0"/>
              <a:t>Analyser stamtræet</a:t>
            </a:r>
          </a:p>
        </p:txBody>
      </p:sp>
      <p:sp>
        <p:nvSpPr>
          <p:cNvPr id="3" name="Pladsholder til indhold 2">
            <a:extLst>
              <a:ext uri="{FF2B5EF4-FFF2-40B4-BE49-F238E27FC236}">
                <a16:creationId xmlns:a16="http://schemas.microsoft.com/office/drawing/2014/main" id="{8AB814C7-E9A6-BAD5-F91F-09E1EB828FE2}"/>
              </a:ext>
            </a:extLst>
          </p:cNvPr>
          <p:cNvSpPr>
            <a:spLocks noGrp="1"/>
          </p:cNvSpPr>
          <p:nvPr>
            <p:ph idx="1"/>
          </p:nvPr>
        </p:nvSpPr>
        <p:spPr>
          <a:xfrm>
            <a:off x="492641" y="3188984"/>
            <a:ext cx="8229600" cy="3417243"/>
          </a:xfrm>
        </p:spPr>
        <p:txBody>
          <a:bodyPr/>
          <a:lstStyle/>
          <a:p>
            <a:r>
              <a:rPr lang="da-DK" dirty="0"/>
              <a:t>Find arvegangen</a:t>
            </a:r>
          </a:p>
          <a:p>
            <a:r>
              <a:rPr lang="da-DK" dirty="0"/>
              <a:t>Find genotyperne for  nr.1 og nr.2..</a:t>
            </a:r>
          </a:p>
          <a:p>
            <a:endParaRPr lang="da-DK" dirty="0"/>
          </a:p>
        </p:txBody>
      </p:sp>
      <p:pic>
        <p:nvPicPr>
          <p:cNvPr id="3074" name="Picture 2" descr="undefined">
            <a:extLst>
              <a:ext uri="{FF2B5EF4-FFF2-40B4-BE49-F238E27FC236}">
                <a16:creationId xmlns:a16="http://schemas.microsoft.com/office/drawing/2014/main" id="{73CBE81F-C672-EAFA-AF41-35D4BFBF2F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41" y="2796925"/>
            <a:ext cx="9144000" cy="3290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6166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EC29C7-B1F2-10F2-5914-C22FF1AFBABC}"/>
              </a:ext>
            </a:extLst>
          </p:cNvPr>
          <p:cNvSpPr>
            <a:spLocks noGrp="1"/>
          </p:cNvSpPr>
          <p:nvPr>
            <p:ph type="title"/>
          </p:nvPr>
        </p:nvSpPr>
        <p:spPr/>
        <p:txBody>
          <a:bodyPr/>
          <a:lstStyle/>
          <a:p>
            <a:r>
              <a:rPr lang="da-DK" dirty="0"/>
              <a:t>Analyser stamtræet</a:t>
            </a:r>
          </a:p>
        </p:txBody>
      </p:sp>
      <p:sp>
        <p:nvSpPr>
          <p:cNvPr id="3" name="Pladsholder til indhold 2">
            <a:extLst>
              <a:ext uri="{FF2B5EF4-FFF2-40B4-BE49-F238E27FC236}">
                <a16:creationId xmlns:a16="http://schemas.microsoft.com/office/drawing/2014/main" id="{E2650EFA-ED23-8D19-7CC9-D4591A5CE594}"/>
              </a:ext>
            </a:extLst>
          </p:cNvPr>
          <p:cNvSpPr>
            <a:spLocks noGrp="1"/>
          </p:cNvSpPr>
          <p:nvPr>
            <p:ph idx="1"/>
          </p:nvPr>
        </p:nvSpPr>
        <p:spPr/>
        <p:txBody>
          <a:bodyPr/>
          <a:lstStyle/>
          <a:p>
            <a:r>
              <a:rPr lang="da-DK" dirty="0"/>
              <a:t>B- brun – dominant</a:t>
            </a:r>
          </a:p>
          <a:p>
            <a:r>
              <a:rPr lang="da-DK" dirty="0"/>
              <a:t>Lille b – blå – </a:t>
            </a:r>
            <a:r>
              <a:rPr lang="da-DK" dirty="0" err="1"/>
              <a:t>ressesiv</a:t>
            </a:r>
            <a:endParaRPr lang="da-DK" dirty="0"/>
          </a:p>
          <a:p>
            <a:r>
              <a:rPr lang="da-DK" dirty="0"/>
              <a:t>Sæt genotyper på 1 og </a:t>
            </a:r>
            <a:r>
              <a:rPr lang="da-DK"/>
              <a:t>2 generation.</a:t>
            </a:r>
            <a:endParaRPr lang="da-DK" dirty="0"/>
          </a:p>
        </p:txBody>
      </p:sp>
      <p:pic>
        <p:nvPicPr>
          <p:cNvPr id="4" name="Picture 2" descr="undefined">
            <a:extLst>
              <a:ext uri="{FF2B5EF4-FFF2-40B4-BE49-F238E27FC236}">
                <a16:creationId xmlns:a16="http://schemas.microsoft.com/office/drawing/2014/main" id="{A93ADF4E-9B77-962E-A4A9-613A35C5E1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41" y="4005064"/>
            <a:ext cx="9144000"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6198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A62C90-08AE-A838-2EEC-0D7AF747619D}"/>
              </a:ext>
            </a:extLst>
          </p:cNvPr>
          <p:cNvSpPr>
            <a:spLocks noGrp="1"/>
          </p:cNvSpPr>
          <p:nvPr>
            <p:ph type="title"/>
          </p:nvPr>
        </p:nvSpPr>
        <p:spPr/>
        <p:txBody>
          <a:bodyPr/>
          <a:lstStyle/>
          <a:p>
            <a:r>
              <a:rPr lang="da-DK" dirty="0"/>
              <a:t>Mål med timen</a:t>
            </a:r>
          </a:p>
        </p:txBody>
      </p:sp>
      <p:sp>
        <p:nvSpPr>
          <p:cNvPr id="3" name="Pladsholder til indhold 2">
            <a:extLst>
              <a:ext uri="{FF2B5EF4-FFF2-40B4-BE49-F238E27FC236}">
                <a16:creationId xmlns:a16="http://schemas.microsoft.com/office/drawing/2014/main" id="{CD7EED6E-1158-2834-46CC-CBCEB6DC30FF}"/>
              </a:ext>
            </a:extLst>
          </p:cNvPr>
          <p:cNvSpPr>
            <a:spLocks noGrp="1"/>
          </p:cNvSpPr>
          <p:nvPr>
            <p:ph idx="1"/>
          </p:nvPr>
        </p:nvSpPr>
        <p:spPr/>
        <p:txBody>
          <a:bodyPr/>
          <a:lstStyle/>
          <a:p>
            <a:r>
              <a:rPr lang="da-DK" dirty="0"/>
              <a:t>1.  Repetere genetik begreberne fra sidste gang  - Vi løser opgaver</a:t>
            </a:r>
          </a:p>
          <a:p>
            <a:endParaRPr lang="da-DK" dirty="0"/>
          </a:p>
          <a:p>
            <a:r>
              <a:rPr lang="da-DK" dirty="0"/>
              <a:t>2. Mendels 1 lov. </a:t>
            </a:r>
          </a:p>
          <a:p>
            <a:endParaRPr lang="da-DK" dirty="0"/>
          </a:p>
          <a:p>
            <a:r>
              <a:rPr lang="da-DK" dirty="0"/>
              <a:t>3. Analysere et stamtræ</a:t>
            </a:r>
          </a:p>
        </p:txBody>
      </p:sp>
    </p:spTree>
    <p:extLst>
      <p:ext uri="{BB962C8B-B14F-4D97-AF65-F5344CB8AC3E}">
        <p14:creationId xmlns:p14="http://schemas.microsoft.com/office/powerpoint/2010/main" val="1093586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8256ED-9AA4-3B2D-6D45-4E54A9377EA9}"/>
              </a:ext>
            </a:extLst>
          </p:cNvPr>
          <p:cNvSpPr>
            <a:spLocks noGrp="1"/>
          </p:cNvSpPr>
          <p:nvPr>
            <p:ph type="title"/>
          </p:nvPr>
        </p:nvSpPr>
        <p:spPr/>
        <p:txBody>
          <a:bodyPr/>
          <a:lstStyle/>
          <a:p>
            <a:r>
              <a:rPr lang="da-DK" dirty="0"/>
              <a:t>Formål med et krydsningsskema</a:t>
            </a:r>
          </a:p>
        </p:txBody>
      </p:sp>
      <p:sp>
        <p:nvSpPr>
          <p:cNvPr id="3" name="Pladsholder til indhold 2">
            <a:extLst>
              <a:ext uri="{FF2B5EF4-FFF2-40B4-BE49-F238E27FC236}">
                <a16:creationId xmlns:a16="http://schemas.microsoft.com/office/drawing/2014/main" id="{F4A43C16-39B4-D731-D6CF-9C48EF8AAB4E}"/>
              </a:ext>
            </a:extLst>
          </p:cNvPr>
          <p:cNvSpPr>
            <a:spLocks noGrp="1"/>
          </p:cNvSpPr>
          <p:nvPr>
            <p:ph idx="1"/>
          </p:nvPr>
        </p:nvSpPr>
        <p:spPr/>
        <p:txBody>
          <a:bodyPr/>
          <a:lstStyle/>
          <a:p>
            <a:r>
              <a:rPr lang="da-DK" dirty="0"/>
              <a:t>De mulige genotyper, som kan forekomme når to genotyper krydses.</a:t>
            </a:r>
          </a:p>
          <a:p>
            <a:endParaRPr lang="da-DK" dirty="0"/>
          </a:p>
          <a:p>
            <a:r>
              <a:rPr lang="da-DK" dirty="0"/>
              <a:t>Finde udspaltningsforholdet</a:t>
            </a:r>
          </a:p>
          <a:p>
            <a:pPr marL="0" indent="0">
              <a:buNone/>
            </a:pPr>
            <a:r>
              <a:rPr lang="da-DK" dirty="0"/>
              <a:t>Det er forholdet mellem de forskellige fænotyper.</a:t>
            </a:r>
          </a:p>
        </p:txBody>
      </p:sp>
    </p:spTree>
    <p:extLst>
      <p:ext uri="{BB962C8B-B14F-4D97-AF65-F5344CB8AC3E}">
        <p14:creationId xmlns:p14="http://schemas.microsoft.com/office/powerpoint/2010/main" val="4240431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05180F-EBF7-4F23-1371-FE46550893A4}"/>
              </a:ext>
            </a:extLst>
          </p:cNvPr>
          <p:cNvSpPr>
            <a:spLocks noGrp="1"/>
          </p:cNvSpPr>
          <p:nvPr>
            <p:ph type="title"/>
          </p:nvPr>
        </p:nvSpPr>
        <p:spPr/>
        <p:txBody>
          <a:bodyPr/>
          <a:lstStyle/>
          <a:p>
            <a:r>
              <a:rPr lang="da-DK" dirty="0"/>
              <a:t>Krydsningsskema</a:t>
            </a:r>
          </a:p>
        </p:txBody>
      </p:sp>
      <p:sp>
        <p:nvSpPr>
          <p:cNvPr id="3" name="Pladsholder til indhold 2">
            <a:extLst>
              <a:ext uri="{FF2B5EF4-FFF2-40B4-BE49-F238E27FC236}">
                <a16:creationId xmlns:a16="http://schemas.microsoft.com/office/drawing/2014/main" id="{A4084ABD-5C0F-D8EC-9702-733B568394A3}"/>
              </a:ext>
            </a:extLst>
          </p:cNvPr>
          <p:cNvSpPr>
            <a:spLocks noGrp="1"/>
          </p:cNvSpPr>
          <p:nvPr>
            <p:ph idx="1"/>
          </p:nvPr>
        </p:nvSpPr>
        <p:spPr/>
        <p:txBody>
          <a:bodyPr/>
          <a:lstStyle/>
          <a:p>
            <a:r>
              <a:rPr lang="da-DK" dirty="0"/>
              <a:t>Udspaltningsforhold      3-1.</a:t>
            </a:r>
          </a:p>
        </p:txBody>
      </p:sp>
      <p:pic>
        <p:nvPicPr>
          <p:cNvPr id="4" name="Pladsholder til indhold 4">
            <a:extLst>
              <a:ext uri="{FF2B5EF4-FFF2-40B4-BE49-F238E27FC236}">
                <a16:creationId xmlns:a16="http://schemas.microsoft.com/office/drawing/2014/main" id="{9180F6BD-4363-B13B-6024-5833CA76D0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4675" y="2348880"/>
            <a:ext cx="6334649" cy="3777283"/>
          </a:xfrm>
          <a:prstGeom prst="rect">
            <a:avLst/>
          </a:prstGeom>
        </p:spPr>
      </p:pic>
    </p:spTree>
    <p:extLst>
      <p:ext uri="{BB962C8B-B14F-4D97-AF65-F5344CB8AC3E}">
        <p14:creationId xmlns:p14="http://schemas.microsoft.com/office/powerpoint/2010/main" val="3918062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74EA2F-3608-74EB-A632-C63A05FEE1F7}"/>
              </a:ext>
            </a:extLst>
          </p:cNvPr>
          <p:cNvSpPr>
            <a:spLocks noGrp="1"/>
          </p:cNvSpPr>
          <p:nvPr>
            <p:ph type="title"/>
          </p:nvPr>
        </p:nvSpPr>
        <p:spPr/>
        <p:txBody>
          <a:bodyPr/>
          <a:lstStyle/>
          <a:p>
            <a:r>
              <a:rPr lang="da-DK" dirty="0"/>
              <a:t>Så regner vi en opgave</a:t>
            </a:r>
          </a:p>
        </p:txBody>
      </p:sp>
      <p:sp>
        <p:nvSpPr>
          <p:cNvPr id="3" name="Pladsholder til indhold 2">
            <a:extLst>
              <a:ext uri="{FF2B5EF4-FFF2-40B4-BE49-F238E27FC236}">
                <a16:creationId xmlns:a16="http://schemas.microsoft.com/office/drawing/2014/main" id="{0D043790-7142-A484-6B3B-2C0278E62A83}"/>
              </a:ext>
            </a:extLst>
          </p:cNvPr>
          <p:cNvSpPr>
            <a:spLocks noGrp="1"/>
          </p:cNvSpPr>
          <p:nvPr>
            <p:ph idx="1"/>
          </p:nvPr>
        </p:nvSpPr>
        <p:spPr/>
        <p:txBody>
          <a:bodyPr/>
          <a:lstStyle/>
          <a:p>
            <a:pPr marL="0" indent="0">
              <a:buNone/>
            </a:pPr>
            <a:r>
              <a:rPr lang="da-DK" sz="1800" b="1" dirty="0">
                <a:effectLst/>
                <a:latin typeface="Times New Roman" panose="02020603050405020304" pitchFamily="18" charset="0"/>
                <a:ea typeface="Times New Roman" panose="02020603050405020304" pitchFamily="18" charset="0"/>
              </a:rPr>
              <a:t>Opgave 1.</a:t>
            </a:r>
            <a:endParaRPr lang="da-DK" sz="1800" dirty="0">
              <a:effectLst/>
              <a:latin typeface="Times New Roman" panose="02020603050405020304" pitchFamily="18" charset="0"/>
              <a:ea typeface="Times New Roman" panose="02020603050405020304" pitchFamily="18" charset="0"/>
            </a:endParaRPr>
          </a:p>
          <a:p>
            <a:r>
              <a:rPr lang="da-DK" sz="2400" dirty="0">
                <a:effectLst/>
                <a:latin typeface="Times New Roman" panose="02020603050405020304" pitchFamily="18" charset="0"/>
                <a:ea typeface="Times New Roman" panose="02020603050405020304" pitchFamily="18" charset="0"/>
              </a:rPr>
              <a:t>Der er følgende </a:t>
            </a:r>
            <a:r>
              <a:rPr lang="da-DK" sz="2400" dirty="0" err="1">
                <a:effectLst/>
                <a:latin typeface="Times New Roman" panose="02020603050405020304" pitchFamily="18" charset="0"/>
                <a:ea typeface="Times New Roman" panose="02020603050405020304" pitchFamily="18" charset="0"/>
              </a:rPr>
              <a:t>gener:B</a:t>
            </a:r>
            <a:r>
              <a:rPr lang="da-DK" sz="2400" dirty="0">
                <a:effectLst/>
                <a:latin typeface="Times New Roman" panose="02020603050405020304" pitchFamily="18" charset="0"/>
                <a:ea typeface="Times New Roman" panose="02020603050405020304" pitchFamily="18" charset="0"/>
              </a:rPr>
              <a:t> koder for brune øjne, og b koder for blå øjne. </a:t>
            </a:r>
          </a:p>
          <a:p>
            <a:r>
              <a:rPr lang="da-DK" sz="2400" dirty="0">
                <a:effectLst/>
                <a:latin typeface="Times New Roman" panose="02020603050405020304" pitchFamily="18" charset="0"/>
                <a:ea typeface="Times New Roman" panose="02020603050405020304" pitchFamily="18" charset="0"/>
              </a:rPr>
              <a:t>En kvinde med blå øjne får børn med en mand med brune øjne,    hvis mor havde blå øjne. Vis ved hjælp af et krydsningsskema, hvor mange af deres børn man umiddelbart vil forvente får blå øjne. </a:t>
            </a:r>
          </a:p>
          <a:p>
            <a:endParaRPr lang="da-DK" dirty="0"/>
          </a:p>
        </p:txBody>
      </p:sp>
    </p:spTree>
    <p:extLst>
      <p:ext uri="{BB962C8B-B14F-4D97-AF65-F5344CB8AC3E}">
        <p14:creationId xmlns:p14="http://schemas.microsoft.com/office/powerpoint/2010/main" val="864410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29FFFF-3B5F-92ED-4770-5764F387D206}"/>
              </a:ext>
            </a:extLst>
          </p:cNvPr>
          <p:cNvSpPr>
            <a:spLocks noGrp="1"/>
          </p:cNvSpPr>
          <p:nvPr>
            <p:ph type="title"/>
          </p:nvPr>
        </p:nvSpPr>
        <p:spPr/>
        <p:txBody>
          <a:bodyPr/>
          <a:lstStyle/>
          <a:p>
            <a:r>
              <a:rPr lang="da-DK" dirty="0"/>
              <a:t>Endnu en opgave - genetik</a:t>
            </a:r>
          </a:p>
        </p:txBody>
      </p:sp>
      <p:sp>
        <p:nvSpPr>
          <p:cNvPr id="3" name="Pladsholder til indhold 2">
            <a:extLst>
              <a:ext uri="{FF2B5EF4-FFF2-40B4-BE49-F238E27FC236}">
                <a16:creationId xmlns:a16="http://schemas.microsoft.com/office/drawing/2014/main" id="{C510A46D-8B47-15D7-BDC1-2F56E205EE8C}"/>
              </a:ext>
            </a:extLst>
          </p:cNvPr>
          <p:cNvSpPr>
            <a:spLocks noGrp="1"/>
          </p:cNvSpPr>
          <p:nvPr>
            <p:ph idx="1"/>
          </p:nvPr>
        </p:nvSpPr>
        <p:spPr/>
        <p:txBody>
          <a:bodyPr/>
          <a:lstStyle/>
          <a:p>
            <a:r>
              <a:rPr lang="da-DK" sz="1800" b="1" dirty="0">
                <a:effectLst/>
                <a:latin typeface="Times New Roman" panose="02020603050405020304" pitchFamily="18" charset="0"/>
                <a:ea typeface="Times New Roman" panose="02020603050405020304" pitchFamily="18" charset="0"/>
              </a:rPr>
              <a:t>Opgave 3 - Krøllet / glat hår.</a:t>
            </a:r>
            <a:endParaRPr lang="da-DK" sz="1800" dirty="0">
              <a:effectLst/>
              <a:latin typeface="Times New Roman" panose="02020603050405020304" pitchFamily="18" charset="0"/>
              <a:ea typeface="Times New Roman" panose="02020603050405020304" pitchFamily="18" charset="0"/>
            </a:endParaRPr>
          </a:p>
          <a:p>
            <a:r>
              <a:rPr lang="da-DK" sz="1800" dirty="0">
                <a:effectLst/>
                <a:latin typeface="Times New Roman" panose="02020603050405020304" pitchFamily="18" charset="0"/>
                <a:ea typeface="Times New Roman" panose="02020603050405020304" pitchFamily="18" charset="0"/>
              </a:rPr>
              <a:t>Susan har krøllet hår. Det har alle i hendes mors familie. Alle i Susans fars familie har glat hår.</a:t>
            </a:r>
          </a:p>
          <a:p>
            <a:r>
              <a:rPr lang="da-DK" sz="1800" dirty="0">
                <a:effectLst/>
                <a:latin typeface="Times New Roman" panose="02020603050405020304" pitchFamily="18" charset="0"/>
                <a:ea typeface="Times New Roman" panose="02020603050405020304" pitchFamily="18" charset="0"/>
              </a:rPr>
              <a:t>Susan får børn med Bill, der har krøllet hår som hendes eget, men Bill er hittebarn uden kendskab til hvordan hans forældre så ud.</a:t>
            </a:r>
          </a:p>
          <a:p>
            <a:r>
              <a:rPr lang="da-DK" sz="1800" dirty="0">
                <a:effectLst/>
                <a:latin typeface="Times New Roman" panose="02020603050405020304" pitchFamily="18" charset="0"/>
                <a:ea typeface="Times New Roman" panose="02020603050405020304" pitchFamily="18" charset="0"/>
              </a:rPr>
              <a:t>Bill og Susan får fire børn; tre har krøllet hår og et har glat hår.</a:t>
            </a:r>
          </a:p>
          <a:p>
            <a:r>
              <a:rPr lang="da-DK" sz="1800" dirty="0">
                <a:effectLst/>
                <a:latin typeface="Times New Roman" panose="02020603050405020304" pitchFamily="18" charset="0"/>
                <a:ea typeface="Times New Roman" panose="02020603050405020304" pitchFamily="18" charset="0"/>
              </a:rPr>
              <a:t> </a:t>
            </a:r>
          </a:p>
          <a:p>
            <a:r>
              <a:rPr lang="da-DK" sz="1800" dirty="0">
                <a:effectLst/>
                <a:latin typeface="Times New Roman" panose="02020603050405020304" pitchFamily="18" charset="0"/>
                <a:ea typeface="Times New Roman" panose="02020603050405020304" pitchFamily="18" charset="0"/>
              </a:rPr>
              <a:t>Hvad kan man sige om Bills genotype?</a:t>
            </a:r>
          </a:p>
          <a:p>
            <a:endParaRPr lang="da-DK" sz="1800" dirty="0">
              <a:latin typeface="Times New Roman" panose="02020603050405020304" pitchFamily="18" charset="0"/>
              <a:ea typeface="Times New Roman" panose="02020603050405020304" pitchFamily="18" charset="0"/>
            </a:endParaRPr>
          </a:p>
          <a:p>
            <a:r>
              <a:rPr lang="da-DK" sz="1800" dirty="0">
                <a:effectLst/>
                <a:latin typeface="Times New Roman" panose="02020603050405020304" pitchFamily="18" charset="0"/>
                <a:ea typeface="Times New Roman" panose="02020603050405020304" pitchFamily="18" charset="0"/>
              </a:rPr>
              <a:t>(Hjælp – definer selv de relevante gener og deres bogstaver).</a:t>
            </a:r>
          </a:p>
          <a:p>
            <a:endParaRPr lang="da-DK" dirty="0"/>
          </a:p>
        </p:txBody>
      </p:sp>
    </p:spTree>
    <p:extLst>
      <p:ext uri="{BB962C8B-B14F-4D97-AF65-F5344CB8AC3E}">
        <p14:creationId xmlns:p14="http://schemas.microsoft.com/office/powerpoint/2010/main" val="3883823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3DF78C-614F-4864-6DD6-9FCB58E1B376}"/>
              </a:ext>
            </a:extLst>
          </p:cNvPr>
          <p:cNvSpPr>
            <a:spLocks noGrp="1"/>
          </p:cNvSpPr>
          <p:nvPr>
            <p:ph type="title"/>
          </p:nvPr>
        </p:nvSpPr>
        <p:spPr/>
        <p:txBody>
          <a:bodyPr/>
          <a:lstStyle/>
          <a:p>
            <a:r>
              <a:rPr lang="da-DK" dirty="0"/>
              <a:t>Mendels 1 lov</a:t>
            </a:r>
          </a:p>
        </p:txBody>
      </p:sp>
      <p:sp>
        <p:nvSpPr>
          <p:cNvPr id="3" name="Pladsholder til indhold 2">
            <a:extLst>
              <a:ext uri="{FF2B5EF4-FFF2-40B4-BE49-F238E27FC236}">
                <a16:creationId xmlns:a16="http://schemas.microsoft.com/office/drawing/2014/main" id="{5527E740-1F85-FBE9-A614-8A2BE1737E47}"/>
              </a:ext>
            </a:extLst>
          </p:cNvPr>
          <p:cNvSpPr>
            <a:spLocks noGrp="1"/>
          </p:cNvSpPr>
          <p:nvPr>
            <p:ph idx="1"/>
          </p:nvPr>
        </p:nvSpPr>
        <p:spPr/>
        <p:txBody>
          <a:bodyPr/>
          <a:lstStyle/>
          <a:p>
            <a:r>
              <a:rPr lang="da-DK" dirty="0"/>
              <a:t>For hver egenskab er der to </a:t>
            </a:r>
            <a:r>
              <a:rPr lang="da-DK" dirty="0" err="1"/>
              <a:t>allele</a:t>
            </a:r>
            <a:r>
              <a:rPr lang="da-DK" dirty="0"/>
              <a:t> gener. Disse adskilles ved kønscelle dannelsen.</a:t>
            </a:r>
          </a:p>
          <a:p>
            <a:endParaRPr lang="da-DK" dirty="0"/>
          </a:p>
          <a:p>
            <a:r>
              <a:rPr lang="da-DK" dirty="0"/>
              <a:t>Der dannes lige mange kønsceller med hver allel (gen)</a:t>
            </a:r>
          </a:p>
          <a:p>
            <a:endParaRPr lang="da-DK" dirty="0"/>
          </a:p>
          <a:p>
            <a:r>
              <a:rPr lang="da-DK" dirty="0"/>
              <a:t>Hunlige og hanlige kønsceller forenes tilfældigt.</a:t>
            </a:r>
          </a:p>
          <a:p>
            <a:endParaRPr lang="da-DK" dirty="0"/>
          </a:p>
          <a:p>
            <a:endParaRPr lang="da-DK" dirty="0"/>
          </a:p>
        </p:txBody>
      </p:sp>
    </p:spTree>
    <p:extLst>
      <p:ext uri="{BB962C8B-B14F-4D97-AF65-F5344CB8AC3E}">
        <p14:creationId xmlns:p14="http://schemas.microsoft.com/office/powerpoint/2010/main" val="4058616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F51197-5270-869A-8E94-1AD5FA214D56}"/>
              </a:ext>
            </a:extLst>
          </p:cNvPr>
          <p:cNvSpPr>
            <a:spLocks noGrp="1"/>
          </p:cNvSpPr>
          <p:nvPr>
            <p:ph type="title"/>
          </p:nvPr>
        </p:nvSpPr>
        <p:spPr/>
        <p:txBody>
          <a:bodyPr/>
          <a:lstStyle/>
          <a:p>
            <a:r>
              <a:rPr lang="da-DK" dirty="0"/>
              <a:t>Mendels 1. lov</a:t>
            </a:r>
          </a:p>
        </p:txBody>
      </p:sp>
      <p:sp>
        <p:nvSpPr>
          <p:cNvPr id="3" name="Pladsholder til indhold 2">
            <a:extLst>
              <a:ext uri="{FF2B5EF4-FFF2-40B4-BE49-F238E27FC236}">
                <a16:creationId xmlns:a16="http://schemas.microsoft.com/office/drawing/2014/main" id="{65667BA8-0ADA-22C7-D708-6A27BFBC99A3}"/>
              </a:ext>
            </a:extLst>
          </p:cNvPr>
          <p:cNvSpPr>
            <a:spLocks noGrp="1"/>
          </p:cNvSpPr>
          <p:nvPr>
            <p:ph idx="1"/>
          </p:nvPr>
        </p:nvSpPr>
        <p:spPr>
          <a:xfrm>
            <a:off x="457200" y="3435484"/>
            <a:ext cx="8229600" cy="2690679"/>
          </a:xfrm>
        </p:spPr>
        <p:txBody>
          <a:bodyPr/>
          <a:lstStyle/>
          <a:p>
            <a:endParaRPr lang="da-DK" dirty="0"/>
          </a:p>
          <a:p>
            <a:endParaRPr lang="da-DK" dirty="0"/>
          </a:p>
          <a:p>
            <a:endParaRPr lang="da-DK" dirty="0"/>
          </a:p>
        </p:txBody>
      </p:sp>
      <p:pic>
        <p:nvPicPr>
          <p:cNvPr id="2050" name="Picture 2">
            <a:extLst>
              <a:ext uri="{FF2B5EF4-FFF2-40B4-BE49-F238E27FC236}">
                <a16:creationId xmlns:a16="http://schemas.microsoft.com/office/drawing/2014/main" id="{B55B2C3B-E186-BE57-1B53-DA9956064A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833067"/>
            <a:ext cx="7535863" cy="42930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6725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E3CAEC-42C6-81C9-01C1-E7A1C9CCABD0}"/>
              </a:ext>
            </a:extLst>
          </p:cNvPr>
          <p:cNvSpPr>
            <a:spLocks noGrp="1"/>
          </p:cNvSpPr>
          <p:nvPr>
            <p:ph type="title"/>
          </p:nvPr>
        </p:nvSpPr>
        <p:spPr/>
        <p:txBody>
          <a:bodyPr/>
          <a:lstStyle/>
          <a:p>
            <a:r>
              <a:rPr lang="da-DK" dirty="0"/>
              <a:t>Jeres forsøg med mønter</a:t>
            </a:r>
          </a:p>
        </p:txBody>
      </p:sp>
      <p:sp>
        <p:nvSpPr>
          <p:cNvPr id="3" name="Pladsholder til indhold 2">
            <a:extLst>
              <a:ext uri="{FF2B5EF4-FFF2-40B4-BE49-F238E27FC236}">
                <a16:creationId xmlns:a16="http://schemas.microsoft.com/office/drawing/2014/main" id="{6DE06C55-EDB6-101E-CF5B-4053D741C7C3}"/>
              </a:ext>
            </a:extLst>
          </p:cNvPr>
          <p:cNvSpPr>
            <a:spLocks noGrp="1"/>
          </p:cNvSpPr>
          <p:nvPr>
            <p:ph idx="1"/>
          </p:nvPr>
        </p:nvSpPr>
        <p:spPr/>
        <p:txBody>
          <a:bodyPr>
            <a:normAutofit fontScale="92500"/>
          </a:bodyPr>
          <a:lstStyle/>
          <a:p>
            <a:r>
              <a:rPr lang="da-DK" dirty="0"/>
              <a:t>Find dataene frem</a:t>
            </a:r>
          </a:p>
          <a:p>
            <a:endParaRPr lang="da-DK" dirty="0"/>
          </a:p>
          <a:p>
            <a:r>
              <a:rPr lang="da-DK" dirty="0"/>
              <a:t>Antal SS </a:t>
            </a:r>
          </a:p>
          <a:p>
            <a:r>
              <a:rPr lang="da-DK" dirty="0"/>
              <a:t>Antal </a:t>
            </a:r>
            <a:r>
              <a:rPr lang="da-DK" dirty="0" err="1"/>
              <a:t>Ss</a:t>
            </a:r>
            <a:r>
              <a:rPr lang="da-DK" dirty="0"/>
              <a:t> </a:t>
            </a:r>
          </a:p>
          <a:p>
            <a:r>
              <a:rPr lang="da-DK" dirty="0"/>
              <a:t>Antal </a:t>
            </a:r>
            <a:r>
              <a:rPr lang="da-DK" dirty="0" err="1"/>
              <a:t>ss</a:t>
            </a:r>
            <a:endParaRPr lang="da-DK" dirty="0"/>
          </a:p>
          <a:p>
            <a:endParaRPr lang="da-DK" dirty="0"/>
          </a:p>
          <a:p>
            <a:r>
              <a:rPr lang="da-DK" dirty="0"/>
              <a:t>Lav et krydsningsskema for </a:t>
            </a:r>
            <a:r>
              <a:rPr lang="da-DK" dirty="0" err="1"/>
              <a:t>Ss</a:t>
            </a:r>
            <a:r>
              <a:rPr lang="da-DK" dirty="0"/>
              <a:t>, </a:t>
            </a:r>
          </a:p>
          <a:p>
            <a:r>
              <a:rPr lang="da-DK" dirty="0"/>
              <a:t>Find Udspaltningsforhold, hvad viser jeres forsøg?</a:t>
            </a:r>
          </a:p>
        </p:txBody>
      </p:sp>
    </p:spTree>
    <p:extLst>
      <p:ext uri="{BB962C8B-B14F-4D97-AF65-F5344CB8AC3E}">
        <p14:creationId xmlns:p14="http://schemas.microsoft.com/office/powerpoint/2010/main" val="3750590131"/>
      </p:ext>
    </p:extLst>
  </p:cSld>
  <p:clrMapOvr>
    <a:masterClrMapping/>
  </p:clrMapOvr>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379</Words>
  <Application>Microsoft Office PowerPoint</Application>
  <PresentationFormat>Skærmshow (4:3)</PresentationFormat>
  <Paragraphs>67</Paragraphs>
  <Slides>17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17</vt:i4>
      </vt:variant>
    </vt:vector>
  </HeadingPairs>
  <TitlesOfParts>
    <vt:vector size="21" baseType="lpstr">
      <vt:lpstr>Arial</vt:lpstr>
      <vt:lpstr>Calibri</vt:lpstr>
      <vt:lpstr>Times New Roman</vt:lpstr>
      <vt:lpstr>Kontortema</vt:lpstr>
      <vt:lpstr>Kromosomtal i forskellige væv hos mennesket</vt:lpstr>
      <vt:lpstr>Mål med timen</vt:lpstr>
      <vt:lpstr>Formål med et krydsningsskema</vt:lpstr>
      <vt:lpstr>Krydsningsskema</vt:lpstr>
      <vt:lpstr>Så regner vi en opgave</vt:lpstr>
      <vt:lpstr>Endnu en opgave - genetik</vt:lpstr>
      <vt:lpstr>Mendels 1 lov</vt:lpstr>
      <vt:lpstr>Mendels 1. lov</vt:lpstr>
      <vt:lpstr>Jeres forsøg med mønter</vt:lpstr>
      <vt:lpstr>Stamtræer - regler</vt:lpstr>
      <vt:lpstr>Alle typer af nedarvning</vt:lpstr>
      <vt:lpstr>Autosomal dominant nedarvning</vt:lpstr>
      <vt:lpstr>Cystisk fibrose -  autosomal rescessiv</vt:lpstr>
      <vt:lpstr>Bløder – kønsbunden nedarvning</vt:lpstr>
      <vt:lpstr>PowerPoint-præsentation</vt:lpstr>
      <vt:lpstr>Analyser stamtræet</vt:lpstr>
      <vt:lpstr>Analyser stamtræet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Kromosomtal i forskellige væv hos mennesket</dc:title>
  <dc:creator>Ditte Betina Kjelsen</dc:creator>
  <cp:lastModifiedBy>Li-Karine Schiøtz</cp:lastModifiedBy>
  <cp:revision>4</cp:revision>
  <dcterms:created xsi:type="dcterms:W3CDTF">2019-05-16T09:38:23Z</dcterms:created>
  <dcterms:modified xsi:type="dcterms:W3CDTF">2024-12-03T19:45:24Z</dcterms:modified>
</cp:coreProperties>
</file>