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9CD5F-0BD8-461F-BBB3-7C5898AE8B5F}" v="18" dt="2020-11-24T22:44:47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fen Nørgaard" userId="7a9c2934-84ec-4006-b605-336c2a43ad7a" providerId="ADAL" clId="{3AE9CD5F-0BD8-461F-BBB3-7C5898AE8B5F}"/>
    <pc:docChg chg="modSld">
      <pc:chgData name="Steffen Nørgaard" userId="7a9c2934-84ec-4006-b605-336c2a43ad7a" providerId="ADAL" clId="{3AE9CD5F-0BD8-461F-BBB3-7C5898AE8B5F}" dt="2020-11-24T22:45:19.344" v="32" actId="20577"/>
      <pc:docMkLst>
        <pc:docMk/>
      </pc:docMkLst>
      <pc:sldChg chg="modAnim">
        <pc:chgData name="Steffen Nørgaard" userId="7a9c2934-84ec-4006-b605-336c2a43ad7a" providerId="ADAL" clId="{3AE9CD5F-0BD8-461F-BBB3-7C5898AE8B5F}" dt="2020-11-24T22:42:17.698" v="0"/>
        <pc:sldMkLst>
          <pc:docMk/>
          <pc:sldMk cId="1509603010" sldId="259"/>
        </pc:sldMkLst>
      </pc:sldChg>
      <pc:sldChg chg="modSp modAnim">
        <pc:chgData name="Steffen Nørgaard" userId="7a9c2934-84ec-4006-b605-336c2a43ad7a" providerId="ADAL" clId="{3AE9CD5F-0BD8-461F-BBB3-7C5898AE8B5F}" dt="2020-11-24T22:44:47.573" v="30" actId="20577"/>
        <pc:sldMkLst>
          <pc:docMk/>
          <pc:sldMk cId="1693509635" sldId="260"/>
        </pc:sldMkLst>
        <pc:spChg chg="mod">
          <ac:chgData name="Steffen Nørgaard" userId="7a9c2934-84ec-4006-b605-336c2a43ad7a" providerId="ADAL" clId="{3AE9CD5F-0BD8-461F-BBB3-7C5898AE8B5F}" dt="2020-11-24T22:44:47.573" v="30" actId="20577"/>
          <ac:spMkLst>
            <pc:docMk/>
            <pc:sldMk cId="1693509635" sldId="260"/>
            <ac:spMk id="2" creationId="{D30819D7-23E5-4886-B685-580FD9E0EE2D}"/>
          </ac:spMkLst>
        </pc:spChg>
      </pc:sldChg>
      <pc:sldChg chg="modSp mod">
        <pc:chgData name="Steffen Nørgaard" userId="7a9c2934-84ec-4006-b605-336c2a43ad7a" providerId="ADAL" clId="{3AE9CD5F-0BD8-461F-BBB3-7C5898AE8B5F}" dt="2020-11-24T22:45:19.344" v="32" actId="20577"/>
        <pc:sldMkLst>
          <pc:docMk/>
          <pc:sldMk cId="1257908921" sldId="261"/>
        </pc:sldMkLst>
        <pc:spChg chg="mod">
          <ac:chgData name="Steffen Nørgaard" userId="7a9c2934-84ec-4006-b605-336c2a43ad7a" providerId="ADAL" clId="{3AE9CD5F-0BD8-461F-BBB3-7C5898AE8B5F}" dt="2020-11-24T22:45:19.344" v="32" actId="20577"/>
          <ac:spMkLst>
            <pc:docMk/>
            <pc:sldMk cId="1257908921" sldId="261"/>
            <ac:spMk id="2" creationId="{71137AC9-C519-4D09-9B26-B50D3E96D3AF}"/>
          </ac:spMkLst>
        </pc:spChg>
        <pc:spChg chg="mod">
          <ac:chgData name="Steffen Nørgaard" userId="7a9c2934-84ec-4006-b605-336c2a43ad7a" providerId="ADAL" clId="{3AE9CD5F-0BD8-461F-BBB3-7C5898AE8B5F}" dt="2020-11-24T22:44:20.679" v="10" actId="20577"/>
          <ac:spMkLst>
            <pc:docMk/>
            <pc:sldMk cId="1257908921" sldId="261"/>
            <ac:spMk id="3" creationId="{F4A28380-9487-4270-94CB-4DE2A99E7E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02B2D-6E30-437C-A166-F821F7E44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D2CA28A-0293-405E-BFD1-5932987AC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B3F2C9-75F7-4F17-805F-3C1D5EFC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D041FF-A52D-4BB4-A3DE-EBDE9E2E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642059-B3AC-436B-B540-BED124F7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126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CE8A9-1FAF-4143-84F1-3B6AB198D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7AD4BC-091B-4023-9C1E-40519D3B3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E7BFD3-CAC2-4AD1-B267-D138A8162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26989CD-4E07-4E60-85B7-2B82E2FE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44976E-3920-412F-9703-D6335F14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9E9B5-7159-440C-880D-9EDC11E2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C95819-EC46-4A73-B10C-3E94CA67C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695697-9240-4BA4-98ED-D23D2B74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603A53-AF27-4C86-9769-C06E2C791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17D6FB-07E7-401B-A484-FE049D58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8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0685D-FD58-4BBD-B393-46E1EE25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DDB964-BBAB-43EE-BF47-558098BE1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E76D76B-BFA4-47B8-AD48-82BA89382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7471191-0CEF-4F35-8F73-6CBFC725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B6D3ED-B3B3-478F-AA8E-C0CE6F65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C7D7BE2-1416-42A9-A072-3470A2D44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0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54B14-5C0C-4704-B0CD-F9A8813D9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C001A1-4188-40C9-9CD2-1BBD0C30E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9FC7E85-6D30-48EF-B46D-CC0DFD112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9EAA948-A5AF-49D4-8F92-850D6FCA0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43124FB-C7A2-487B-9C6E-1422AB411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3014742-269D-4CE5-8CF3-1EA359F1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DF41FDF-17A9-4D44-8367-BC46D116D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4CF1506-C17E-42F0-9EC2-6DA4BA901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36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F1C40-4047-4D35-8C1D-7A7C56B07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E853B82-33F8-4B5B-B9E2-137F22C14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A35012-899E-4B74-911D-FA0B23502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D7CA0EE-7316-4A22-94E3-2ED25B79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325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DFE0FAE-8020-4860-8727-3C5EACF0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44718FC-8B1C-4ED0-AD5A-A101B6B3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F6DDEBB-B760-4F22-A15C-36FCBAE3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5658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37784-C327-45FA-BBF4-4939CB3F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FD6AC6-C509-4ADA-9E38-B29073E00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7E6FE66-7086-4763-A274-C6C134E49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5866E55-4B88-49E1-B486-ADBB18AD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E1CB3ED-F826-4F28-BE0D-432458BF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A94BB1-88C8-4EF2-9906-056EEBA1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445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BB595-F05D-4DF7-9BD1-6152C3BF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CF4A964-FAC4-46C9-B05A-09C3E1C4BA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D06D99-C166-4EB6-8459-B12FFCB42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68947AA-54F5-4899-A121-5870A383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7BC272F-29FD-45ED-8ED3-7323D56F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46E9EE-B515-4EB0-BAAD-5EF9F36B9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586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376B45-6000-4E36-A50D-48F165EE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2EE2198-8CEF-4313-B532-1553085C8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0122C2-1FAF-41FD-BA28-25CE39B1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CDFD9D-D316-48DE-9E18-04602D0A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9D1036-3C19-4A81-9C07-C385704E7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52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800A95B-886E-4927-BD0B-79690BC96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B50DBD-43CD-475F-B39C-DE6FCE095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B03F18-436A-47EA-824A-1DCE5300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F86DE0-9966-4312-B254-AB04AFB2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BF42FF-066D-46B5-A4DA-4C6FD56F0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576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DCFAC9C-419D-47EF-B327-D8B899707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7397D5-445B-4654-B217-BD836741F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D81819-FAC6-48AA-BEC9-BEFF32BF7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A7C9C-B7B8-4E38-948F-BCB4F275F723}" type="datetimeFigureOut">
              <a:rPr lang="da-DK" smtClean="0"/>
              <a:t>24-11-2020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CBEEC2-8A10-419E-89DA-B97F3676D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17010A-90A0-4991-B8F5-2446105FC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D8A37-2C09-415C-B33E-80DAC108AE6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789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merican_literature#Post-World_War_II_fic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nti-Tom_literature" TargetMode="External"/><Relationship Id="rId2" Type="http://schemas.openxmlformats.org/officeDocument/2006/relationships/hyperlink" Target="https://www.businessinsider.com/the-most-racist-films-of-all-time-2012-5?r=US&amp;IR=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0539F-0893-40AA-9877-7F32AF06F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SRP med historie og engelsk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FBA67A9-D270-45AD-892E-A3245809E0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Forslag til emner</a:t>
            </a:r>
          </a:p>
        </p:txBody>
      </p:sp>
    </p:spTree>
    <p:extLst>
      <p:ext uri="{BB962C8B-B14F-4D97-AF65-F5344CB8AC3E}">
        <p14:creationId xmlns:p14="http://schemas.microsoft.com/office/powerpoint/2010/main" val="112105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7B465B-1117-40C7-997B-17621A2BE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Generelt om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39F065-64E2-4DB2-B29B-AD068C616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Den største udfordring i at skrive i historie er at finde godt kildemateriale. </a:t>
            </a:r>
          </a:p>
          <a:p>
            <a:r>
              <a:rPr lang="da-DK" dirty="0"/>
              <a:t>Arbejdet med at finde kildemateriale skal starte før man bestemmer sig for at skrive i historie. Hvis du ikke kan finde noget kildemateriale til dit emne så skal du vælge et andet emne eller lade være med at skrive i historie.</a:t>
            </a:r>
          </a:p>
          <a:p>
            <a:r>
              <a:rPr lang="da-DK" dirty="0"/>
              <a:t>Hvis man ikke har analyser af godt kildemateriale er der svært at få mere end 4 i karakter.</a:t>
            </a:r>
          </a:p>
          <a:p>
            <a:r>
              <a:rPr lang="da-DK" dirty="0"/>
              <a:t>De emner hvor det kræver mere at finde godt kildemateriale eller som der ikke findes meget fremstillingsmateriale til vurderes ofte højere i karakter.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857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EB47D-5F64-4B18-88A2-208506F7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Emne-klassikere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B809CC-B37F-4CF8-91D6-1227615A1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Kampen for sortes borgerrettigheder i USA i 1960erne.</a:t>
            </a:r>
          </a:p>
          <a:p>
            <a:r>
              <a:rPr lang="da-DK" dirty="0"/>
              <a:t>Ungdomsoprøret</a:t>
            </a:r>
          </a:p>
          <a:p>
            <a:r>
              <a:rPr lang="da-DK" dirty="0"/>
              <a:t>Raceadskillelse i USA, Sydafrika og Australien.</a:t>
            </a:r>
          </a:p>
          <a:p>
            <a:r>
              <a:rPr lang="da-DK" dirty="0"/>
              <a:t>Slaveri i USA før borgerkrigen.</a:t>
            </a:r>
          </a:p>
          <a:p>
            <a:r>
              <a:rPr lang="da-DK" dirty="0"/>
              <a:t>Apartheid i Sydafrika.</a:t>
            </a:r>
          </a:p>
          <a:p>
            <a:r>
              <a:rPr lang="da-DK" dirty="0"/>
              <a:t>Konflikten i Nordirland mellem protestanter og katolikker.</a:t>
            </a:r>
          </a:p>
          <a:p>
            <a:r>
              <a:rPr lang="da-DK" dirty="0"/>
              <a:t>Englands kolonipolitik/Imperialisme</a:t>
            </a:r>
          </a:p>
          <a:p>
            <a:r>
              <a:rPr lang="da-DK" dirty="0"/>
              <a:t>Den kolde krig. Især </a:t>
            </a:r>
            <a:r>
              <a:rPr lang="da-DK" dirty="0" err="1"/>
              <a:t>Vietnamkrigen</a:t>
            </a:r>
            <a:r>
              <a:rPr lang="da-DK" dirty="0"/>
              <a:t>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776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60E335-E416-4E57-9CC0-4D5D631E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Emner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35EC73-79E2-4064-B7EB-72F1CD1C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Brexit</a:t>
            </a:r>
          </a:p>
          <a:p>
            <a:r>
              <a:rPr lang="da-DK" dirty="0"/>
              <a:t>Engelsk historie generelt (med undtagelse af Jane Austin)</a:t>
            </a:r>
          </a:p>
          <a:p>
            <a:r>
              <a:rPr lang="da-DK" dirty="0"/>
              <a:t>Australsk historie</a:t>
            </a:r>
          </a:p>
          <a:p>
            <a:r>
              <a:rPr lang="da-DK" dirty="0"/>
              <a:t>Identitetsdebatten i USA</a:t>
            </a:r>
          </a:p>
          <a:p>
            <a:r>
              <a:rPr lang="da-DK" dirty="0"/>
              <a:t>Klimakampen i USA</a:t>
            </a:r>
          </a:p>
          <a:p>
            <a:r>
              <a:rPr lang="da-DK" dirty="0"/>
              <a:t>Black lives matter – Racedebatten i dag.</a:t>
            </a:r>
          </a:p>
          <a:p>
            <a:r>
              <a:rPr lang="da-DK" dirty="0"/>
              <a:t>Præsidentvalgkampen 2016 eller andre år.</a:t>
            </a:r>
          </a:p>
          <a:p>
            <a:r>
              <a:rPr lang="da-DK" dirty="0"/>
              <a:t>Depressionen i 1930erne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960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819D7-23E5-4886-B685-580FD9E0E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Emner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25DAED-7EC8-4F18-A614-D9F4C0B8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Margaret Thatchers kamp mod minearbejdere</a:t>
            </a:r>
          </a:p>
          <a:p>
            <a:r>
              <a:rPr lang="da-DK" dirty="0"/>
              <a:t>Ronald Reagans skattereformer i 1980erne</a:t>
            </a:r>
          </a:p>
          <a:p>
            <a:r>
              <a:rPr lang="da-DK" dirty="0"/>
              <a:t>USA’s rolle i fredsforhandlinger mellem Israelere og palæstinensere.</a:t>
            </a:r>
          </a:p>
          <a:p>
            <a:r>
              <a:rPr lang="da-DK" dirty="0"/>
              <a:t>The Great </a:t>
            </a:r>
            <a:r>
              <a:rPr lang="da-DK" dirty="0" err="1"/>
              <a:t>Gatsby</a:t>
            </a:r>
            <a:r>
              <a:rPr lang="da-DK" dirty="0"/>
              <a:t> og de brølende 20ere</a:t>
            </a:r>
          </a:p>
          <a:p>
            <a:r>
              <a:rPr lang="da-DK" dirty="0"/>
              <a:t>USA’s deltagelse i 1.verdenskrig</a:t>
            </a:r>
          </a:p>
          <a:p>
            <a:r>
              <a:rPr lang="da-DK" dirty="0"/>
              <a:t>Jøder i USA (Philip Roth)</a:t>
            </a:r>
          </a:p>
          <a:p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da-D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McCarthyism</a:t>
            </a:r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og romanen The </a:t>
            </a:r>
            <a:r>
              <a:rPr lang="da-D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Crucible</a:t>
            </a:r>
            <a:endParaRPr lang="da-DK" dirty="0"/>
          </a:p>
          <a:p>
            <a:r>
              <a:rPr lang="da-DK" dirty="0"/>
              <a:t>Find inspiration her: </a:t>
            </a:r>
            <a:r>
              <a:rPr lang="da-DK" dirty="0">
                <a:hlinkClick r:id="rId2"/>
              </a:rPr>
              <a:t>https://en.wikipedia.org/wiki/American_literature#Post-World_War_II_fiction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350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37AC9-C519-4D09-9B26-B50D3E96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Emner 4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A28380-9487-4270-94CB-4DE2A99E7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Animal farm og den russiske revolution</a:t>
            </a:r>
          </a:p>
          <a:p>
            <a:r>
              <a:rPr lang="da-DK" dirty="0"/>
              <a:t>Racisme i amerikanske film. 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https://www.businessinsider.com/the-most-racist-films-of-all-time-2012-5?r=US&amp;IR=T</a:t>
            </a:r>
            <a:endParaRPr lang="da-DK" dirty="0"/>
          </a:p>
          <a:p>
            <a:r>
              <a:rPr lang="da-DK" dirty="0"/>
              <a:t>Racisme i litteratur fx </a:t>
            </a:r>
            <a:r>
              <a:rPr lang="da-DK" b="0" i="1" dirty="0">
                <a:solidFill>
                  <a:srgbClr val="000000"/>
                </a:solidFill>
                <a:effectLst/>
                <a:latin typeface="Linux Libertine"/>
              </a:rPr>
              <a:t>The </a:t>
            </a:r>
            <a:r>
              <a:rPr lang="da-DK" b="0" i="1" dirty="0" err="1">
                <a:solidFill>
                  <a:srgbClr val="000000"/>
                </a:solidFill>
                <a:effectLst/>
                <a:latin typeface="Linux Libertine"/>
              </a:rPr>
              <a:t>Planter's</a:t>
            </a:r>
            <a:r>
              <a:rPr lang="da-DK" b="0" i="1" dirty="0">
                <a:solidFill>
                  <a:srgbClr val="000000"/>
                </a:solidFill>
                <a:effectLst/>
                <a:latin typeface="Linux Libertine"/>
              </a:rPr>
              <a:t> Northern </a:t>
            </a:r>
            <a:r>
              <a:rPr lang="da-DK" b="0" i="1" dirty="0" err="1">
                <a:solidFill>
                  <a:srgbClr val="000000"/>
                </a:solidFill>
                <a:effectLst/>
                <a:latin typeface="Linux Libertine"/>
              </a:rPr>
              <a:t>Bride</a:t>
            </a:r>
            <a:r>
              <a:rPr lang="da-DK" b="0" i="1" dirty="0">
                <a:solidFill>
                  <a:srgbClr val="000000"/>
                </a:solidFill>
                <a:effectLst/>
                <a:latin typeface="Linux Libertine"/>
              </a:rPr>
              <a:t>  </a:t>
            </a:r>
          </a:p>
          <a:p>
            <a:r>
              <a:rPr lang="da-DK" b="0" i="0" dirty="0">
                <a:solidFill>
                  <a:srgbClr val="000000"/>
                </a:solidFill>
                <a:effectLst/>
                <a:latin typeface="Linux Libertine"/>
                <a:hlinkClick r:id="rId3"/>
              </a:rPr>
              <a:t>https://en.wikipedia.org/wiki/Anti-Tom_literature</a:t>
            </a:r>
            <a:endParaRPr lang="da-DK" i="1" dirty="0">
              <a:solidFill>
                <a:srgbClr val="000000"/>
              </a:solidFill>
              <a:latin typeface="Linux Libertine"/>
            </a:endParaRPr>
          </a:p>
          <a:p>
            <a:endParaRPr lang="da-DK" b="0" i="0" dirty="0">
              <a:solidFill>
                <a:srgbClr val="000000"/>
              </a:solidFill>
              <a:effectLst/>
              <a:latin typeface="Linux Libertine"/>
            </a:endParaRP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790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322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Linux Libertine</vt:lpstr>
      <vt:lpstr>Office-tema</vt:lpstr>
      <vt:lpstr>SRP med historie og engelsk</vt:lpstr>
      <vt:lpstr>Generelt om historie</vt:lpstr>
      <vt:lpstr>Emne-klassikere</vt:lpstr>
      <vt:lpstr> Emner 2</vt:lpstr>
      <vt:lpstr> Emner 3</vt:lpstr>
      <vt:lpstr>Emner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SRP med historie og engelsk</dc:title>
  <dc:creator>Steffen Nørgaard</dc:creator>
  <cp:lastModifiedBy>Steffen Nørgaard</cp:lastModifiedBy>
  <cp:revision>11</cp:revision>
  <dcterms:created xsi:type="dcterms:W3CDTF">2020-11-24T20:39:18Z</dcterms:created>
  <dcterms:modified xsi:type="dcterms:W3CDTF">2020-11-24T22:45:43Z</dcterms:modified>
</cp:coreProperties>
</file>