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262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50CE16-03F5-4434-9620-ADBA43D2C04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C11E-CE4F-453D-A360-0EB7DA7D9CC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E9F84-4AF1-433B-86E5-38B749BA033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782D6-EE15-4BBD-A26F-FE4D76F1468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3D406-99F4-4AD5-B32F-6772D6684E0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A3272-63A4-4A42-ADA4-2E871FFAF60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D3613-B252-40B8-AFEC-DC55C5018E9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D8417-DA2F-4B17-87C0-2EA98686EB6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E7733-D15C-40A4-94D8-431649D1419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2A825-2F87-4CC2-9470-DC4FA9FDFCD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DE2F9-72FE-4762-8AE8-45AC68B059A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B9653DC0-BBBB-48BC-968F-B366CB264D2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a-DK" smtClean="0"/>
              <a:t>Verfremdung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da-DK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a-DK" smtClean="0"/>
              <a:t>Hvad er verfremdungs-effekt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a-DK" smtClean="0"/>
              <a:t>Verfremdungseffekten har til formål at bryde illusionen om, at hvad der foregår på scenen er virkelighed.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da-DK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a-DK" smtClean="0"/>
              <a:t>Eksempler på Verfremdung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a-DK" dirty="0" smtClean="0"/>
              <a:t>Henvendelser til publikum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a-DK" smtClean="0"/>
              <a:t>Regibemærkningerne </a:t>
            </a:r>
            <a:r>
              <a:rPr lang="da-DK" dirty="0" smtClean="0"/>
              <a:t>læses højt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a-DK" dirty="0" smtClean="0"/>
              <a:t>Skuespilleren kommenterer på sin egen eller andres rolle.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a-DK" dirty="0" smtClean="0"/>
              <a:t>Skuespilleren taler i 3. person</a:t>
            </a:r>
          </a:p>
          <a:p>
            <a:pPr eaLnBrk="1" hangingPunct="1">
              <a:lnSpc>
                <a:spcPct val="90000"/>
              </a:lnSpc>
              <a:defRPr/>
            </a:pPr>
            <a:endParaRPr lang="da-DK" dirty="0" smtClean="0"/>
          </a:p>
          <a:p>
            <a:pPr eaLnBrk="1" hangingPunct="1">
              <a:lnSpc>
                <a:spcPct val="90000"/>
              </a:lnSpc>
              <a:defRPr/>
            </a:pPr>
            <a:endParaRPr lang="da-DK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a-DK" dirty="0" smtClean="0"/>
              <a:t> Eksempler på Verfremdung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a-DK" dirty="0" smtClean="0"/>
              <a:t>Skuespilleren bryder ud i </a:t>
            </a:r>
            <a:r>
              <a:rPr lang="da-DK" dirty="0" smtClean="0"/>
              <a:t>sang og laver dermed et episk brud.</a:t>
            </a:r>
            <a:endParaRPr lang="da-DK" dirty="0" smtClean="0"/>
          </a:p>
          <a:p>
            <a:pPr eaLnBrk="1" hangingPunct="1">
              <a:defRPr/>
            </a:pPr>
            <a:r>
              <a:rPr lang="da-DK" dirty="0" smtClean="0"/>
              <a:t>En fortæller-stemme beretter om hvad der sker på scenen og fortolker begivenhederne. </a:t>
            </a:r>
          </a:p>
          <a:p>
            <a:pPr eaLnBrk="1" hangingPunct="1">
              <a:defRPr/>
            </a:pPr>
            <a:r>
              <a:rPr lang="da-DK" dirty="0" smtClean="0"/>
              <a:t>Brug af lysbilleder, videoprojektioner, Plakater med tekst</a:t>
            </a:r>
          </a:p>
          <a:p>
            <a:pPr eaLnBrk="1" hangingPunct="1">
              <a:defRPr/>
            </a:pPr>
            <a:endParaRPr lang="da-DK" dirty="0" smtClean="0"/>
          </a:p>
          <a:p>
            <a:pPr eaLnBrk="1" hangingPunct="1">
              <a:buNone/>
              <a:defRPr/>
            </a:pPr>
            <a:endParaRPr lang="da-DK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a-DK" dirty="0" smtClean="0"/>
              <a:t>Eksempler på Verfremdung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da-DK" dirty="0" smtClean="0"/>
          </a:p>
          <a:p>
            <a:pPr eaLnBrk="1" hangingPunct="1">
              <a:defRPr/>
            </a:pPr>
            <a:r>
              <a:rPr lang="da-DK" dirty="0" smtClean="0"/>
              <a:t>Alt hvad der understreger at dette ikke er virkelighed, men en fortælling i </a:t>
            </a:r>
            <a:r>
              <a:rPr lang="da-DK" smtClean="0"/>
              <a:t>et teater.</a:t>
            </a:r>
            <a:endParaRPr lang="da-DK" dirty="0" smtClean="0"/>
          </a:p>
          <a:p>
            <a:pPr eaLnBrk="1" hangingPunct="1">
              <a:defRPr/>
            </a:pPr>
            <a:endParaRPr lang="da-DK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182</TotalTime>
  <Words>104</Words>
  <Application>Microsoft Office PowerPoint</Application>
  <PresentationFormat>Skærmshow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Arial Black</vt:lpstr>
      <vt:lpstr>Wingdings</vt:lpstr>
      <vt:lpstr>Glass Layers</vt:lpstr>
      <vt:lpstr>Verfremdung</vt:lpstr>
      <vt:lpstr>Hvad er verfremdungs-effekt</vt:lpstr>
      <vt:lpstr>Eksempler på Verfremdung</vt:lpstr>
      <vt:lpstr> Eksempler på Verfremdung</vt:lpstr>
      <vt:lpstr>Eksempler på Verfremdung</vt:lpstr>
    </vt:vector>
  </TitlesOfParts>
  <Company>folmersknejt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Verfremdung</dc:title>
  <dc:creator>Steffen Nørgaard</dc:creator>
  <cp:lastModifiedBy>Steffen Nørgaard</cp:lastModifiedBy>
  <cp:revision>3</cp:revision>
  <dcterms:created xsi:type="dcterms:W3CDTF">2008-11-24T20:23:36Z</dcterms:created>
  <dcterms:modified xsi:type="dcterms:W3CDTF">2017-01-17T10:05:50Z</dcterms:modified>
</cp:coreProperties>
</file>