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0" r:id="rId3"/>
    <p:sldId id="271" r:id="rId4"/>
    <p:sldId id="269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0" r:id="rId13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elkommen" id="{E75E278A-FF0E-49A4-B170-79828D63BBAD}">
          <p14:sldIdLst>
            <p14:sldId id="256"/>
            <p14:sldId id="270"/>
            <p14:sldId id="271"/>
            <p14:sldId id="269"/>
            <p14:sldId id="262"/>
            <p14:sldId id="263"/>
            <p14:sldId id="264"/>
            <p14:sldId id="266"/>
            <p14:sldId id="265"/>
            <p14:sldId id="267"/>
            <p14:sldId id="268"/>
            <p14:sldId id="260"/>
          </p14:sldIdLst>
        </p14:section>
        <p14:section name="Design, Omform, Kommenter, Arbejd sammen, Fortæl mig det" id="{B9B51309-D148-4332-87C2-07BE32FBCA3B}">
          <p14:sldIdLst/>
        </p14:section>
        <p14:section name="Få mere at vide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AFD2F1-8D36-4659-B2B7-C4000EDB89D0}" v="14" dt="2024-12-17T07:09:31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241" autoAdjust="0"/>
  </p:normalViewPr>
  <p:slideViewPr>
    <p:cSldViewPr snapToGrid="0">
      <p:cViewPr varScale="1">
        <p:scale>
          <a:sx n="60" d="100"/>
          <a:sy n="60" d="100"/>
        </p:scale>
        <p:origin x="908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ke Glüsing" userId="4c7435c7-b655-492c-b105-1bcf2f5a10a2" providerId="ADAL" clId="{A8AFD2F1-8D36-4659-B2B7-C4000EDB89D0}"/>
    <pc:docChg chg="addSld delSld modSld sldOrd modSection">
      <pc:chgData name="Rikke Glüsing" userId="4c7435c7-b655-492c-b105-1bcf2f5a10a2" providerId="ADAL" clId="{A8AFD2F1-8D36-4659-B2B7-C4000EDB89D0}" dt="2024-12-17T07:09:31.297" v="188" actId="20577"/>
      <pc:docMkLst>
        <pc:docMk/>
      </pc:docMkLst>
      <pc:sldChg chg="addSp modSp">
        <pc:chgData name="Rikke Glüsing" userId="4c7435c7-b655-492c-b105-1bcf2f5a10a2" providerId="ADAL" clId="{A8AFD2F1-8D36-4659-B2B7-C4000EDB89D0}" dt="2024-12-17T06:39:03.092" v="30" actId="14100"/>
        <pc:sldMkLst>
          <pc:docMk/>
          <pc:sldMk cId="2471807738" sldId="256"/>
        </pc:sldMkLst>
        <pc:picChg chg="add mod">
          <ac:chgData name="Rikke Glüsing" userId="4c7435c7-b655-492c-b105-1bcf2f5a10a2" providerId="ADAL" clId="{A8AFD2F1-8D36-4659-B2B7-C4000EDB89D0}" dt="2024-12-17T06:39:03.092" v="30" actId="14100"/>
          <ac:picMkLst>
            <pc:docMk/>
            <pc:sldMk cId="2471807738" sldId="256"/>
            <ac:picMk id="2050" creationId="{FC41B71A-4302-B97B-0673-3CCC7EF6D530}"/>
          </ac:picMkLst>
        </pc:picChg>
      </pc:sldChg>
      <pc:sldChg chg="modSp mod modAnim">
        <pc:chgData name="Rikke Glüsing" userId="4c7435c7-b655-492c-b105-1bcf2f5a10a2" providerId="ADAL" clId="{A8AFD2F1-8D36-4659-B2B7-C4000EDB89D0}" dt="2024-12-17T07:09:31.297" v="188" actId="20577"/>
        <pc:sldMkLst>
          <pc:docMk/>
          <pc:sldMk cId="121348919" sldId="260"/>
        </pc:sldMkLst>
        <pc:spChg chg="mod">
          <ac:chgData name="Rikke Glüsing" userId="4c7435c7-b655-492c-b105-1bcf2f5a10a2" providerId="ADAL" clId="{A8AFD2F1-8D36-4659-B2B7-C4000EDB89D0}" dt="2024-12-17T07:09:31.297" v="188" actId="20577"/>
          <ac:spMkLst>
            <pc:docMk/>
            <pc:sldMk cId="121348919" sldId="260"/>
            <ac:spMk id="3" creationId="{E3824609-54CB-3AD3-5F45-2E06E7311D64}"/>
          </ac:spMkLst>
        </pc:spChg>
      </pc:sldChg>
      <pc:sldChg chg="ord">
        <pc:chgData name="Rikke Glüsing" userId="4c7435c7-b655-492c-b105-1bcf2f5a10a2" providerId="ADAL" clId="{A8AFD2F1-8D36-4659-B2B7-C4000EDB89D0}" dt="2024-12-17T07:08:54.352" v="180"/>
        <pc:sldMkLst>
          <pc:docMk/>
          <pc:sldMk cId="393634798" sldId="262"/>
        </pc:sldMkLst>
      </pc:sldChg>
      <pc:sldChg chg="modSp mod">
        <pc:chgData name="Rikke Glüsing" userId="4c7435c7-b655-492c-b105-1bcf2f5a10a2" providerId="ADAL" clId="{A8AFD2F1-8D36-4659-B2B7-C4000EDB89D0}" dt="2024-12-17T06:41:00.070" v="177" actId="1076"/>
        <pc:sldMkLst>
          <pc:docMk/>
          <pc:sldMk cId="297504491" sldId="268"/>
        </pc:sldMkLst>
        <pc:spChg chg="mod">
          <ac:chgData name="Rikke Glüsing" userId="4c7435c7-b655-492c-b105-1bcf2f5a10a2" providerId="ADAL" clId="{A8AFD2F1-8D36-4659-B2B7-C4000EDB89D0}" dt="2024-12-17T06:41:00.070" v="177" actId="1076"/>
          <ac:spMkLst>
            <pc:docMk/>
            <pc:sldMk cId="297504491" sldId="268"/>
            <ac:spMk id="3" creationId="{802103F6-53C3-4071-9B4B-E1F9D73B5D1B}"/>
          </ac:spMkLst>
        </pc:spChg>
      </pc:sldChg>
      <pc:sldChg chg="addSp delSp modSp new mod">
        <pc:chgData name="Rikke Glüsing" userId="4c7435c7-b655-492c-b105-1bcf2f5a10a2" providerId="ADAL" clId="{A8AFD2F1-8D36-4659-B2B7-C4000EDB89D0}" dt="2024-12-17T06:36:46.096" v="14" actId="1076"/>
        <pc:sldMkLst>
          <pc:docMk/>
          <pc:sldMk cId="2131596286" sldId="269"/>
        </pc:sldMkLst>
        <pc:spChg chg="del mod">
          <ac:chgData name="Rikke Glüsing" userId="4c7435c7-b655-492c-b105-1bcf2f5a10a2" providerId="ADAL" clId="{A8AFD2F1-8D36-4659-B2B7-C4000EDB89D0}" dt="2024-12-17T06:36:35.383" v="12" actId="22"/>
          <ac:spMkLst>
            <pc:docMk/>
            <pc:sldMk cId="2131596286" sldId="269"/>
            <ac:spMk id="3" creationId="{19D16552-2213-9338-7210-C741C54915AD}"/>
          </ac:spMkLst>
        </pc:spChg>
        <pc:picChg chg="add mod ord">
          <ac:chgData name="Rikke Glüsing" userId="4c7435c7-b655-492c-b105-1bcf2f5a10a2" providerId="ADAL" clId="{A8AFD2F1-8D36-4659-B2B7-C4000EDB89D0}" dt="2024-12-17T06:36:46.096" v="14" actId="1076"/>
          <ac:picMkLst>
            <pc:docMk/>
            <pc:sldMk cId="2131596286" sldId="269"/>
            <ac:picMk id="5" creationId="{41834813-60FF-6FEA-B9AF-2E75C7F428A6}"/>
          </ac:picMkLst>
        </pc:picChg>
      </pc:sldChg>
      <pc:sldChg chg="addSp delSp modSp new mod">
        <pc:chgData name="Rikke Glüsing" userId="4c7435c7-b655-492c-b105-1bcf2f5a10a2" providerId="ADAL" clId="{A8AFD2F1-8D36-4659-B2B7-C4000EDB89D0}" dt="2024-12-17T06:37:34.147" v="19" actId="1076"/>
        <pc:sldMkLst>
          <pc:docMk/>
          <pc:sldMk cId="2328953589" sldId="270"/>
        </pc:sldMkLst>
        <pc:spChg chg="del">
          <ac:chgData name="Rikke Glüsing" userId="4c7435c7-b655-492c-b105-1bcf2f5a10a2" providerId="ADAL" clId="{A8AFD2F1-8D36-4659-B2B7-C4000EDB89D0}" dt="2024-12-17T06:37:26.841" v="16" actId="22"/>
          <ac:spMkLst>
            <pc:docMk/>
            <pc:sldMk cId="2328953589" sldId="270"/>
            <ac:spMk id="3" creationId="{677E0AF7-A35A-E754-1999-893792B84FAA}"/>
          </ac:spMkLst>
        </pc:spChg>
        <pc:picChg chg="add mod ord">
          <ac:chgData name="Rikke Glüsing" userId="4c7435c7-b655-492c-b105-1bcf2f5a10a2" providerId="ADAL" clId="{A8AFD2F1-8D36-4659-B2B7-C4000EDB89D0}" dt="2024-12-17T06:37:34.147" v="19" actId="1076"/>
          <ac:picMkLst>
            <pc:docMk/>
            <pc:sldMk cId="2328953589" sldId="270"/>
            <ac:picMk id="5" creationId="{090F7292-FBB8-E0C8-9BB8-930458448237}"/>
          </ac:picMkLst>
        </pc:picChg>
      </pc:sldChg>
      <pc:sldChg chg="addSp delSp modSp new mod">
        <pc:chgData name="Rikke Glüsing" userId="4c7435c7-b655-492c-b105-1bcf2f5a10a2" providerId="ADAL" clId="{A8AFD2F1-8D36-4659-B2B7-C4000EDB89D0}" dt="2024-12-17T06:38:09.236" v="24" actId="1076"/>
        <pc:sldMkLst>
          <pc:docMk/>
          <pc:sldMk cId="48666987" sldId="271"/>
        </pc:sldMkLst>
        <pc:spChg chg="del">
          <ac:chgData name="Rikke Glüsing" userId="4c7435c7-b655-492c-b105-1bcf2f5a10a2" providerId="ADAL" clId="{A8AFD2F1-8D36-4659-B2B7-C4000EDB89D0}" dt="2024-12-17T06:38:01.634" v="21" actId="22"/>
          <ac:spMkLst>
            <pc:docMk/>
            <pc:sldMk cId="48666987" sldId="271"/>
            <ac:spMk id="3" creationId="{CEBF4ADB-E309-D826-5D55-E4B1C9C91744}"/>
          </ac:spMkLst>
        </pc:spChg>
        <pc:picChg chg="add mod ord">
          <ac:chgData name="Rikke Glüsing" userId="4c7435c7-b655-492c-b105-1bcf2f5a10a2" providerId="ADAL" clId="{A8AFD2F1-8D36-4659-B2B7-C4000EDB89D0}" dt="2024-12-17T06:38:09.236" v="24" actId="1076"/>
          <ac:picMkLst>
            <pc:docMk/>
            <pc:sldMk cId="48666987" sldId="271"/>
            <ac:picMk id="5" creationId="{24469BD7-DCDE-066F-8131-70F43DDFECCF}"/>
          </ac:picMkLst>
        </pc:picChg>
      </pc:sldChg>
      <pc:sldChg chg="addSp delSp new del">
        <pc:chgData name="Rikke Glüsing" userId="4c7435c7-b655-492c-b105-1bcf2f5a10a2" providerId="ADAL" clId="{A8AFD2F1-8D36-4659-B2B7-C4000EDB89D0}" dt="2024-12-17T06:38:52.934" v="28" actId="47"/>
        <pc:sldMkLst>
          <pc:docMk/>
          <pc:sldMk cId="449181964" sldId="272"/>
        </pc:sldMkLst>
        <pc:picChg chg="add del">
          <ac:chgData name="Rikke Glüsing" userId="4c7435c7-b655-492c-b105-1bcf2f5a10a2" providerId="ADAL" clId="{A8AFD2F1-8D36-4659-B2B7-C4000EDB89D0}" dt="2024-12-17T06:38:50.682" v="27" actId="478"/>
          <ac:picMkLst>
            <pc:docMk/>
            <pc:sldMk cId="449181964" sldId="272"/>
            <ac:picMk id="1026" creationId="{61EEBEBA-C2CD-37C3-74BF-534EFF2239AC}"/>
          </ac:picMkLst>
        </pc:picChg>
      </pc:sldChg>
      <pc:sldChg chg="modSp new del mod">
        <pc:chgData name="Rikke Glüsing" userId="4c7435c7-b655-492c-b105-1bcf2f5a10a2" providerId="ADAL" clId="{A8AFD2F1-8D36-4659-B2B7-C4000EDB89D0}" dt="2024-12-17T07:08:53.019" v="178" actId="47"/>
        <pc:sldMkLst>
          <pc:docMk/>
          <pc:sldMk cId="3285444227" sldId="272"/>
        </pc:sldMkLst>
        <pc:spChg chg="mod">
          <ac:chgData name="Rikke Glüsing" userId="4c7435c7-b655-492c-b105-1bcf2f5a10a2" providerId="ADAL" clId="{A8AFD2F1-8D36-4659-B2B7-C4000EDB89D0}" dt="2024-12-17T06:39:34.244" v="55" actId="20577"/>
          <ac:spMkLst>
            <pc:docMk/>
            <pc:sldMk cId="3285444227" sldId="272"/>
            <ac:spMk id="2" creationId="{F4F1B957-79CC-3A6A-7BBA-23571482D7F0}"/>
          </ac:spMkLst>
        </pc:spChg>
        <pc:spChg chg="mod">
          <ac:chgData name="Rikke Glüsing" userId="4c7435c7-b655-492c-b105-1bcf2f5a10a2" providerId="ADAL" clId="{A8AFD2F1-8D36-4659-B2B7-C4000EDB89D0}" dt="2024-12-17T06:40:26.431" v="176" actId="1076"/>
          <ac:spMkLst>
            <pc:docMk/>
            <pc:sldMk cId="3285444227" sldId="272"/>
            <ac:spMk id="3" creationId="{14D3A495-B7EB-20D7-33B1-666CB51F95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D435C43-82A6-4E2B-A12C-193698348ABF}" type="datetime1">
              <a:rPr lang="da-DK" smtClean="0"/>
              <a:t>17-12-2024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4DC0E-035D-4725-A0AB-7DF3FA47334F}" type="datetime1">
              <a:rPr lang="da-DK" smtClean="0"/>
              <a:pPr/>
              <a:t>17-12-2024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sz="1800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da-DK" sz="1800" noProof="0"/>
          </a:p>
        </p:txBody>
      </p:sp>
      <p:cxnSp>
        <p:nvCxnSpPr>
          <p:cNvPr id="12" name="Lige forbindelse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Klik for at redigere i master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Andet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Tredje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Fjerde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Femte niveau</a:t>
            </a:r>
          </a:p>
        </p:txBody>
      </p:sp>
      <p:sp>
        <p:nvSpPr>
          <p:cNvPr id="6" name="Pladsholder til dato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07973183-A025-4FF6-ABD0-1BDEB2F788A5}" type="datetime1">
              <a:rPr lang="da-DK" noProof="0" smtClean="0"/>
              <a:t>17-12-2024</a:t>
            </a:fld>
            <a:endParaRPr lang="da-DK" noProof="0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8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sz="1800" noProof="0"/>
          </a:p>
        </p:txBody>
      </p:sp>
      <p:sp>
        <p:nvSpPr>
          <p:cNvPr id="10" name="Rektangel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sz="1800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Klik for at redigere i master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Andet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Tredje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Fjerde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BA85-A5FC-1848-9668-6B8C4D5EABAE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9261-8E15-6B44-BF8B-353795F326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251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BA85-A5FC-1848-9668-6B8C4D5EABAE}" type="datetimeFigureOut">
              <a:rPr lang="da-DK" smtClean="0"/>
              <a:t>17-12-2024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9261-8E15-6B44-BF8B-353795F3265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842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da-DK" sz="1800" noProof="0"/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8DFCCD8D-BB0C-4494-8875-F26A4AFBC306}" type="datetime1">
              <a:rPr lang="da-DK" noProof="0" smtClean="0"/>
              <a:t>17-12-2024</a:t>
            </a:fld>
            <a:endParaRPr lang="da-DK" noProof="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cxnSp>
        <p:nvCxnSpPr>
          <p:cNvPr id="8" name="Lige forbindelse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gron.luksamfundetop.dk/2/kapitel-2/debatfilm/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da-DK" sz="4800" dirty="0">
                <a:solidFill>
                  <a:schemeClr val="bg1"/>
                </a:solidFill>
              </a:rPr>
              <a:t>Samfundsfag - identitetsdannelse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da-DK" sz="2400" dirty="0">
                <a:solidFill>
                  <a:schemeClr val="bg1"/>
                </a:solidFill>
                <a:latin typeface="+mj-lt"/>
              </a:rPr>
              <a:t>17. December 2024</a:t>
            </a:r>
          </a:p>
        </p:txBody>
      </p:sp>
      <p:pic>
        <p:nvPicPr>
          <p:cNvPr id="4" name="Billede 3" descr="Ikon for PowerPoint-program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invGray">
          <a:xfrm>
            <a:off x="670216" y="5193062"/>
            <a:ext cx="822960" cy="822960"/>
          </a:xfrm>
          <a:prstGeom prst="rect">
            <a:avLst/>
          </a:prstGeom>
        </p:spPr>
      </p:pic>
      <p:pic>
        <p:nvPicPr>
          <p:cNvPr id="2050" name="Picture 2" descr="Spændende fakta om din nyfødte baby - Libero">
            <a:extLst>
              <a:ext uri="{FF2B5EF4-FFF2-40B4-BE49-F238E27FC236}">
                <a16:creationId xmlns:a16="http://schemas.microsoft.com/office/drawing/2014/main" id="{FC41B71A-4302-B97B-0673-3CCC7EF6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2889190"/>
            <a:ext cx="4953000" cy="326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2923E1-9768-AFFD-C0C8-21CE079B0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90F7292-FBB8-E0C8-9BB8-93045844823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997200" y="1321777"/>
            <a:ext cx="5908675" cy="4810130"/>
          </a:xfrm>
        </p:spPr>
      </p:pic>
    </p:spTree>
    <p:extLst>
      <p:ext uri="{BB962C8B-B14F-4D97-AF65-F5344CB8AC3E}">
        <p14:creationId xmlns:p14="http://schemas.microsoft.com/office/powerpoint/2010/main" val="2328953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BAAA93-AA66-76FA-26E4-845270EFB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4469BD7-DCDE-066F-8131-70F43DDFECC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225550" y="2210465"/>
            <a:ext cx="8807339" cy="2599660"/>
          </a:xfrm>
        </p:spPr>
      </p:pic>
    </p:spTree>
    <p:extLst>
      <p:ext uri="{BB962C8B-B14F-4D97-AF65-F5344CB8AC3E}">
        <p14:creationId xmlns:p14="http://schemas.microsoft.com/office/powerpoint/2010/main" val="48666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177D1-7BFE-9444-6DE6-04D04B9A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1834813-60FF-6FEA-B9AF-2E75C7F428A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069749" y="1530350"/>
            <a:ext cx="4750275" cy="4741576"/>
          </a:xfrm>
        </p:spPr>
      </p:pic>
    </p:spTree>
    <p:extLst>
      <p:ext uri="{BB962C8B-B14F-4D97-AF65-F5344CB8AC3E}">
        <p14:creationId xmlns:p14="http://schemas.microsoft.com/office/powerpoint/2010/main" val="213159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2094614" y="365126"/>
            <a:ext cx="8420986" cy="644968"/>
          </a:xfrm>
        </p:spPr>
        <p:txBody>
          <a:bodyPr/>
          <a:lstStyle/>
          <a:p>
            <a:r>
              <a:rPr lang="da-DK" dirty="0"/>
              <a:t>Geert Hofstedes kultur(løg)model  s. 45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184" y="1690688"/>
            <a:ext cx="8724204" cy="435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4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084521"/>
          </a:xfrm>
        </p:spPr>
        <p:txBody>
          <a:bodyPr>
            <a:normAutofit/>
          </a:bodyPr>
          <a:lstStyle/>
          <a:p>
            <a:pPr algn="ctr"/>
            <a:r>
              <a:rPr lang="da-DK" sz="4000" b="1" dirty="0"/>
              <a:t>Forskelle mellem jeg- og vi kultur s. 47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10" y="1601636"/>
            <a:ext cx="9018740" cy="443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41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en subkultur?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39496" y="1435608"/>
            <a:ext cx="10082430" cy="3977640"/>
          </a:xfrm>
        </p:spPr>
        <p:txBody>
          <a:bodyPr/>
          <a:lstStyle/>
          <a:p>
            <a:r>
              <a:rPr lang="da-DK" sz="2000" b="1" dirty="0"/>
              <a:t>En subkultur er en kultur eller gruppe inden for en større kultur eller gruppe med bestemte stiltræk. (tøj, sprog, traditioner, tro)</a:t>
            </a:r>
          </a:p>
          <a:p>
            <a:r>
              <a:rPr lang="da-DK" sz="2000" b="1" dirty="0"/>
              <a:t>En subkultur kan udvikle sig til en </a:t>
            </a:r>
            <a:r>
              <a:rPr lang="da-DK" sz="2000" b="1" i="1" dirty="0"/>
              <a:t>mod</a:t>
            </a:r>
            <a:r>
              <a:rPr lang="da-DK" sz="2000" b="1" dirty="0"/>
              <a:t>kultur mod majoritetskulturen fx ved at være kriminelle. </a:t>
            </a:r>
          </a:p>
          <a:p>
            <a:r>
              <a:rPr lang="da-DK" sz="2000" b="1" dirty="0"/>
              <a:t>Kom med tre eksempler på subkulturer. Måske nogle af dem er ulovlige?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19303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956" y="1549226"/>
            <a:ext cx="7064680" cy="4112538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701456" y="0"/>
            <a:ext cx="10534389" cy="925033"/>
          </a:xfrm>
        </p:spPr>
        <p:txBody>
          <a:bodyPr>
            <a:normAutofit/>
          </a:bodyPr>
          <a:lstStyle/>
          <a:p>
            <a:r>
              <a:rPr lang="da-DK" dirty="0"/>
              <a:t>Indvandreres valg af identitet – hvilken strategi vælges?</a:t>
            </a:r>
          </a:p>
        </p:txBody>
      </p:sp>
    </p:spTree>
    <p:extLst>
      <p:ext uri="{BB962C8B-B14F-4D97-AF65-F5344CB8AC3E}">
        <p14:creationId xmlns:p14="http://schemas.microsoft.com/office/powerpoint/2010/main" val="22012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576197" y="1"/>
            <a:ext cx="10515600" cy="1039660"/>
          </a:xfrm>
        </p:spPr>
        <p:txBody>
          <a:bodyPr/>
          <a:lstStyle/>
          <a:p>
            <a:pPr algn="ctr"/>
            <a:r>
              <a:rPr lang="da-DK" b="1" dirty="0"/>
              <a:t>Forskellige integrationsformer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60" y="921880"/>
            <a:ext cx="9482203" cy="505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33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6464A5-ABEA-471E-64F9-B9B14B2DF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448056"/>
            <a:ext cx="10866262" cy="640080"/>
          </a:xfrm>
        </p:spPr>
        <p:txBody>
          <a:bodyPr>
            <a:normAutofit/>
          </a:bodyPr>
          <a:lstStyle/>
          <a:p>
            <a:r>
              <a:rPr lang="da-DK" dirty="0"/>
              <a:t>Kan integrationsformerne hænge sammen med identitetsformer?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FCFEEA-74AA-BB71-7AEE-0F506FA85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435608"/>
            <a:ext cx="11039360" cy="3977640"/>
          </a:xfrm>
        </p:spPr>
        <p:txBody>
          <a:bodyPr>
            <a:normAutofit fontScale="92500"/>
          </a:bodyPr>
          <a:lstStyle/>
          <a:p>
            <a:r>
              <a:rPr lang="da-DK" sz="3200" dirty="0"/>
              <a:t>Hvordan forstår du integration?</a:t>
            </a:r>
          </a:p>
          <a:p>
            <a:r>
              <a:rPr lang="da-DK" sz="3200" dirty="0">
                <a:hlinkClick r:id="rId2"/>
              </a:rPr>
              <a:t>https://gron.luksamfundetop.dk/2/kapitel-2/debatfilm/</a:t>
            </a:r>
            <a:endParaRPr lang="da-DK" sz="3200" dirty="0"/>
          </a:p>
          <a:p>
            <a:r>
              <a:rPr lang="da-DK" sz="3200" dirty="0"/>
              <a:t>Hvor findes der parallelsamfund?</a:t>
            </a:r>
          </a:p>
          <a:p>
            <a:r>
              <a:rPr lang="da-DK" sz="3200" dirty="0"/>
              <a:t>Hvorfor kan det være en udfordring for det danske samfund?</a:t>
            </a:r>
          </a:p>
        </p:txBody>
      </p:sp>
    </p:spTree>
    <p:extLst>
      <p:ext uri="{BB962C8B-B14F-4D97-AF65-F5344CB8AC3E}">
        <p14:creationId xmlns:p14="http://schemas.microsoft.com/office/powerpoint/2010/main" val="288233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802103F6-53C3-4071-9B4B-E1F9D73B5D1B}"/>
              </a:ext>
            </a:extLst>
          </p:cNvPr>
          <p:cNvSpPr txBox="1"/>
          <p:nvPr/>
        </p:nvSpPr>
        <p:spPr>
          <a:xfrm>
            <a:off x="1586243" y="1767563"/>
            <a:ext cx="773149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Face</a:t>
            </a:r>
            <a:r>
              <a:rPr lang="da-DK" dirty="0"/>
              <a:t>: metafor for den sociale maske som vi mennesker tager på i mødet med andre mennesker. </a:t>
            </a:r>
          </a:p>
          <a:p>
            <a:endParaRPr lang="da-DK" dirty="0"/>
          </a:p>
          <a:p>
            <a:r>
              <a:rPr lang="da-DK" b="1" dirty="0" err="1"/>
              <a:t>Setting</a:t>
            </a:r>
            <a:r>
              <a:rPr lang="da-DK" dirty="0"/>
              <a:t>: Betyder indstilling men i sociologisk forståelsesramme betyder det kulisse eller scene og skal forstå som den sociale arena hvor det sociale udspiller sig. </a:t>
            </a:r>
          </a:p>
          <a:p>
            <a:endParaRPr lang="da-DK" dirty="0"/>
          </a:p>
          <a:p>
            <a:r>
              <a:rPr lang="da-DK" b="1" dirty="0"/>
              <a:t>Frontstage</a:t>
            </a:r>
            <a:r>
              <a:rPr lang="da-DK" dirty="0"/>
              <a:t>:  Dette betyder, at det enkelte individ ligesom træder frem på scenen </a:t>
            </a:r>
            <a:r>
              <a:rPr lang="mr-IN" dirty="0"/>
              <a:t>–</a:t>
            </a:r>
            <a:r>
              <a:rPr lang="da-DK" dirty="0"/>
              <a:t> altså træder ind i en social situation eller arena. Når vi mennesker gør det forsøger vi at afkode og tilpasse os de sociale normer værdier, som er dominerende i lige netop denne sociale situation. </a:t>
            </a:r>
          </a:p>
          <a:p>
            <a:endParaRPr lang="da-DK" dirty="0"/>
          </a:p>
          <a:p>
            <a:r>
              <a:rPr lang="da-DK" b="1" dirty="0"/>
              <a:t>Backstage: </a:t>
            </a:r>
            <a:r>
              <a:rPr lang="da-DK" dirty="0"/>
              <a:t>Dette betyder, at befinde sig bag scenen </a:t>
            </a:r>
            <a:r>
              <a:rPr lang="mr-IN" dirty="0"/>
              <a:t>–</a:t>
            </a:r>
            <a:r>
              <a:rPr lang="da-DK" dirty="0"/>
              <a:t> det skal forstås som, at vi mennesker trækker os tilbage til vores eget private rum for at lade vores batterier op til de næste sociale møder. </a:t>
            </a:r>
            <a:r>
              <a:rPr lang="da-DK" b="1" dirty="0"/>
              <a:t>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7E44031-3BD6-A876-8C04-776029DBBF3A}"/>
              </a:ext>
            </a:extLst>
          </p:cNvPr>
          <p:cNvSpPr txBox="1"/>
          <p:nvPr/>
        </p:nvSpPr>
        <p:spPr>
          <a:xfrm>
            <a:off x="837398" y="539015"/>
            <a:ext cx="9009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dirty="0" err="1"/>
              <a:t>Goffmanns</a:t>
            </a:r>
            <a:r>
              <a:rPr lang="da-DK" sz="3200" b="1" dirty="0"/>
              <a:t> begreber</a:t>
            </a:r>
          </a:p>
        </p:txBody>
      </p:sp>
    </p:spTree>
    <p:extLst>
      <p:ext uri="{BB962C8B-B14F-4D97-AF65-F5344CB8AC3E}">
        <p14:creationId xmlns:p14="http://schemas.microsoft.com/office/powerpoint/2010/main" val="297504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2C2215-B990-E377-9BD1-81DE12E73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du bruge begreberne til?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824609-54CB-3AD3-5F45-2E06E7311D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8" y="1350335"/>
            <a:ext cx="10563916" cy="4438470"/>
          </a:xfrm>
        </p:spPr>
        <p:txBody>
          <a:bodyPr>
            <a:normAutofit/>
          </a:bodyPr>
          <a:lstStyle/>
          <a:p>
            <a:r>
              <a:rPr lang="da-DK" sz="2800" dirty="0"/>
              <a:t>https://www.dr.dk/drtv/se/stik-mig-smuk_-smuk-som-et-filter_443521</a:t>
            </a:r>
          </a:p>
          <a:p>
            <a:r>
              <a:rPr lang="da-DK" sz="2800" dirty="0"/>
              <a:t>I skal sætte jer sammen med jeres makker. </a:t>
            </a:r>
          </a:p>
          <a:p>
            <a:r>
              <a:rPr lang="da-DK" sz="2800" dirty="0"/>
              <a:t>I </a:t>
            </a:r>
            <a:r>
              <a:rPr lang="da-DK" sz="2800"/>
              <a:t>skal skrive </a:t>
            </a:r>
            <a:r>
              <a:rPr lang="da-DK" sz="2800" dirty="0"/>
              <a:t>et kort debatindlæg, hvor I bruger begreber fra undervisningen, og hvor </a:t>
            </a:r>
            <a:r>
              <a:rPr lang="da-DK" sz="2800"/>
              <a:t>I argumenterer </a:t>
            </a:r>
            <a:r>
              <a:rPr lang="da-DK" sz="2800" dirty="0"/>
              <a:t>for eller imod brug af ”stik” </a:t>
            </a:r>
          </a:p>
        </p:txBody>
      </p:sp>
    </p:spTree>
    <p:extLst>
      <p:ext uri="{BB962C8B-B14F-4D97-AF65-F5344CB8AC3E}">
        <p14:creationId xmlns:p14="http://schemas.microsoft.com/office/powerpoint/2010/main" val="12134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elkomstDo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11_TF10001108_Win32" id="{E4217414-BCEB-48B5-9E70-8A33804C3237}" vid="{400FF8F6-853F-405E-812F-687230D8184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{B3728D51-257D-4A4F-8A2D-3078A91757E2}tf10001108_win32</Template>
  <TotalTime>46</TotalTime>
  <Words>338</Words>
  <Application>Microsoft Office PowerPoint</Application>
  <PresentationFormat>Widescreen</PresentationFormat>
  <Paragraphs>28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Segoe UI</vt:lpstr>
      <vt:lpstr>Segoe UI Light</vt:lpstr>
      <vt:lpstr>VelkomstDok</vt:lpstr>
      <vt:lpstr>Samfundsfag - identitetsdannelse</vt:lpstr>
      <vt:lpstr>PowerPoint-præsentation</vt:lpstr>
      <vt:lpstr>PowerPoint-præsentation</vt:lpstr>
      <vt:lpstr>PowerPoint-præsentation</vt:lpstr>
      <vt:lpstr>Geert Hofstedes kultur(løg)model  s. 45</vt:lpstr>
      <vt:lpstr>Forskelle mellem jeg- og vi kultur s. 47</vt:lpstr>
      <vt:lpstr>Hvad er en subkultur? </vt:lpstr>
      <vt:lpstr>Indvandreres valg af identitet – hvilken strategi vælges?</vt:lpstr>
      <vt:lpstr>Forskellige integrationsformer</vt:lpstr>
      <vt:lpstr>Kan integrationsformerne hænge sammen med identitetsformer?</vt:lpstr>
      <vt:lpstr>PowerPoint-præsentation</vt:lpstr>
      <vt:lpstr>Hvad kan du bruge begreberne til?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Rikke Glüsing</dc:creator>
  <cp:keywords/>
  <cp:lastModifiedBy>Rikke Glüsing</cp:lastModifiedBy>
  <cp:revision>2</cp:revision>
  <dcterms:created xsi:type="dcterms:W3CDTF">2024-12-16T18:05:58Z</dcterms:created>
  <dcterms:modified xsi:type="dcterms:W3CDTF">2024-12-17T07:09:31Z</dcterms:modified>
  <cp:version/>
</cp:coreProperties>
</file>