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11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66964-B85A-85E1-9658-E38AD5202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98A54A-7B6E-7F2D-45B2-8F1BE26BA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204DB5-9EC6-0A46-57C6-3AAAB26D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BECABF-FF0E-2D26-8641-16180C05A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4CBF9B-77D8-1BBB-134A-1F2193AE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837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7B2CF-5F66-54D5-FE0F-3B3C3ACF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4B2C82-5418-8B77-0250-7BBDA3349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D1094B-D5CD-F986-4542-F4DB83CD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A65157-C5AB-0F52-8342-E5AC46386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021AFD-C436-C664-94CD-911A01940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430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4F587-9D12-A68A-A7FC-B08A312F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8C7B74-A7C2-92B7-ACE1-B10255CC3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DBA6A1-353E-34E1-FC66-390B2B5E5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3CCB10-1CB7-5AA7-0F21-5A693089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2F4CBC-D4A3-8445-AB08-C1AA7BDB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284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663CE8-7DBD-3F94-F59A-F8FC9937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4B3256-8E17-146B-58BD-5D79D6356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9A4B75-F332-B9C2-BC7E-904F6BCCA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24AD6E4-32AB-EE3D-4247-6F2C813F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CF3C92-E813-A70D-7367-D4EBA1AC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CD09E15-74C3-F788-35CD-60DFC6C05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950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094AF4-1E4B-DE6D-D335-1CAA6F243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B01738-D82D-DB2D-ACD6-FC37B80FA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3D4BD01-8B64-E70A-151D-B04692497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8737320-7CA5-39B1-1169-73A808686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4A8D2A-ACF6-4CEC-ED36-FF5BB4119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7788FBF-B59E-F158-A4F8-F3E328B1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C9860A-D5D4-7D87-B01A-83A2B64C5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0B9C212-2973-3A0F-884C-71F8E146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612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B36D4-B3C8-6B1B-19C2-60E99B180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C70E1F1-2E9C-3315-030E-8407ECCE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A9997D9-814A-C51F-9469-48EDE792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001C23A-1141-6C6B-B407-114539CE1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686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5E0C503-78AF-89E9-A164-3EB35928B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4F6CC83-D304-768F-BE24-1966526C2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E2BEF1D-5A5F-8B23-E3A7-88A7B86D0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55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B27DF-CF4A-9E6E-4017-34902B31C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869A0F-C525-6FA7-4C7A-5BD702680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965985-C6E1-F779-282E-47D211D01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901ADFD-8616-FF2D-6E15-1ABB8B1B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FEB4A8-1AF5-DE16-3EA0-67ADEC38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4555104-4C5E-25DF-E939-0D41C07C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6881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720244-1F41-DDFA-D2E6-BAD0FD524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3495A39-D5E7-E20F-A8D0-3341EC5593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1CF1D1-E63A-D7A5-F31F-9579ACBD9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10C4CD6-40FE-086B-46C9-9DC468135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1B5E42-AD8C-64A0-1DE2-4EF92F12C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6CAABCB-D302-2830-21B9-EFEE1E96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720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825C4-F3CC-9ECF-E406-B73F8D4BE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025AB7E-CB76-957C-EC28-89A648EE0A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041FFD-CD20-0339-6271-A5E987987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E03C40-3FDB-190C-F284-564EDE0B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E566EF-EB84-FCCC-785C-8E7E2473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879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518E071-685B-08B1-A6BC-3A3EC3076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3426BAF-E723-B7CC-FCC3-A2DA1B865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692C2B-2F05-9725-15F3-5F848586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72D397-BE11-E7F6-419E-5F498BAD3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81C1F7-A59F-2CF7-2154-591ADE1E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909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7B3D77C-CFD1-1E40-DF40-6277143F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B600CB-E16C-AC23-4F42-9ED333206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81E64C-653F-D981-88C7-11EFED5048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029D4C-E0E2-4D59-9317-E76992822E72}" type="datetimeFigureOut">
              <a:rPr lang="da-DK" smtClean="0"/>
              <a:t>09-01-2025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EBE4FC-18F2-BC60-953D-7B06F3891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28BF72-2F01-9BA0-1509-19DCAC4B0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339061-DB98-4D14-8F67-880CE82D4A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230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DED59-F28B-EB06-DB38-DBCF7E1AD7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Samfundsfag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D0D108-5E10-B7F2-583E-CA80FE4016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Sociologi den 10. januar 2025.</a:t>
            </a:r>
          </a:p>
        </p:txBody>
      </p:sp>
    </p:spTree>
    <p:extLst>
      <p:ext uri="{BB962C8B-B14F-4D97-AF65-F5344CB8AC3E}">
        <p14:creationId xmlns:p14="http://schemas.microsoft.com/office/powerpoint/2010/main" val="267324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786302D-8710-C1E0-AC0A-24E72CFA0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3885" y="643466"/>
            <a:ext cx="768422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81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F931C435-6E83-A652-6A25-2D0D7F866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99" y="1"/>
            <a:ext cx="13949189" cy="67392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53B8873-0928-B5D3-9076-F5ADD428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8800" dirty="0">
                <a:solidFill>
                  <a:schemeClr val="bg1"/>
                </a:solidFill>
              </a:rPr>
              <a:t>FOMO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12C45B-3385-7674-E869-0F4B81C9B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090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1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86738F-6E5A-9164-E344-410350DD9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Gruppefremlæggelse</a:t>
            </a:r>
          </a:p>
        </p:txBody>
      </p:sp>
      <p:sp>
        <p:nvSpPr>
          <p:cNvPr id="34" name="Arc 2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85FE91C9-0A6E-C320-615F-52237D3C9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da-DK" sz="2000" dirty="0"/>
              <a:t>1.</a:t>
            </a:r>
            <a:r>
              <a:rPr lang="da-DK" sz="2000" b="1" dirty="0"/>
              <a:t>Vælg en af de tre personer fra dokumentaren</a:t>
            </a:r>
          </a:p>
          <a:p>
            <a:pPr marL="0" indent="0">
              <a:buNone/>
            </a:pPr>
            <a:r>
              <a:rPr lang="da-DK" sz="2000" dirty="0"/>
              <a:t>I skal lave en karakteristik af personen ved brug af så mange relevante sociologiske begreber som muligt.</a:t>
            </a:r>
          </a:p>
          <a:p>
            <a:pPr>
              <a:buFontTx/>
              <a:buChar char="-"/>
            </a:pPr>
            <a:r>
              <a:rPr lang="da-DK" sz="2000" dirty="0"/>
              <a:t>Er der noget om personens normer </a:t>
            </a:r>
          </a:p>
          <a:p>
            <a:pPr>
              <a:buFontTx/>
              <a:buChar char="-"/>
            </a:pPr>
            <a:r>
              <a:rPr lang="da-DK" sz="2000" dirty="0"/>
              <a:t>Noget personlig identitet, social identitet?</a:t>
            </a:r>
          </a:p>
          <a:p>
            <a:pPr>
              <a:buFontTx/>
              <a:buChar char="-"/>
            </a:pPr>
            <a:r>
              <a:rPr lang="da-DK" sz="2000" dirty="0"/>
              <a:t>Noget og om gruppeadfærd</a:t>
            </a:r>
          </a:p>
          <a:p>
            <a:pPr>
              <a:buFontTx/>
              <a:buChar char="-"/>
            </a:pPr>
            <a:r>
              <a:rPr lang="da-DK" sz="2000" dirty="0"/>
              <a:t>Identitetsmarkører (hår, tøj, sprog),som siger noget om segmentforhold</a:t>
            </a:r>
          </a:p>
          <a:p>
            <a:pPr>
              <a:buFontTx/>
              <a:buChar char="-"/>
            </a:pPr>
            <a:r>
              <a:rPr lang="da-DK" sz="2000" dirty="0"/>
              <a:t>Er det træk af ontologisk angst (Giddens)?</a:t>
            </a:r>
          </a:p>
          <a:p>
            <a:pPr>
              <a:buFontTx/>
              <a:buChar char="-"/>
            </a:pPr>
            <a:r>
              <a:rPr lang="da-DK" sz="2000" dirty="0"/>
              <a:t>Er der træk af potensering?</a:t>
            </a:r>
          </a:p>
          <a:p>
            <a:pPr>
              <a:buFontTx/>
              <a:buChar char="-"/>
            </a:pPr>
            <a:r>
              <a:rPr lang="da-DK" sz="2000" dirty="0"/>
              <a:t>Formbarhed?</a:t>
            </a:r>
          </a:p>
          <a:p>
            <a:pPr>
              <a:buFontTx/>
              <a:buChar char="-"/>
            </a:pPr>
            <a:r>
              <a:rPr lang="da-DK" sz="2000" dirty="0"/>
              <a:t>Refleksivitet?</a:t>
            </a:r>
          </a:p>
          <a:p>
            <a:pPr marL="0" indent="0">
              <a:buNone/>
            </a:pPr>
            <a:r>
              <a:rPr lang="da-DK" sz="2000" dirty="0"/>
              <a:t>2. </a:t>
            </a:r>
            <a:r>
              <a:rPr lang="da-DK" sz="2000" b="1" dirty="0"/>
              <a:t>I skal lave en præsentation som indeholder mindst 10 relevante citater, som afspejler jeres brug af sociologiske begreber. Oplægget skal vare ca. 5 minutter.</a:t>
            </a:r>
          </a:p>
          <a:p>
            <a:pPr marL="0" indent="0">
              <a:buNone/>
            </a:pPr>
            <a:r>
              <a:rPr lang="da-DK" sz="2000" dirty="0"/>
              <a:t>3</a:t>
            </a:r>
            <a:r>
              <a:rPr lang="da-DK" sz="2000" b="1" dirty="0">
                <a:solidFill>
                  <a:srgbClr val="C00000"/>
                </a:solidFill>
              </a:rPr>
              <a:t>. Jeg vælger nogle gruppe som skal fremlægge på klassen</a:t>
            </a:r>
          </a:p>
          <a:p>
            <a:pPr>
              <a:buFontTx/>
              <a:buChar char="-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46705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E90621-250B-F120-92BD-798E5838F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101" y="735283"/>
            <a:ext cx="4978399" cy="3165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Sæt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 gang!</a:t>
            </a:r>
          </a:p>
        </p:txBody>
      </p:sp>
      <p:pic>
        <p:nvPicPr>
          <p:cNvPr id="7" name="Graphic 6" descr="Stopur">
            <a:extLst>
              <a:ext uri="{FF2B5EF4-FFF2-40B4-BE49-F238E27FC236}">
                <a16:creationId xmlns:a16="http://schemas.microsoft.com/office/drawing/2014/main" id="{98C2BBBF-3F88-A1E3-C0C4-525E42763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549" y="2776619"/>
            <a:ext cx="1289051" cy="1289051"/>
          </a:xfrm>
          <a:prstGeom prst="rect">
            <a:avLst/>
          </a:prstGeom>
        </p:spPr>
      </p:pic>
      <p:pic>
        <p:nvPicPr>
          <p:cNvPr id="9" name="Graphic 8" descr="Stopur">
            <a:extLst>
              <a:ext uri="{FF2B5EF4-FFF2-40B4-BE49-F238E27FC236}">
                <a16:creationId xmlns:a16="http://schemas.microsoft.com/office/drawing/2014/main" id="{9E6707AE-9DCE-4055-AE2B-E69435FBA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7815" y="716407"/>
            <a:ext cx="5411343" cy="541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36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132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Samfundsfag</vt:lpstr>
      <vt:lpstr>PowerPoint-præsentation</vt:lpstr>
      <vt:lpstr>FOMO</vt:lpstr>
      <vt:lpstr>Gruppefremlæggelse</vt:lpstr>
      <vt:lpstr>Sæt i gang!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Glüsing</dc:creator>
  <cp:lastModifiedBy>Rikke Glüsing</cp:lastModifiedBy>
  <cp:revision>1</cp:revision>
  <dcterms:created xsi:type="dcterms:W3CDTF">2025-01-09T18:43:45Z</dcterms:created>
  <dcterms:modified xsi:type="dcterms:W3CDTF">2025-01-09T18:57:36Z</dcterms:modified>
</cp:coreProperties>
</file>