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64" r:id="rId4"/>
    <p:sldId id="261" r:id="rId5"/>
    <p:sldId id="263" r:id="rId6"/>
    <p:sldId id="259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A1941C-1AFD-470B-B1A5-93AFB9193B9B}" v="6" dt="2025-01-05T17:39:01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9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-Karine Schiøtz" userId="8bd89da0-bdda-4852-ba26-e8b98872d2a9" providerId="ADAL" clId="{39A1941C-1AFD-470B-B1A5-93AFB9193B9B}"/>
    <pc:docChg chg="custSel addSld delSld modSld sldOrd">
      <pc:chgData name="Li-Karine Schiøtz" userId="8bd89da0-bdda-4852-ba26-e8b98872d2a9" providerId="ADAL" clId="{39A1941C-1AFD-470B-B1A5-93AFB9193B9B}" dt="2025-01-05T17:39:31.370" v="368" actId="20577"/>
      <pc:docMkLst>
        <pc:docMk/>
      </pc:docMkLst>
      <pc:sldChg chg="modSp del mod">
        <pc:chgData name="Li-Karine Schiøtz" userId="8bd89da0-bdda-4852-ba26-e8b98872d2a9" providerId="ADAL" clId="{39A1941C-1AFD-470B-B1A5-93AFB9193B9B}" dt="2025-01-05T13:04:31.727" v="3" actId="2696"/>
        <pc:sldMkLst>
          <pc:docMk/>
          <pc:sldMk cId="991794000" sldId="256"/>
        </pc:sldMkLst>
        <pc:spChg chg="mod">
          <ac:chgData name="Li-Karine Schiøtz" userId="8bd89da0-bdda-4852-ba26-e8b98872d2a9" providerId="ADAL" clId="{39A1941C-1AFD-470B-B1A5-93AFB9193B9B}" dt="2025-01-05T13:04:19.328" v="2" actId="20577"/>
          <ac:spMkLst>
            <pc:docMk/>
            <pc:sldMk cId="991794000" sldId="256"/>
            <ac:spMk id="2" creationId="{00000000-0000-0000-0000-000000000000}"/>
          </ac:spMkLst>
        </pc:spChg>
      </pc:sldChg>
      <pc:sldChg chg="del">
        <pc:chgData name="Li-Karine Schiøtz" userId="8bd89da0-bdda-4852-ba26-e8b98872d2a9" providerId="ADAL" clId="{39A1941C-1AFD-470B-B1A5-93AFB9193B9B}" dt="2025-01-05T13:06:40.881" v="6" actId="2696"/>
        <pc:sldMkLst>
          <pc:docMk/>
          <pc:sldMk cId="2927264707" sldId="257"/>
        </pc:sldMkLst>
      </pc:sldChg>
      <pc:sldChg chg="del ord">
        <pc:chgData name="Li-Karine Schiøtz" userId="8bd89da0-bdda-4852-ba26-e8b98872d2a9" providerId="ADAL" clId="{39A1941C-1AFD-470B-B1A5-93AFB9193B9B}" dt="2025-01-05T13:08:55.462" v="83" actId="2696"/>
        <pc:sldMkLst>
          <pc:docMk/>
          <pc:sldMk cId="3816395058" sldId="258"/>
        </pc:sldMkLst>
      </pc:sldChg>
      <pc:sldChg chg="del">
        <pc:chgData name="Li-Karine Schiøtz" userId="8bd89da0-bdda-4852-ba26-e8b98872d2a9" providerId="ADAL" clId="{39A1941C-1AFD-470B-B1A5-93AFB9193B9B}" dt="2025-01-05T13:04:36.020" v="4" actId="2696"/>
        <pc:sldMkLst>
          <pc:docMk/>
          <pc:sldMk cId="1169332067" sldId="260"/>
        </pc:sldMkLst>
      </pc:sldChg>
      <pc:sldChg chg="modSp mod">
        <pc:chgData name="Li-Karine Schiøtz" userId="8bd89da0-bdda-4852-ba26-e8b98872d2a9" providerId="ADAL" clId="{39A1941C-1AFD-470B-B1A5-93AFB9193B9B}" dt="2025-01-05T13:07:03.459" v="22" actId="20577"/>
        <pc:sldMkLst>
          <pc:docMk/>
          <pc:sldMk cId="2784013235" sldId="261"/>
        </pc:sldMkLst>
        <pc:spChg chg="mod">
          <ac:chgData name="Li-Karine Schiøtz" userId="8bd89da0-bdda-4852-ba26-e8b98872d2a9" providerId="ADAL" clId="{39A1941C-1AFD-470B-B1A5-93AFB9193B9B}" dt="2025-01-05T13:07:03.459" v="22" actId="20577"/>
          <ac:spMkLst>
            <pc:docMk/>
            <pc:sldMk cId="2784013235" sldId="261"/>
            <ac:spMk id="2" creationId="{0D73953A-8013-4024-A9B8-D7A592B8B863}"/>
          </ac:spMkLst>
        </pc:spChg>
      </pc:sldChg>
      <pc:sldChg chg="del">
        <pc:chgData name="Li-Karine Schiøtz" userId="8bd89da0-bdda-4852-ba26-e8b98872d2a9" providerId="ADAL" clId="{39A1941C-1AFD-470B-B1A5-93AFB9193B9B}" dt="2025-01-05T13:06:37.321" v="5" actId="2696"/>
        <pc:sldMkLst>
          <pc:docMk/>
          <pc:sldMk cId="745842187" sldId="263"/>
        </pc:sldMkLst>
      </pc:sldChg>
      <pc:sldChg chg="addSp delSp modSp new mod ord">
        <pc:chgData name="Li-Karine Schiøtz" userId="8bd89da0-bdda-4852-ba26-e8b98872d2a9" providerId="ADAL" clId="{39A1941C-1AFD-470B-B1A5-93AFB9193B9B}" dt="2025-01-05T13:08:28.095" v="82" actId="14100"/>
        <pc:sldMkLst>
          <pc:docMk/>
          <pc:sldMk cId="852434364" sldId="263"/>
        </pc:sldMkLst>
        <pc:spChg chg="mod">
          <ac:chgData name="Li-Karine Schiøtz" userId="8bd89da0-bdda-4852-ba26-e8b98872d2a9" providerId="ADAL" clId="{39A1941C-1AFD-470B-B1A5-93AFB9193B9B}" dt="2025-01-05T13:07:56.573" v="77" actId="20577"/>
          <ac:spMkLst>
            <pc:docMk/>
            <pc:sldMk cId="852434364" sldId="263"/>
            <ac:spMk id="2" creationId="{64DC693B-7215-D6C8-3E09-E9CD722415F4}"/>
          </ac:spMkLst>
        </pc:spChg>
        <pc:spChg chg="del">
          <ac:chgData name="Li-Karine Schiøtz" userId="8bd89da0-bdda-4852-ba26-e8b98872d2a9" providerId="ADAL" clId="{39A1941C-1AFD-470B-B1A5-93AFB9193B9B}" dt="2025-01-05T13:08:16.437" v="78"/>
          <ac:spMkLst>
            <pc:docMk/>
            <pc:sldMk cId="852434364" sldId="263"/>
            <ac:spMk id="3" creationId="{7BBE2C9C-80A2-9625-233D-B55021393D84}"/>
          </ac:spMkLst>
        </pc:spChg>
        <pc:picChg chg="add mod">
          <ac:chgData name="Li-Karine Schiøtz" userId="8bd89da0-bdda-4852-ba26-e8b98872d2a9" providerId="ADAL" clId="{39A1941C-1AFD-470B-B1A5-93AFB9193B9B}" dt="2025-01-05T13:08:28.095" v="82" actId="14100"/>
          <ac:picMkLst>
            <pc:docMk/>
            <pc:sldMk cId="852434364" sldId="263"/>
            <ac:picMk id="1026" creationId="{DFCCB6F0-AAC4-DA65-B87E-04947C62693E}"/>
          </ac:picMkLst>
        </pc:picChg>
      </pc:sldChg>
      <pc:sldChg chg="modSp new mod ord">
        <pc:chgData name="Li-Karine Schiøtz" userId="8bd89da0-bdda-4852-ba26-e8b98872d2a9" providerId="ADAL" clId="{39A1941C-1AFD-470B-B1A5-93AFB9193B9B}" dt="2025-01-05T17:39:31.370" v="368" actId="20577"/>
        <pc:sldMkLst>
          <pc:docMk/>
          <pc:sldMk cId="2368873812" sldId="264"/>
        </pc:sldMkLst>
        <pc:spChg chg="mod">
          <ac:chgData name="Li-Karine Schiøtz" userId="8bd89da0-bdda-4852-ba26-e8b98872d2a9" providerId="ADAL" clId="{39A1941C-1AFD-470B-B1A5-93AFB9193B9B}" dt="2025-01-05T17:39:25.474" v="362" actId="20577"/>
          <ac:spMkLst>
            <pc:docMk/>
            <pc:sldMk cId="2368873812" sldId="264"/>
            <ac:spMk id="2" creationId="{EAD593A0-2829-E09F-E3D0-1F722377293A}"/>
          </ac:spMkLst>
        </pc:spChg>
        <pc:spChg chg="mod">
          <ac:chgData name="Li-Karine Schiøtz" userId="8bd89da0-bdda-4852-ba26-e8b98872d2a9" providerId="ADAL" clId="{39A1941C-1AFD-470B-B1A5-93AFB9193B9B}" dt="2025-01-05T17:39:31.370" v="368" actId="20577"/>
          <ac:spMkLst>
            <pc:docMk/>
            <pc:sldMk cId="2368873812" sldId="264"/>
            <ac:spMk id="3" creationId="{234669E7-7BD6-BC33-B474-B63736C1D02C}"/>
          </ac:spMkLst>
        </pc:spChg>
      </pc:sldChg>
      <pc:sldChg chg="del">
        <pc:chgData name="Li-Karine Schiøtz" userId="8bd89da0-bdda-4852-ba26-e8b98872d2a9" providerId="ADAL" clId="{39A1941C-1AFD-470B-B1A5-93AFB9193B9B}" dt="2025-01-05T13:06:44.308" v="7" actId="2696"/>
        <pc:sldMkLst>
          <pc:docMk/>
          <pc:sldMk cId="2659298316" sldId="264"/>
        </pc:sldMkLst>
      </pc:sldChg>
      <pc:sldChg chg="addSp delSp modSp new mod ord">
        <pc:chgData name="Li-Karine Schiøtz" userId="8bd89da0-bdda-4852-ba26-e8b98872d2a9" providerId="ADAL" clId="{39A1941C-1AFD-470B-B1A5-93AFB9193B9B}" dt="2025-01-05T17:39:09.943" v="328" actId="14100"/>
        <pc:sldMkLst>
          <pc:docMk/>
          <pc:sldMk cId="138284969" sldId="265"/>
        </pc:sldMkLst>
        <pc:spChg chg="mod">
          <ac:chgData name="Li-Karine Schiøtz" userId="8bd89da0-bdda-4852-ba26-e8b98872d2a9" providerId="ADAL" clId="{39A1941C-1AFD-470B-B1A5-93AFB9193B9B}" dt="2025-01-05T17:38:36.334" v="262" actId="20577"/>
          <ac:spMkLst>
            <pc:docMk/>
            <pc:sldMk cId="138284969" sldId="265"/>
            <ac:spMk id="2" creationId="{C6B70227-D74A-7C67-A75C-2A098DD4DEA8}"/>
          </ac:spMkLst>
        </pc:spChg>
        <pc:spChg chg="mod">
          <ac:chgData name="Li-Karine Schiøtz" userId="8bd89da0-bdda-4852-ba26-e8b98872d2a9" providerId="ADAL" clId="{39A1941C-1AFD-470B-B1A5-93AFB9193B9B}" dt="2025-01-05T17:38:50.989" v="324" actId="5793"/>
          <ac:spMkLst>
            <pc:docMk/>
            <pc:sldMk cId="138284969" sldId="265"/>
            <ac:spMk id="3" creationId="{39FC36EB-4AFD-B0C9-95F9-76BA259E1E5F}"/>
          </ac:spMkLst>
        </pc:spChg>
        <pc:spChg chg="del">
          <ac:chgData name="Li-Karine Schiøtz" userId="8bd89da0-bdda-4852-ba26-e8b98872d2a9" providerId="ADAL" clId="{39A1941C-1AFD-470B-B1A5-93AFB9193B9B}" dt="2025-01-05T17:39:01.579" v="325"/>
          <ac:spMkLst>
            <pc:docMk/>
            <pc:sldMk cId="138284969" sldId="265"/>
            <ac:spMk id="4" creationId="{62EF50C0-7422-BDB3-D2B8-8B2E46DFC4F4}"/>
          </ac:spMkLst>
        </pc:spChg>
        <pc:picChg chg="add mod">
          <ac:chgData name="Li-Karine Schiøtz" userId="8bd89da0-bdda-4852-ba26-e8b98872d2a9" providerId="ADAL" clId="{39A1941C-1AFD-470B-B1A5-93AFB9193B9B}" dt="2025-01-05T17:39:09.943" v="328" actId="14100"/>
          <ac:picMkLst>
            <pc:docMk/>
            <pc:sldMk cId="138284969" sldId="265"/>
            <ac:picMk id="5" creationId="{71A18386-8A55-4F56-2DBC-DE08AB2CA662}"/>
          </ac:picMkLst>
        </pc:picChg>
      </pc:sldChg>
      <pc:sldChg chg="del">
        <pc:chgData name="Li-Karine Schiøtz" userId="8bd89da0-bdda-4852-ba26-e8b98872d2a9" providerId="ADAL" clId="{39A1941C-1AFD-470B-B1A5-93AFB9193B9B}" dt="2025-01-05T13:06:48.408" v="8" actId="2696"/>
        <pc:sldMkLst>
          <pc:docMk/>
          <pc:sldMk cId="3253967482" sldId="265"/>
        </pc:sldMkLst>
      </pc:sldChg>
      <pc:sldChg chg="del">
        <pc:chgData name="Li-Karine Schiøtz" userId="8bd89da0-bdda-4852-ba26-e8b98872d2a9" providerId="ADAL" clId="{39A1941C-1AFD-470B-B1A5-93AFB9193B9B}" dt="2025-01-05T13:06:53.509" v="9" actId="2696"/>
        <pc:sldMkLst>
          <pc:docMk/>
          <pc:sldMk cId="449886495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0392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376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2105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5437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588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11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557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52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196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548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3224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30AC3-EDA7-478A-8560-306005889270}" type="datetimeFigureOut">
              <a:rPr lang="da-DK" smtClean="0"/>
              <a:t>05-01-2025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1026C-250F-4075-A37B-9DDA884BE78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8041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5E60FA-D94B-41BA-BD10-C8863C6DFC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Gel elektroforese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467D868-2A70-461C-AB4D-3D7D881148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Adskillelse af DNA fragmenter/bånd efter størrelse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4358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B70227-D74A-7C67-A75C-2A098DD4D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 i timen.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9FC36EB-4AFD-B0C9-95F9-76BA259E1E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At kunne forklare princippet i </a:t>
            </a:r>
          </a:p>
          <a:p>
            <a:r>
              <a:rPr lang="da-DK" dirty="0"/>
              <a:t>Gelelektroforese.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71A18386-8A55-4F56-2DBC-DE08AB2CA66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8161" y="1209040"/>
            <a:ext cx="6593840" cy="41733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8284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593A0-2829-E09F-E3D0-1F7223772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kan teknikken -  gelelektroforese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4669E7-7BD6-BC33-B474-B63736C1D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At </a:t>
            </a:r>
            <a:r>
              <a:rPr lang="da-DK" dirty="0"/>
              <a:t>adskille DNA stykker i forskellig længde fra hinanden.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8873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73953A-8013-4024-A9B8-D7A592B8B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 Apparatur - Til gel elektroforese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68E871-FD9D-4BBD-87A6-95661A5B41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Gel (en slags si)</a:t>
            </a:r>
          </a:p>
          <a:p>
            <a:r>
              <a:rPr lang="da-DK" dirty="0"/>
              <a:t>Et elektrisk felt - + og – pol</a:t>
            </a:r>
          </a:p>
          <a:p>
            <a:r>
              <a:rPr lang="da-DK" dirty="0"/>
              <a:t>Salt, buffer</a:t>
            </a:r>
          </a:p>
          <a:p>
            <a:r>
              <a:rPr lang="da-DK" dirty="0"/>
              <a:t>Kar</a:t>
            </a:r>
          </a:p>
          <a:p>
            <a:r>
              <a:rPr lang="da-DK" dirty="0"/>
              <a:t>DNA-prøver (ukendte) </a:t>
            </a:r>
          </a:p>
          <a:p>
            <a:r>
              <a:rPr lang="da-DK" dirty="0"/>
              <a:t>Farvestof, </a:t>
            </a:r>
            <a:r>
              <a:rPr lang="da-DK" dirty="0" err="1"/>
              <a:t>ethiumbromid</a:t>
            </a:r>
            <a:endParaRPr lang="da-DK" dirty="0"/>
          </a:p>
          <a:p>
            <a:r>
              <a:rPr lang="da-DK" dirty="0"/>
              <a:t>DNA-markør – (kendt størrelse)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6C3BD83-9062-4D4F-ACF0-ACFF314BC1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84013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DC693B-7215-D6C8-3E09-E9CD72241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 Apparatur og anvendelse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DFCCB6F0-AAC4-DA65-B87E-04947C62693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5280"/>
            <a:ext cx="10226040" cy="466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434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9A532E32-F839-48F3-899E-8204049ABBF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525" y="1333500"/>
            <a:ext cx="6696075" cy="34775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3606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77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Gel elektroforese</vt:lpstr>
      <vt:lpstr>Mål i timen.</vt:lpstr>
      <vt:lpstr>Hvad kan teknikken -  gelelektroforese</vt:lpstr>
      <vt:lpstr> Apparatur - Til gel elektroforese</vt:lpstr>
      <vt:lpstr> Apparatur og anvendelse</vt:lpstr>
      <vt:lpstr>PowerPoint-præsentation</vt:lpstr>
    </vt:vector>
  </TitlesOfParts>
  <Company>Herning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PCR</dc:title>
  <dc:creator>Majbritt Overgaard Schou</dc:creator>
  <cp:lastModifiedBy>Li-Karine Schiøtz</cp:lastModifiedBy>
  <cp:revision>3</cp:revision>
  <dcterms:created xsi:type="dcterms:W3CDTF">2018-03-12T13:47:16Z</dcterms:created>
  <dcterms:modified xsi:type="dcterms:W3CDTF">2025-01-05T17:39:32Z</dcterms:modified>
</cp:coreProperties>
</file>