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31"/>
  </p:notesMasterIdLst>
  <p:sldIdLst>
    <p:sldId id="256" r:id="rId2"/>
    <p:sldId id="272" r:id="rId3"/>
    <p:sldId id="287" r:id="rId4"/>
    <p:sldId id="273" r:id="rId5"/>
    <p:sldId id="274" r:id="rId6"/>
    <p:sldId id="286" r:id="rId7"/>
    <p:sldId id="275" r:id="rId8"/>
    <p:sldId id="288" r:id="rId9"/>
    <p:sldId id="260" r:id="rId10"/>
    <p:sldId id="258" r:id="rId11"/>
    <p:sldId id="259" r:id="rId12"/>
    <p:sldId id="257" r:id="rId13"/>
    <p:sldId id="278" r:id="rId14"/>
    <p:sldId id="279" r:id="rId15"/>
    <p:sldId id="282" r:id="rId16"/>
    <p:sldId id="263" r:id="rId17"/>
    <p:sldId id="262" r:id="rId18"/>
    <p:sldId id="270" r:id="rId19"/>
    <p:sldId id="261" r:id="rId20"/>
    <p:sldId id="265" r:id="rId21"/>
    <p:sldId id="268" r:id="rId22"/>
    <p:sldId id="267" r:id="rId23"/>
    <p:sldId id="271" r:id="rId24"/>
    <p:sldId id="264" r:id="rId25"/>
    <p:sldId id="289" r:id="rId26"/>
    <p:sldId id="281" r:id="rId27"/>
    <p:sldId id="266" r:id="rId28"/>
    <p:sldId id="269" r:id="rId29"/>
    <p:sldId id="283" r:id="rId30"/>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6E9288"/>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3EA32073-5CF8-427C-8A3F-6E28B33AB41F}" v="33" dt="2025-01-30T10:28:39.110"/>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5" autoAdjust="0"/>
    <p:restoredTop sz="90883" autoAdjust="0"/>
  </p:normalViewPr>
  <p:slideViewPr>
    <p:cSldViewPr snapToGrid="0">
      <p:cViewPr varScale="1">
        <p:scale>
          <a:sx n="57" d="100"/>
          <a:sy n="57" d="100"/>
        </p:scale>
        <p:origin x="1016" y="4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presProps" Target="presProps.xml"/><Relationship Id="rId37" Type="http://schemas.microsoft.com/office/2015/10/relationships/revisionInfo" Target="revisionInfo.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microsoft.com/office/2016/11/relationships/changesInfo" Target="changesInfos/changesInfo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ableStyles" Target="tableStyles.xml"/><Relationship Id="rId8" Type="http://schemas.openxmlformats.org/officeDocument/2006/relationships/slide" Target="slides/slide7.xml"/><Relationship Id="rId3" Type="http://schemas.openxmlformats.org/officeDocument/2006/relationships/slide" Target="slides/slide2.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Karin Meyer Refsgaard" userId="7e325aaa-5da9-4b07-9284-0c6361df74a5" providerId="ADAL" clId="{3EA32073-5CF8-427C-8A3F-6E28B33AB41F}"/>
    <pc:docChg chg="undo custSel addSld delSld modSld sldOrd modMainMaster">
      <pc:chgData name="Karin Meyer Refsgaard" userId="7e325aaa-5da9-4b07-9284-0c6361df74a5" providerId="ADAL" clId="{3EA32073-5CF8-427C-8A3F-6E28B33AB41F}" dt="2025-01-30T10:37:43.950" v="2523" actId="20578"/>
      <pc:docMkLst>
        <pc:docMk/>
      </pc:docMkLst>
      <pc:sldChg chg="addSp delSp modSp mod ord setBg modNotesTx">
        <pc:chgData name="Karin Meyer Refsgaard" userId="7e325aaa-5da9-4b07-9284-0c6361df74a5" providerId="ADAL" clId="{3EA32073-5CF8-427C-8A3F-6E28B33AB41F}" dt="2025-01-30T10:28:55.027" v="2518" actId="1076"/>
        <pc:sldMkLst>
          <pc:docMk/>
          <pc:sldMk cId="2126440593" sldId="256"/>
        </pc:sldMkLst>
        <pc:spChg chg="mod">
          <ac:chgData name="Karin Meyer Refsgaard" userId="7e325aaa-5da9-4b07-9284-0c6361df74a5" providerId="ADAL" clId="{3EA32073-5CF8-427C-8A3F-6E28B33AB41F}" dt="2025-01-30T10:28:55.027" v="2518" actId="1076"/>
          <ac:spMkLst>
            <pc:docMk/>
            <pc:sldMk cId="2126440593" sldId="256"/>
            <ac:spMk id="2" creationId="{DB08E1CA-FCB4-47E1-ADF3-39E9050E501B}"/>
          </ac:spMkLst>
        </pc:spChg>
        <pc:spChg chg="add del">
          <ac:chgData name="Karin Meyer Refsgaard" userId="7e325aaa-5da9-4b07-9284-0c6361df74a5" providerId="ADAL" clId="{3EA32073-5CF8-427C-8A3F-6E28B33AB41F}" dt="2025-01-30T10:28:18.762" v="2512" actId="478"/>
          <ac:spMkLst>
            <pc:docMk/>
            <pc:sldMk cId="2126440593" sldId="256"/>
            <ac:spMk id="4" creationId="{BD66F08D-880F-3BF1-8066-93902B2B98DA}"/>
          </ac:spMkLst>
        </pc:spChg>
        <pc:picChg chg="del">
          <ac:chgData name="Karin Meyer Refsgaard" userId="7e325aaa-5da9-4b07-9284-0c6361df74a5" providerId="ADAL" clId="{3EA32073-5CF8-427C-8A3F-6E28B33AB41F}" dt="2025-01-30T10:25:20.227" v="2503" actId="478"/>
          <ac:picMkLst>
            <pc:docMk/>
            <pc:sldMk cId="2126440593" sldId="256"/>
            <ac:picMk id="5" creationId="{1348D1C0-E89C-4E72-BBB6-411BA374945F}"/>
          </ac:picMkLst>
        </pc:picChg>
        <pc:picChg chg="add mod">
          <ac:chgData name="Karin Meyer Refsgaard" userId="7e325aaa-5da9-4b07-9284-0c6361df74a5" providerId="ADAL" clId="{3EA32073-5CF8-427C-8A3F-6E28B33AB41F}" dt="2025-01-30T10:28:50.185" v="2516" actId="1076"/>
          <ac:picMkLst>
            <pc:docMk/>
            <pc:sldMk cId="2126440593" sldId="256"/>
            <ac:picMk id="7" creationId="{616128A4-624F-5D70-C7A1-74395316E6B7}"/>
          </ac:picMkLst>
        </pc:picChg>
      </pc:sldChg>
      <pc:sldChg chg="ord setBg">
        <pc:chgData name="Karin Meyer Refsgaard" userId="7e325aaa-5da9-4b07-9284-0c6361df74a5" providerId="ADAL" clId="{3EA32073-5CF8-427C-8A3F-6E28B33AB41F}" dt="2025-01-30T10:37:43.950" v="2523" actId="20578"/>
        <pc:sldMkLst>
          <pc:docMk/>
          <pc:sldMk cId="3768981170" sldId="257"/>
        </pc:sldMkLst>
      </pc:sldChg>
      <pc:sldChg chg="ord setBg">
        <pc:chgData name="Karin Meyer Refsgaard" userId="7e325aaa-5da9-4b07-9284-0c6361df74a5" providerId="ADAL" clId="{3EA32073-5CF8-427C-8A3F-6E28B33AB41F}" dt="2025-01-30T10:37:43.950" v="2523" actId="20578"/>
        <pc:sldMkLst>
          <pc:docMk/>
          <pc:sldMk cId="3378177822" sldId="258"/>
        </pc:sldMkLst>
      </pc:sldChg>
      <pc:sldChg chg="ord setBg">
        <pc:chgData name="Karin Meyer Refsgaard" userId="7e325aaa-5da9-4b07-9284-0c6361df74a5" providerId="ADAL" clId="{3EA32073-5CF8-427C-8A3F-6E28B33AB41F}" dt="2025-01-30T10:37:43.950" v="2523" actId="20578"/>
        <pc:sldMkLst>
          <pc:docMk/>
          <pc:sldMk cId="2976288332" sldId="259"/>
        </pc:sldMkLst>
      </pc:sldChg>
      <pc:sldChg chg="ord setBg">
        <pc:chgData name="Karin Meyer Refsgaard" userId="7e325aaa-5da9-4b07-9284-0c6361df74a5" providerId="ADAL" clId="{3EA32073-5CF8-427C-8A3F-6E28B33AB41F}" dt="2025-01-30T10:37:43.950" v="2523" actId="20578"/>
        <pc:sldMkLst>
          <pc:docMk/>
          <pc:sldMk cId="2735714887" sldId="260"/>
        </pc:sldMkLst>
      </pc:sldChg>
      <pc:sldChg chg="setBg">
        <pc:chgData name="Karin Meyer Refsgaard" userId="7e325aaa-5da9-4b07-9284-0c6361df74a5" providerId="ADAL" clId="{3EA32073-5CF8-427C-8A3F-6E28B33AB41F}" dt="2025-01-30T06:44:56.578" v="2"/>
        <pc:sldMkLst>
          <pc:docMk/>
          <pc:sldMk cId="1082371502" sldId="261"/>
        </pc:sldMkLst>
      </pc:sldChg>
      <pc:sldChg chg="setBg">
        <pc:chgData name="Karin Meyer Refsgaard" userId="7e325aaa-5da9-4b07-9284-0c6361df74a5" providerId="ADAL" clId="{3EA32073-5CF8-427C-8A3F-6E28B33AB41F}" dt="2025-01-30T06:44:56.578" v="2"/>
        <pc:sldMkLst>
          <pc:docMk/>
          <pc:sldMk cId="3844303678" sldId="262"/>
        </pc:sldMkLst>
      </pc:sldChg>
      <pc:sldChg chg="setBg">
        <pc:chgData name="Karin Meyer Refsgaard" userId="7e325aaa-5da9-4b07-9284-0c6361df74a5" providerId="ADAL" clId="{3EA32073-5CF8-427C-8A3F-6E28B33AB41F}" dt="2025-01-30T06:44:56.578" v="2"/>
        <pc:sldMkLst>
          <pc:docMk/>
          <pc:sldMk cId="3794379522" sldId="263"/>
        </pc:sldMkLst>
      </pc:sldChg>
      <pc:sldChg chg="setBg">
        <pc:chgData name="Karin Meyer Refsgaard" userId="7e325aaa-5da9-4b07-9284-0c6361df74a5" providerId="ADAL" clId="{3EA32073-5CF8-427C-8A3F-6E28B33AB41F}" dt="2025-01-30T06:44:56.578" v="2"/>
        <pc:sldMkLst>
          <pc:docMk/>
          <pc:sldMk cId="4148422827" sldId="264"/>
        </pc:sldMkLst>
      </pc:sldChg>
      <pc:sldChg chg="ord setBg">
        <pc:chgData name="Karin Meyer Refsgaard" userId="7e325aaa-5da9-4b07-9284-0c6361df74a5" providerId="ADAL" clId="{3EA32073-5CF8-427C-8A3F-6E28B33AB41F}" dt="2025-01-30T10:29:47.700" v="2520"/>
        <pc:sldMkLst>
          <pc:docMk/>
          <pc:sldMk cId="112199716" sldId="265"/>
        </pc:sldMkLst>
      </pc:sldChg>
      <pc:sldChg chg="setBg">
        <pc:chgData name="Karin Meyer Refsgaard" userId="7e325aaa-5da9-4b07-9284-0c6361df74a5" providerId="ADAL" clId="{3EA32073-5CF8-427C-8A3F-6E28B33AB41F}" dt="2025-01-30T06:44:56.578" v="2"/>
        <pc:sldMkLst>
          <pc:docMk/>
          <pc:sldMk cId="2498745717" sldId="266"/>
        </pc:sldMkLst>
      </pc:sldChg>
      <pc:sldChg chg="ord setBg">
        <pc:chgData name="Karin Meyer Refsgaard" userId="7e325aaa-5da9-4b07-9284-0c6361df74a5" providerId="ADAL" clId="{3EA32073-5CF8-427C-8A3F-6E28B33AB41F}" dt="2025-01-30T10:29:47.700" v="2520"/>
        <pc:sldMkLst>
          <pc:docMk/>
          <pc:sldMk cId="1909714267" sldId="267"/>
        </pc:sldMkLst>
      </pc:sldChg>
      <pc:sldChg chg="ord setBg">
        <pc:chgData name="Karin Meyer Refsgaard" userId="7e325aaa-5da9-4b07-9284-0c6361df74a5" providerId="ADAL" clId="{3EA32073-5CF8-427C-8A3F-6E28B33AB41F}" dt="2025-01-30T10:29:47.700" v="2520"/>
        <pc:sldMkLst>
          <pc:docMk/>
          <pc:sldMk cId="3480909479" sldId="268"/>
        </pc:sldMkLst>
      </pc:sldChg>
      <pc:sldChg chg="setBg">
        <pc:chgData name="Karin Meyer Refsgaard" userId="7e325aaa-5da9-4b07-9284-0c6361df74a5" providerId="ADAL" clId="{3EA32073-5CF8-427C-8A3F-6E28B33AB41F}" dt="2025-01-30T06:44:56.578" v="2"/>
        <pc:sldMkLst>
          <pc:docMk/>
          <pc:sldMk cId="866502017" sldId="269"/>
        </pc:sldMkLst>
      </pc:sldChg>
      <pc:sldChg chg="setBg">
        <pc:chgData name="Karin Meyer Refsgaard" userId="7e325aaa-5da9-4b07-9284-0c6361df74a5" providerId="ADAL" clId="{3EA32073-5CF8-427C-8A3F-6E28B33AB41F}" dt="2025-01-30T06:44:56.578" v="2"/>
        <pc:sldMkLst>
          <pc:docMk/>
          <pc:sldMk cId="2328447266" sldId="270"/>
        </pc:sldMkLst>
      </pc:sldChg>
      <pc:sldChg chg="ord setBg">
        <pc:chgData name="Karin Meyer Refsgaard" userId="7e325aaa-5da9-4b07-9284-0c6361df74a5" providerId="ADAL" clId="{3EA32073-5CF8-427C-8A3F-6E28B33AB41F}" dt="2025-01-30T10:29:47.700" v="2520"/>
        <pc:sldMkLst>
          <pc:docMk/>
          <pc:sldMk cId="1749577167" sldId="271"/>
        </pc:sldMkLst>
      </pc:sldChg>
      <pc:sldChg chg="modSp mod ord setBg">
        <pc:chgData name="Karin Meyer Refsgaard" userId="7e325aaa-5da9-4b07-9284-0c6361df74a5" providerId="ADAL" clId="{3EA32073-5CF8-427C-8A3F-6E28B33AB41F}" dt="2025-01-30T09:17:04.653" v="964" actId="20577"/>
        <pc:sldMkLst>
          <pc:docMk/>
          <pc:sldMk cId="122192892" sldId="272"/>
        </pc:sldMkLst>
        <pc:spChg chg="mod">
          <ac:chgData name="Karin Meyer Refsgaard" userId="7e325aaa-5da9-4b07-9284-0c6361df74a5" providerId="ADAL" clId="{3EA32073-5CF8-427C-8A3F-6E28B33AB41F}" dt="2025-01-30T09:16:28.895" v="872" actId="20577"/>
          <ac:spMkLst>
            <pc:docMk/>
            <pc:sldMk cId="122192892" sldId="272"/>
            <ac:spMk id="2" creationId="{B0A4812F-65E9-4F2F-A682-0C1786A58C5F}"/>
          </ac:spMkLst>
        </pc:spChg>
        <pc:spChg chg="mod">
          <ac:chgData name="Karin Meyer Refsgaard" userId="7e325aaa-5da9-4b07-9284-0c6361df74a5" providerId="ADAL" clId="{3EA32073-5CF8-427C-8A3F-6E28B33AB41F}" dt="2025-01-30T09:17:04.653" v="964" actId="20577"/>
          <ac:spMkLst>
            <pc:docMk/>
            <pc:sldMk cId="122192892" sldId="272"/>
            <ac:spMk id="3" creationId="{7D496AFB-DA6F-46E3-A91F-8F5B53E05272}"/>
          </ac:spMkLst>
        </pc:spChg>
      </pc:sldChg>
      <pc:sldChg chg="modSp mod setBg">
        <pc:chgData name="Karin Meyer Refsgaard" userId="7e325aaa-5da9-4b07-9284-0c6361df74a5" providerId="ADAL" clId="{3EA32073-5CF8-427C-8A3F-6E28B33AB41F}" dt="2025-01-30T09:54:07.744" v="1816" actId="1076"/>
        <pc:sldMkLst>
          <pc:docMk/>
          <pc:sldMk cId="130537758" sldId="273"/>
        </pc:sldMkLst>
        <pc:spChg chg="mod">
          <ac:chgData name="Karin Meyer Refsgaard" userId="7e325aaa-5da9-4b07-9284-0c6361df74a5" providerId="ADAL" clId="{3EA32073-5CF8-427C-8A3F-6E28B33AB41F}" dt="2025-01-30T09:53:23.152" v="1803" actId="20577"/>
          <ac:spMkLst>
            <pc:docMk/>
            <pc:sldMk cId="130537758" sldId="273"/>
            <ac:spMk id="2" creationId="{C9CE25FE-33F0-4671-A208-8CFE751C0967}"/>
          </ac:spMkLst>
        </pc:spChg>
        <pc:spChg chg="mod">
          <ac:chgData name="Karin Meyer Refsgaard" userId="7e325aaa-5da9-4b07-9284-0c6361df74a5" providerId="ADAL" clId="{3EA32073-5CF8-427C-8A3F-6E28B33AB41F}" dt="2025-01-30T09:54:07.744" v="1816" actId="1076"/>
          <ac:spMkLst>
            <pc:docMk/>
            <pc:sldMk cId="130537758" sldId="273"/>
            <ac:spMk id="3" creationId="{3566F45F-559B-4CB3-8A60-CA9AED5E4E59}"/>
          </ac:spMkLst>
        </pc:spChg>
      </pc:sldChg>
      <pc:sldChg chg="modSp mod ord setBg">
        <pc:chgData name="Karin Meyer Refsgaard" userId="7e325aaa-5da9-4b07-9284-0c6361df74a5" providerId="ADAL" clId="{3EA32073-5CF8-427C-8A3F-6E28B33AB41F}" dt="2025-01-30T09:53:27.543" v="1807" actId="20577"/>
        <pc:sldMkLst>
          <pc:docMk/>
          <pc:sldMk cId="321430370" sldId="274"/>
        </pc:sldMkLst>
        <pc:spChg chg="mod">
          <ac:chgData name="Karin Meyer Refsgaard" userId="7e325aaa-5da9-4b07-9284-0c6361df74a5" providerId="ADAL" clId="{3EA32073-5CF8-427C-8A3F-6E28B33AB41F}" dt="2025-01-30T09:53:27.543" v="1807" actId="20577"/>
          <ac:spMkLst>
            <pc:docMk/>
            <pc:sldMk cId="321430370" sldId="274"/>
            <ac:spMk id="2" creationId="{092BFC95-4148-4D6D-B578-8903C68EB48A}"/>
          </ac:spMkLst>
        </pc:spChg>
        <pc:spChg chg="mod">
          <ac:chgData name="Karin Meyer Refsgaard" userId="7e325aaa-5da9-4b07-9284-0c6361df74a5" providerId="ADAL" clId="{3EA32073-5CF8-427C-8A3F-6E28B33AB41F}" dt="2025-01-30T09:33:16.985" v="1359" actId="20577"/>
          <ac:spMkLst>
            <pc:docMk/>
            <pc:sldMk cId="321430370" sldId="274"/>
            <ac:spMk id="3" creationId="{F8799DDE-C331-4955-B0F3-B67040340CE1}"/>
          </ac:spMkLst>
        </pc:spChg>
      </pc:sldChg>
      <pc:sldChg chg="modSp mod ord setBg">
        <pc:chgData name="Karin Meyer Refsgaard" userId="7e325aaa-5da9-4b07-9284-0c6361df74a5" providerId="ADAL" clId="{3EA32073-5CF8-427C-8A3F-6E28B33AB41F}" dt="2025-01-30T09:55:36.024" v="1873" actId="20577"/>
        <pc:sldMkLst>
          <pc:docMk/>
          <pc:sldMk cId="1899997809" sldId="275"/>
        </pc:sldMkLst>
        <pc:spChg chg="mod">
          <ac:chgData name="Karin Meyer Refsgaard" userId="7e325aaa-5da9-4b07-9284-0c6361df74a5" providerId="ADAL" clId="{3EA32073-5CF8-427C-8A3F-6E28B33AB41F}" dt="2025-01-30T09:53:35.689" v="1813" actId="20577"/>
          <ac:spMkLst>
            <pc:docMk/>
            <pc:sldMk cId="1899997809" sldId="275"/>
            <ac:spMk id="2" creationId="{7E39C2D3-A929-4F43-8F57-95784161DE5A}"/>
          </ac:spMkLst>
        </pc:spChg>
        <pc:spChg chg="mod">
          <ac:chgData name="Karin Meyer Refsgaard" userId="7e325aaa-5da9-4b07-9284-0c6361df74a5" providerId="ADAL" clId="{3EA32073-5CF8-427C-8A3F-6E28B33AB41F}" dt="2025-01-30T09:55:36.024" v="1873" actId="20577"/>
          <ac:spMkLst>
            <pc:docMk/>
            <pc:sldMk cId="1899997809" sldId="275"/>
            <ac:spMk id="3" creationId="{B42DCAD2-E671-47E3-A24E-80B9A14F1218}"/>
          </ac:spMkLst>
        </pc:spChg>
      </pc:sldChg>
      <pc:sldChg chg="del">
        <pc:chgData name="Karin Meyer Refsgaard" userId="7e325aaa-5da9-4b07-9284-0c6361df74a5" providerId="ADAL" clId="{3EA32073-5CF8-427C-8A3F-6E28B33AB41F}" dt="2025-01-30T06:44:27.889" v="0" actId="2696"/>
        <pc:sldMkLst>
          <pc:docMk/>
          <pc:sldMk cId="2543523347" sldId="276"/>
        </pc:sldMkLst>
      </pc:sldChg>
      <pc:sldChg chg="ord setBg">
        <pc:chgData name="Karin Meyer Refsgaard" userId="7e325aaa-5da9-4b07-9284-0c6361df74a5" providerId="ADAL" clId="{3EA32073-5CF8-427C-8A3F-6E28B33AB41F}" dt="2025-01-30T10:37:43.950" v="2523" actId="20578"/>
        <pc:sldMkLst>
          <pc:docMk/>
          <pc:sldMk cId="2427008160" sldId="278"/>
        </pc:sldMkLst>
      </pc:sldChg>
      <pc:sldChg chg="addSp modSp new mod ord modNotesTx">
        <pc:chgData name="Karin Meyer Refsgaard" userId="7e325aaa-5da9-4b07-9284-0c6361df74a5" providerId="ADAL" clId="{3EA32073-5CF8-427C-8A3F-6E28B33AB41F}" dt="2025-01-30T10:23:56.872" v="2494"/>
        <pc:sldMkLst>
          <pc:docMk/>
          <pc:sldMk cId="2181659245" sldId="279"/>
        </pc:sldMkLst>
        <pc:spChg chg="add mod">
          <ac:chgData name="Karin Meyer Refsgaard" userId="7e325aaa-5da9-4b07-9284-0c6361df74a5" providerId="ADAL" clId="{3EA32073-5CF8-427C-8A3F-6E28B33AB41F}" dt="2025-01-30T08:48:37.296" v="60" actId="1076"/>
          <ac:spMkLst>
            <pc:docMk/>
            <pc:sldMk cId="2181659245" sldId="279"/>
            <ac:spMk id="2" creationId="{8F3458E0-CDFB-CFFF-7B86-ED97189BA86F}"/>
          </ac:spMkLst>
        </pc:spChg>
        <pc:picChg chg="add mod">
          <ac:chgData name="Karin Meyer Refsgaard" userId="7e325aaa-5da9-4b07-9284-0c6361df74a5" providerId="ADAL" clId="{3EA32073-5CF8-427C-8A3F-6E28B33AB41F}" dt="2025-01-30T08:48:22.564" v="58"/>
          <ac:picMkLst>
            <pc:docMk/>
            <pc:sldMk cId="2181659245" sldId="279"/>
            <ac:picMk id="3" creationId="{D69CCAA6-88AF-D74D-DC56-A1B3037E224E}"/>
          </ac:picMkLst>
        </pc:picChg>
      </pc:sldChg>
      <pc:sldChg chg="addSp delSp modSp add del mod ord">
        <pc:chgData name="Karin Meyer Refsgaard" userId="7e325aaa-5da9-4b07-9284-0c6361df74a5" providerId="ADAL" clId="{3EA32073-5CF8-427C-8A3F-6E28B33AB41F}" dt="2025-01-30T10:01:21.548" v="2214" actId="2696"/>
        <pc:sldMkLst>
          <pc:docMk/>
          <pc:sldMk cId="3864915214" sldId="280"/>
        </pc:sldMkLst>
        <pc:spChg chg="del mod">
          <ac:chgData name="Karin Meyer Refsgaard" userId="7e325aaa-5da9-4b07-9284-0c6361df74a5" providerId="ADAL" clId="{3EA32073-5CF8-427C-8A3F-6E28B33AB41F}" dt="2025-01-30T08:49:20.374" v="67"/>
          <ac:spMkLst>
            <pc:docMk/>
            <pc:sldMk cId="3864915214" sldId="280"/>
            <ac:spMk id="2" creationId="{A59A3071-416C-FC84-60EC-20584F842B16}"/>
          </ac:spMkLst>
        </pc:spChg>
        <pc:picChg chg="add mod">
          <ac:chgData name="Karin Meyer Refsgaard" userId="7e325aaa-5da9-4b07-9284-0c6361df74a5" providerId="ADAL" clId="{3EA32073-5CF8-427C-8A3F-6E28B33AB41F}" dt="2025-01-30T08:49:19.151" v="65" actId="1076"/>
          <ac:picMkLst>
            <pc:docMk/>
            <pc:sldMk cId="3864915214" sldId="280"/>
            <ac:picMk id="3" creationId="{42E58325-E6A5-842A-B7AF-F27857BBA2AD}"/>
          </ac:picMkLst>
        </pc:picChg>
      </pc:sldChg>
      <pc:sldChg chg="addSp modSp add mod ord">
        <pc:chgData name="Karin Meyer Refsgaard" userId="7e325aaa-5da9-4b07-9284-0c6361df74a5" providerId="ADAL" clId="{3EA32073-5CF8-427C-8A3F-6E28B33AB41F}" dt="2025-01-30T10:24:30.520" v="2502"/>
        <pc:sldMkLst>
          <pc:docMk/>
          <pc:sldMk cId="1201395384" sldId="281"/>
        </pc:sldMkLst>
        <pc:spChg chg="mod">
          <ac:chgData name="Karin Meyer Refsgaard" userId="7e325aaa-5da9-4b07-9284-0c6361df74a5" providerId="ADAL" clId="{3EA32073-5CF8-427C-8A3F-6E28B33AB41F}" dt="2025-01-30T10:11:12.790" v="2364" actId="1076"/>
          <ac:spMkLst>
            <pc:docMk/>
            <pc:sldMk cId="1201395384" sldId="281"/>
            <ac:spMk id="2" creationId="{DAE161C8-9BEC-1C3C-78CD-685BEFE53BFD}"/>
          </ac:spMkLst>
        </pc:spChg>
        <pc:picChg chg="add mod">
          <ac:chgData name="Karin Meyer Refsgaard" userId="7e325aaa-5da9-4b07-9284-0c6361df74a5" providerId="ADAL" clId="{3EA32073-5CF8-427C-8A3F-6E28B33AB41F}" dt="2025-01-30T10:10:10.280" v="2336" actId="14100"/>
          <ac:picMkLst>
            <pc:docMk/>
            <pc:sldMk cId="1201395384" sldId="281"/>
            <ac:picMk id="2050" creationId="{2BF3D556-60C6-5E21-8D24-E4C22482983A}"/>
          </ac:picMkLst>
        </pc:picChg>
      </pc:sldChg>
      <pc:sldChg chg="addSp delSp modSp add mod ord">
        <pc:chgData name="Karin Meyer Refsgaard" userId="7e325aaa-5da9-4b07-9284-0c6361df74a5" providerId="ADAL" clId="{3EA32073-5CF8-427C-8A3F-6E28B33AB41F}" dt="2025-01-30T10:24:08.217" v="2496"/>
        <pc:sldMkLst>
          <pc:docMk/>
          <pc:sldMk cId="3504408201" sldId="282"/>
        </pc:sldMkLst>
        <pc:spChg chg="mod">
          <ac:chgData name="Karin Meyer Refsgaard" userId="7e325aaa-5da9-4b07-9284-0c6361df74a5" providerId="ADAL" clId="{3EA32073-5CF8-427C-8A3F-6E28B33AB41F}" dt="2025-01-30T10:17:59.463" v="2439" actId="20577"/>
          <ac:spMkLst>
            <pc:docMk/>
            <pc:sldMk cId="3504408201" sldId="282"/>
            <ac:spMk id="2" creationId="{1B8ED8EC-2993-36A1-E837-0951EC3BC93C}"/>
          </ac:spMkLst>
        </pc:spChg>
        <pc:picChg chg="add del mod">
          <ac:chgData name="Karin Meyer Refsgaard" userId="7e325aaa-5da9-4b07-9284-0c6361df74a5" providerId="ADAL" clId="{3EA32073-5CF8-427C-8A3F-6E28B33AB41F}" dt="2025-01-30T10:16:52.859" v="2400" actId="478"/>
          <ac:picMkLst>
            <pc:docMk/>
            <pc:sldMk cId="3504408201" sldId="282"/>
            <ac:picMk id="3074" creationId="{2AADF79A-42A4-27EB-442E-942C0B88764D}"/>
          </ac:picMkLst>
        </pc:picChg>
        <pc:picChg chg="add mod">
          <ac:chgData name="Karin Meyer Refsgaard" userId="7e325aaa-5da9-4b07-9284-0c6361df74a5" providerId="ADAL" clId="{3EA32073-5CF8-427C-8A3F-6E28B33AB41F}" dt="2025-01-30T10:17:03.783" v="2402" actId="1076"/>
          <ac:picMkLst>
            <pc:docMk/>
            <pc:sldMk cId="3504408201" sldId="282"/>
            <ac:picMk id="3076" creationId="{61172A44-3D57-2373-CC34-1DA4C6495840}"/>
          </ac:picMkLst>
        </pc:picChg>
      </pc:sldChg>
      <pc:sldChg chg="addSp modSp add mod ord">
        <pc:chgData name="Karin Meyer Refsgaard" userId="7e325aaa-5da9-4b07-9284-0c6361df74a5" providerId="ADAL" clId="{3EA32073-5CF8-427C-8A3F-6E28B33AB41F}" dt="2025-01-30T10:24:26.743" v="2500"/>
        <pc:sldMkLst>
          <pc:docMk/>
          <pc:sldMk cId="1729529628" sldId="283"/>
        </pc:sldMkLst>
        <pc:spChg chg="mod">
          <ac:chgData name="Karin Meyer Refsgaard" userId="7e325aaa-5da9-4b07-9284-0c6361df74a5" providerId="ADAL" clId="{3EA32073-5CF8-427C-8A3F-6E28B33AB41F}" dt="2025-01-30T10:21:43.462" v="2489" actId="20577"/>
          <ac:spMkLst>
            <pc:docMk/>
            <pc:sldMk cId="1729529628" sldId="283"/>
            <ac:spMk id="2" creationId="{4D1A5851-5117-A2B7-D87D-EC1FD05311F8}"/>
          </ac:spMkLst>
        </pc:spChg>
        <pc:picChg chg="add">
          <ac:chgData name="Karin Meyer Refsgaard" userId="7e325aaa-5da9-4b07-9284-0c6361df74a5" providerId="ADAL" clId="{3EA32073-5CF8-427C-8A3F-6E28B33AB41F}" dt="2025-01-30T10:19:47.410" v="2440"/>
          <ac:picMkLst>
            <pc:docMk/>
            <pc:sldMk cId="1729529628" sldId="283"/>
            <ac:picMk id="4098" creationId="{DF66C373-A704-D062-DE57-0F57829C520D}"/>
          </ac:picMkLst>
        </pc:picChg>
      </pc:sldChg>
      <pc:sldChg chg="add del ord">
        <pc:chgData name="Karin Meyer Refsgaard" userId="7e325aaa-5da9-4b07-9284-0c6361df74a5" providerId="ADAL" clId="{3EA32073-5CF8-427C-8A3F-6E28B33AB41F}" dt="2025-01-30T10:23:41.108" v="2490" actId="47"/>
        <pc:sldMkLst>
          <pc:docMk/>
          <pc:sldMk cId="2820306416" sldId="284"/>
        </pc:sldMkLst>
      </pc:sldChg>
      <pc:sldChg chg="add del ord">
        <pc:chgData name="Karin Meyer Refsgaard" userId="7e325aaa-5da9-4b07-9284-0c6361df74a5" providerId="ADAL" clId="{3EA32073-5CF8-427C-8A3F-6E28B33AB41F}" dt="2025-01-30T10:23:41.108" v="2490" actId="47"/>
        <pc:sldMkLst>
          <pc:docMk/>
          <pc:sldMk cId="3974650729" sldId="285"/>
        </pc:sldMkLst>
      </pc:sldChg>
      <pc:sldChg chg="modSp new mod">
        <pc:chgData name="Karin Meyer Refsgaard" userId="7e325aaa-5da9-4b07-9284-0c6361df74a5" providerId="ADAL" clId="{3EA32073-5CF8-427C-8A3F-6E28B33AB41F}" dt="2025-01-30T09:54:35.001" v="1840" actId="20577"/>
        <pc:sldMkLst>
          <pc:docMk/>
          <pc:sldMk cId="1485985750" sldId="286"/>
        </pc:sldMkLst>
        <pc:spChg chg="mod">
          <ac:chgData name="Karin Meyer Refsgaard" userId="7e325aaa-5da9-4b07-9284-0c6361df74a5" providerId="ADAL" clId="{3EA32073-5CF8-427C-8A3F-6E28B33AB41F}" dt="2025-01-30T09:53:32.193" v="1811" actId="20577"/>
          <ac:spMkLst>
            <pc:docMk/>
            <pc:sldMk cId="1485985750" sldId="286"/>
            <ac:spMk id="2" creationId="{0C282E35-65D6-1F93-B91C-96CFEC0283A6}"/>
          </ac:spMkLst>
        </pc:spChg>
        <pc:spChg chg="mod">
          <ac:chgData name="Karin Meyer Refsgaard" userId="7e325aaa-5da9-4b07-9284-0c6361df74a5" providerId="ADAL" clId="{3EA32073-5CF8-427C-8A3F-6E28B33AB41F}" dt="2025-01-30T09:54:35.001" v="1840" actId="20577"/>
          <ac:spMkLst>
            <pc:docMk/>
            <pc:sldMk cId="1485985750" sldId="286"/>
            <ac:spMk id="3" creationId="{741D6886-1B90-13BA-65E9-65B9F01ACDB9}"/>
          </ac:spMkLst>
        </pc:spChg>
      </pc:sldChg>
      <pc:sldChg chg="modSp new mod">
        <pc:chgData name="Karin Meyer Refsgaard" userId="7e325aaa-5da9-4b07-9284-0c6361df74a5" providerId="ADAL" clId="{3EA32073-5CF8-427C-8A3F-6E28B33AB41F}" dt="2025-01-30T09:53:19.073" v="1799" actId="20577"/>
        <pc:sldMkLst>
          <pc:docMk/>
          <pc:sldMk cId="2580826485" sldId="287"/>
        </pc:sldMkLst>
        <pc:spChg chg="mod">
          <ac:chgData name="Karin Meyer Refsgaard" userId="7e325aaa-5da9-4b07-9284-0c6361df74a5" providerId="ADAL" clId="{3EA32073-5CF8-427C-8A3F-6E28B33AB41F}" dt="2025-01-30T09:53:19.073" v="1799" actId="20577"/>
          <ac:spMkLst>
            <pc:docMk/>
            <pc:sldMk cId="2580826485" sldId="287"/>
            <ac:spMk id="2" creationId="{B7A3C66B-8322-6F2A-EE2D-79CF0D6DECE8}"/>
          </ac:spMkLst>
        </pc:spChg>
        <pc:spChg chg="mod">
          <ac:chgData name="Karin Meyer Refsgaard" userId="7e325aaa-5da9-4b07-9284-0c6361df74a5" providerId="ADAL" clId="{3EA32073-5CF8-427C-8A3F-6E28B33AB41F}" dt="2025-01-30T09:07:45.164" v="658"/>
          <ac:spMkLst>
            <pc:docMk/>
            <pc:sldMk cId="2580826485" sldId="287"/>
            <ac:spMk id="3" creationId="{F14B4306-04B2-6D1F-29A5-1B4F5F7A9CE3}"/>
          </ac:spMkLst>
        </pc:spChg>
      </pc:sldChg>
      <pc:sldChg chg="modSp new mod">
        <pc:chgData name="Karin Meyer Refsgaard" userId="7e325aaa-5da9-4b07-9284-0c6361df74a5" providerId="ADAL" clId="{3EA32073-5CF8-427C-8A3F-6E28B33AB41F}" dt="2025-01-30T10:02:13.644" v="2263" actId="20577"/>
        <pc:sldMkLst>
          <pc:docMk/>
          <pc:sldMk cId="3099719880" sldId="288"/>
        </pc:sldMkLst>
        <pc:spChg chg="mod">
          <ac:chgData name="Karin Meyer Refsgaard" userId="7e325aaa-5da9-4b07-9284-0c6361df74a5" providerId="ADAL" clId="{3EA32073-5CF8-427C-8A3F-6E28B33AB41F}" dt="2025-01-30T09:53:40.321" v="1815" actId="20577"/>
          <ac:spMkLst>
            <pc:docMk/>
            <pc:sldMk cId="3099719880" sldId="288"/>
            <ac:spMk id="2" creationId="{357FCBD7-24A9-5CAE-BA96-55BF2C4A13DB}"/>
          </ac:spMkLst>
        </pc:spChg>
        <pc:spChg chg="mod">
          <ac:chgData name="Karin Meyer Refsgaard" userId="7e325aaa-5da9-4b07-9284-0c6361df74a5" providerId="ADAL" clId="{3EA32073-5CF8-427C-8A3F-6E28B33AB41F}" dt="2025-01-30T10:02:13.644" v="2263" actId="20577"/>
          <ac:spMkLst>
            <pc:docMk/>
            <pc:sldMk cId="3099719880" sldId="288"/>
            <ac:spMk id="3" creationId="{10D6DB00-E82C-579D-A45A-5039E156E306}"/>
          </ac:spMkLst>
        </pc:spChg>
      </pc:sldChg>
      <pc:sldChg chg="addSp delSp modSp new mod">
        <pc:chgData name="Karin Meyer Refsgaard" userId="7e325aaa-5da9-4b07-9284-0c6361df74a5" providerId="ADAL" clId="{3EA32073-5CF8-427C-8A3F-6E28B33AB41F}" dt="2025-01-30T10:07:59.393" v="2317" actId="20577"/>
        <pc:sldMkLst>
          <pc:docMk/>
          <pc:sldMk cId="1670011501" sldId="289"/>
        </pc:sldMkLst>
        <pc:spChg chg="add mod">
          <ac:chgData name="Karin Meyer Refsgaard" userId="7e325aaa-5da9-4b07-9284-0c6361df74a5" providerId="ADAL" clId="{3EA32073-5CF8-427C-8A3F-6E28B33AB41F}" dt="2025-01-30T10:07:59.393" v="2317" actId="20577"/>
          <ac:spMkLst>
            <pc:docMk/>
            <pc:sldMk cId="1670011501" sldId="289"/>
            <ac:spMk id="4" creationId="{580BD898-6CA4-57BB-EAC5-660FA0B1E4F5}"/>
          </ac:spMkLst>
        </pc:spChg>
        <pc:picChg chg="add mod">
          <ac:chgData name="Karin Meyer Refsgaard" userId="7e325aaa-5da9-4b07-9284-0c6361df74a5" providerId="ADAL" clId="{3EA32073-5CF8-427C-8A3F-6E28B33AB41F}" dt="2025-01-30T10:07:00.344" v="2271" actId="1076"/>
          <ac:picMkLst>
            <pc:docMk/>
            <pc:sldMk cId="1670011501" sldId="289"/>
            <ac:picMk id="3" creationId="{B72D94DC-B75E-FF98-3160-2FFD67B8E19C}"/>
          </ac:picMkLst>
        </pc:picChg>
        <pc:picChg chg="add del">
          <ac:chgData name="Karin Meyer Refsgaard" userId="7e325aaa-5da9-4b07-9284-0c6361df74a5" providerId="ADAL" clId="{3EA32073-5CF8-427C-8A3F-6E28B33AB41F}" dt="2025-01-30T10:02:51.546" v="2266" actId="478"/>
          <ac:picMkLst>
            <pc:docMk/>
            <pc:sldMk cId="1670011501" sldId="289"/>
            <ac:picMk id="1026" creationId="{7B58C0C4-238F-C26D-E93C-1CE2268A8FC6}"/>
          </ac:picMkLst>
        </pc:picChg>
      </pc:sldChg>
      <pc:sldMasterChg chg="setBg modSldLayout">
        <pc:chgData name="Karin Meyer Refsgaard" userId="7e325aaa-5da9-4b07-9284-0c6361df74a5" providerId="ADAL" clId="{3EA32073-5CF8-427C-8A3F-6E28B33AB41F}" dt="2025-01-30T06:44:56.578" v="2"/>
        <pc:sldMasterMkLst>
          <pc:docMk/>
          <pc:sldMasterMk cId="4116334466" sldId="2147483660"/>
        </pc:sldMasterMkLst>
        <pc:sldLayoutChg chg="setBg">
          <pc:chgData name="Karin Meyer Refsgaard" userId="7e325aaa-5da9-4b07-9284-0c6361df74a5" providerId="ADAL" clId="{3EA32073-5CF8-427C-8A3F-6E28B33AB41F}" dt="2025-01-30T06:44:56.578" v="2"/>
          <pc:sldLayoutMkLst>
            <pc:docMk/>
            <pc:sldMasterMk cId="4116334466" sldId="2147483660"/>
            <pc:sldLayoutMk cId="3572518580" sldId="2147483661"/>
          </pc:sldLayoutMkLst>
        </pc:sldLayoutChg>
        <pc:sldLayoutChg chg="setBg">
          <pc:chgData name="Karin Meyer Refsgaard" userId="7e325aaa-5da9-4b07-9284-0c6361df74a5" providerId="ADAL" clId="{3EA32073-5CF8-427C-8A3F-6E28B33AB41F}" dt="2025-01-30T06:44:56.578" v="2"/>
          <pc:sldLayoutMkLst>
            <pc:docMk/>
            <pc:sldMasterMk cId="4116334466" sldId="2147483660"/>
            <pc:sldLayoutMk cId="3402191155" sldId="2147483662"/>
          </pc:sldLayoutMkLst>
        </pc:sldLayoutChg>
        <pc:sldLayoutChg chg="setBg">
          <pc:chgData name="Karin Meyer Refsgaard" userId="7e325aaa-5da9-4b07-9284-0c6361df74a5" providerId="ADAL" clId="{3EA32073-5CF8-427C-8A3F-6E28B33AB41F}" dt="2025-01-30T06:44:56.578" v="2"/>
          <pc:sldLayoutMkLst>
            <pc:docMk/>
            <pc:sldMasterMk cId="4116334466" sldId="2147483660"/>
            <pc:sldLayoutMk cId="445879055" sldId="2147483663"/>
          </pc:sldLayoutMkLst>
        </pc:sldLayoutChg>
        <pc:sldLayoutChg chg="setBg">
          <pc:chgData name="Karin Meyer Refsgaard" userId="7e325aaa-5da9-4b07-9284-0c6361df74a5" providerId="ADAL" clId="{3EA32073-5CF8-427C-8A3F-6E28B33AB41F}" dt="2025-01-30T06:44:56.578" v="2"/>
          <pc:sldLayoutMkLst>
            <pc:docMk/>
            <pc:sldMasterMk cId="4116334466" sldId="2147483660"/>
            <pc:sldLayoutMk cId="806902519" sldId="2147483664"/>
          </pc:sldLayoutMkLst>
        </pc:sldLayoutChg>
        <pc:sldLayoutChg chg="setBg">
          <pc:chgData name="Karin Meyer Refsgaard" userId="7e325aaa-5da9-4b07-9284-0c6361df74a5" providerId="ADAL" clId="{3EA32073-5CF8-427C-8A3F-6E28B33AB41F}" dt="2025-01-30T06:44:56.578" v="2"/>
          <pc:sldLayoutMkLst>
            <pc:docMk/>
            <pc:sldMasterMk cId="4116334466" sldId="2147483660"/>
            <pc:sldLayoutMk cId="3665427249" sldId="2147483665"/>
          </pc:sldLayoutMkLst>
        </pc:sldLayoutChg>
        <pc:sldLayoutChg chg="setBg">
          <pc:chgData name="Karin Meyer Refsgaard" userId="7e325aaa-5da9-4b07-9284-0c6361df74a5" providerId="ADAL" clId="{3EA32073-5CF8-427C-8A3F-6E28B33AB41F}" dt="2025-01-30T06:44:56.578" v="2"/>
          <pc:sldLayoutMkLst>
            <pc:docMk/>
            <pc:sldMasterMk cId="4116334466" sldId="2147483660"/>
            <pc:sldLayoutMk cId="4133784421" sldId="2147483666"/>
          </pc:sldLayoutMkLst>
        </pc:sldLayoutChg>
        <pc:sldLayoutChg chg="setBg">
          <pc:chgData name="Karin Meyer Refsgaard" userId="7e325aaa-5da9-4b07-9284-0c6361df74a5" providerId="ADAL" clId="{3EA32073-5CF8-427C-8A3F-6E28B33AB41F}" dt="2025-01-30T06:44:56.578" v="2"/>
          <pc:sldLayoutMkLst>
            <pc:docMk/>
            <pc:sldMasterMk cId="4116334466" sldId="2147483660"/>
            <pc:sldLayoutMk cId="316316482" sldId="2147483667"/>
          </pc:sldLayoutMkLst>
        </pc:sldLayoutChg>
        <pc:sldLayoutChg chg="setBg">
          <pc:chgData name="Karin Meyer Refsgaard" userId="7e325aaa-5da9-4b07-9284-0c6361df74a5" providerId="ADAL" clId="{3EA32073-5CF8-427C-8A3F-6E28B33AB41F}" dt="2025-01-30T06:44:56.578" v="2"/>
          <pc:sldLayoutMkLst>
            <pc:docMk/>
            <pc:sldMasterMk cId="4116334466" sldId="2147483660"/>
            <pc:sldLayoutMk cId="2349147014" sldId="2147483668"/>
          </pc:sldLayoutMkLst>
        </pc:sldLayoutChg>
        <pc:sldLayoutChg chg="setBg">
          <pc:chgData name="Karin Meyer Refsgaard" userId="7e325aaa-5da9-4b07-9284-0c6361df74a5" providerId="ADAL" clId="{3EA32073-5CF8-427C-8A3F-6E28B33AB41F}" dt="2025-01-30T06:44:56.578" v="2"/>
          <pc:sldLayoutMkLst>
            <pc:docMk/>
            <pc:sldMasterMk cId="4116334466" sldId="2147483660"/>
            <pc:sldLayoutMk cId="2185614894" sldId="2147483669"/>
          </pc:sldLayoutMkLst>
        </pc:sldLayoutChg>
        <pc:sldLayoutChg chg="setBg">
          <pc:chgData name="Karin Meyer Refsgaard" userId="7e325aaa-5da9-4b07-9284-0c6361df74a5" providerId="ADAL" clId="{3EA32073-5CF8-427C-8A3F-6E28B33AB41F}" dt="2025-01-30T06:44:56.578" v="2"/>
          <pc:sldLayoutMkLst>
            <pc:docMk/>
            <pc:sldMasterMk cId="4116334466" sldId="2147483660"/>
            <pc:sldLayoutMk cId="2792914500" sldId="2147483670"/>
          </pc:sldLayoutMkLst>
        </pc:sldLayoutChg>
        <pc:sldLayoutChg chg="setBg">
          <pc:chgData name="Karin Meyer Refsgaard" userId="7e325aaa-5da9-4b07-9284-0c6361df74a5" providerId="ADAL" clId="{3EA32073-5CF8-427C-8A3F-6E28B33AB41F}" dt="2025-01-30T06:44:56.578" v="2"/>
          <pc:sldLayoutMkLst>
            <pc:docMk/>
            <pc:sldMasterMk cId="4116334466" sldId="2147483660"/>
            <pc:sldLayoutMk cId="3792358122" sldId="2147483671"/>
          </pc:sldLayoutMkLst>
        </pc:sldLayoutChg>
      </pc:sldMaster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dsholder til sidehoved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da-DK"/>
          </a:p>
        </p:txBody>
      </p:sp>
      <p:sp>
        <p:nvSpPr>
          <p:cNvPr id="3" name="Pladsholder til dato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2A58CA3-274F-496F-8207-E7874B1F2F54}" type="datetimeFigureOut">
              <a:rPr lang="da-DK" smtClean="0"/>
              <a:t>30-01-2025</a:t>
            </a:fld>
            <a:endParaRPr lang="da-DK"/>
          </a:p>
        </p:txBody>
      </p:sp>
      <p:sp>
        <p:nvSpPr>
          <p:cNvPr id="4" name="Pladsholder til slidebillede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da-DK"/>
          </a:p>
        </p:txBody>
      </p:sp>
      <p:sp>
        <p:nvSpPr>
          <p:cNvPr id="5" name="Pladsholder til not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6" name="Pladsholder til sidefod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da-DK"/>
          </a:p>
        </p:txBody>
      </p:sp>
      <p:sp>
        <p:nvSpPr>
          <p:cNvPr id="7" name="Pladsholder til slide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C4AF028-51CA-458C-8532-15D9BFF0B3A2}" type="slidenum">
              <a:rPr lang="da-DK" smtClean="0"/>
              <a:t>‹nr.›</a:t>
            </a:fld>
            <a:endParaRPr lang="da-DK"/>
          </a:p>
        </p:txBody>
      </p:sp>
    </p:spTree>
    <p:extLst>
      <p:ext uri="{BB962C8B-B14F-4D97-AF65-F5344CB8AC3E}">
        <p14:creationId xmlns:p14="http://schemas.microsoft.com/office/powerpoint/2010/main" val="32565461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en-US" b="0" i="0" dirty="0">
                <a:solidFill>
                  <a:srgbClr val="545658"/>
                </a:solidFill>
                <a:effectLst/>
                <a:latin typeface="BBC Reith Serif"/>
              </a:rPr>
              <a:t>Black Draftee (James Hunter) by Alice Neel. In her portraits Neel celebrates and commemorates the subjects (Credit: The Estate of Alice Neel, Bilbao, 2021)</a:t>
            </a:r>
            <a:endParaRPr lang="da-DK" dirty="0"/>
          </a:p>
        </p:txBody>
      </p:sp>
      <p:sp>
        <p:nvSpPr>
          <p:cNvPr id="4" name="Pladsholder til slidenummer 3"/>
          <p:cNvSpPr>
            <a:spLocks noGrp="1"/>
          </p:cNvSpPr>
          <p:nvPr>
            <p:ph type="sldNum" sz="quarter" idx="5"/>
          </p:nvPr>
        </p:nvSpPr>
        <p:spPr/>
        <p:txBody>
          <a:bodyPr/>
          <a:lstStyle/>
          <a:p>
            <a:fld id="{0C4AF028-51CA-458C-8532-15D9BFF0B3A2}" type="slidenum">
              <a:rPr lang="da-DK" smtClean="0"/>
              <a:t>1</a:t>
            </a:fld>
            <a:endParaRPr lang="da-DK"/>
          </a:p>
        </p:txBody>
      </p:sp>
    </p:spTree>
    <p:extLst>
      <p:ext uri="{BB962C8B-B14F-4D97-AF65-F5344CB8AC3E}">
        <p14:creationId xmlns:p14="http://schemas.microsoft.com/office/powerpoint/2010/main" val="392498447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dirty="0"/>
              <a:t>https://www.tate.org.uk/art/art-terms/p/portrait </a:t>
            </a:r>
          </a:p>
          <a:p>
            <a:endParaRPr lang="da-DK" dirty="0"/>
          </a:p>
          <a:p>
            <a:endParaRPr lang="da-DK" sz="1800" u="sng" dirty="0">
              <a:solidFill>
                <a:srgbClr val="467886"/>
              </a:solidFill>
              <a:effectLst/>
              <a:latin typeface="Aptos" panose="020B0004020202020204" pitchFamily="34" charset="0"/>
              <a:cs typeface="Times New Roman" panose="02020603050405020304" pitchFamily="18" charset="0"/>
            </a:endParaRPr>
          </a:p>
          <a:p>
            <a:r>
              <a:rPr lang="da-DK" sz="1800" u="sng" dirty="0">
                <a:solidFill>
                  <a:srgbClr val="467886"/>
                </a:solidFill>
                <a:effectLst/>
                <a:latin typeface="Aptos" panose="020B0004020202020204" pitchFamily="34" charset="0"/>
                <a:cs typeface="Times New Roman" panose="02020603050405020304" pitchFamily="18" charset="0"/>
              </a:rPr>
              <a:t>Navne fra Plesner TV program</a:t>
            </a:r>
            <a:endParaRPr lang="da-DK" dirty="0"/>
          </a:p>
        </p:txBody>
      </p:sp>
      <p:sp>
        <p:nvSpPr>
          <p:cNvPr id="4" name="Pladsholder til slidenummer 3"/>
          <p:cNvSpPr>
            <a:spLocks noGrp="1"/>
          </p:cNvSpPr>
          <p:nvPr>
            <p:ph type="sldNum" sz="quarter" idx="5"/>
          </p:nvPr>
        </p:nvSpPr>
        <p:spPr/>
        <p:txBody>
          <a:bodyPr/>
          <a:lstStyle/>
          <a:p>
            <a:fld id="{0C4AF028-51CA-458C-8532-15D9BFF0B3A2}" type="slidenum">
              <a:rPr lang="da-DK" smtClean="0"/>
              <a:t>14</a:t>
            </a:fld>
            <a:endParaRPr lang="da-DK"/>
          </a:p>
        </p:txBody>
      </p:sp>
    </p:spTree>
    <p:extLst>
      <p:ext uri="{BB962C8B-B14F-4D97-AF65-F5344CB8AC3E}">
        <p14:creationId xmlns:p14="http://schemas.microsoft.com/office/powerpoint/2010/main" val="23454258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da-DK"/>
              <a:t>Klik for at redigere titeltypografien i masteren</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a-DK"/>
              <a:t>Klik for at redigere undertiteltypografien i masteren</a:t>
            </a:r>
            <a:endParaRPr lang="en-US" dirty="0"/>
          </a:p>
        </p:txBody>
      </p:sp>
      <p:sp>
        <p:nvSpPr>
          <p:cNvPr id="4" name="Date Placeholder 3"/>
          <p:cNvSpPr>
            <a:spLocks noGrp="1"/>
          </p:cNvSpPr>
          <p:nvPr>
            <p:ph type="dt" sz="half" idx="10"/>
          </p:nvPr>
        </p:nvSpPr>
        <p:spPr/>
        <p:txBody>
          <a:bodyPr/>
          <a:lstStyle/>
          <a:p>
            <a:fld id="{9AD6D8B5-EA27-47E8-8831-ABD9722BCF72}" type="datetimeFigureOut">
              <a:rPr lang="da-DK" smtClean="0"/>
              <a:t>30-01-2025</a:t>
            </a:fld>
            <a:endParaRPr lang="da-DK"/>
          </a:p>
        </p:txBody>
      </p:sp>
      <p:sp>
        <p:nvSpPr>
          <p:cNvPr id="5" name="Footer Placeholder 4"/>
          <p:cNvSpPr>
            <a:spLocks noGrp="1"/>
          </p:cNvSpPr>
          <p:nvPr>
            <p:ph type="ftr" sz="quarter" idx="11"/>
          </p:nvPr>
        </p:nvSpPr>
        <p:spPr/>
        <p:txBody>
          <a:bodyPr/>
          <a:lstStyle/>
          <a:p>
            <a:endParaRPr lang="da-DK"/>
          </a:p>
        </p:txBody>
      </p:sp>
      <p:sp>
        <p:nvSpPr>
          <p:cNvPr id="6" name="Slide Number Placeholder 5"/>
          <p:cNvSpPr>
            <a:spLocks noGrp="1"/>
          </p:cNvSpPr>
          <p:nvPr>
            <p:ph type="sldNum" sz="quarter" idx="12"/>
          </p:nvPr>
        </p:nvSpPr>
        <p:spPr/>
        <p:txBody>
          <a:bodyPr/>
          <a:lstStyle/>
          <a:p>
            <a:fld id="{F4C12F05-47F7-41A2-93E5-384EE7103FA9}" type="slidenum">
              <a:rPr lang="da-DK" smtClean="0"/>
              <a:t>‹nr.›</a:t>
            </a:fld>
            <a:endParaRPr lang="da-DK"/>
          </a:p>
        </p:txBody>
      </p:sp>
    </p:spTree>
    <p:extLst>
      <p:ext uri="{BB962C8B-B14F-4D97-AF65-F5344CB8AC3E}">
        <p14:creationId xmlns:p14="http://schemas.microsoft.com/office/powerpoint/2010/main" val="357251858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og indholdsobjek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a-DK"/>
              <a:t>Klik for at redigere titeltypografien i masteren</a:t>
            </a:r>
            <a:endParaRPr lang="en-US" dirty="0"/>
          </a:p>
        </p:txBody>
      </p:sp>
      <p:sp>
        <p:nvSpPr>
          <p:cNvPr id="3" name="Content Placeholder 2"/>
          <p:cNvSpPr>
            <a:spLocks noGrp="1"/>
          </p:cNvSpPr>
          <p:nvPr>
            <p:ph idx="1"/>
          </p:nvPr>
        </p:nvSpPr>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endParaRPr lang="en-US" dirty="0"/>
          </a:p>
        </p:txBody>
      </p:sp>
      <p:sp>
        <p:nvSpPr>
          <p:cNvPr id="4" name="Date Placeholder 3"/>
          <p:cNvSpPr>
            <a:spLocks noGrp="1"/>
          </p:cNvSpPr>
          <p:nvPr>
            <p:ph type="dt" sz="half" idx="10"/>
          </p:nvPr>
        </p:nvSpPr>
        <p:spPr/>
        <p:txBody>
          <a:bodyPr/>
          <a:lstStyle/>
          <a:p>
            <a:fld id="{9AD6D8B5-EA27-47E8-8831-ABD9722BCF72}" type="datetimeFigureOut">
              <a:rPr lang="da-DK" smtClean="0"/>
              <a:t>30-01-2025</a:t>
            </a:fld>
            <a:endParaRPr lang="da-DK"/>
          </a:p>
        </p:txBody>
      </p:sp>
      <p:sp>
        <p:nvSpPr>
          <p:cNvPr id="5" name="Footer Placeholder 4"/>
          <p:cNvSpPr>
            <a:spLocks noGrp="1"/>
          </p:cNvSpPr>
          <p:nvPr>
            <p:ph type="ftr" sz="quarter" idx="11"/>
          </p:nvPr>
        </p:nvSpPr>
        <p:spPr/>
        <p:txBody>
          <a:bodyPr/>
          <a:lstStyle/>
          <a:p>
            <a:endParaRPr lang="da-DK"/>
          </a:p>
        </p:txBody>
      </p:sp>
      <p:sp>
        <p:nvSpPr>
          <p:cNvPr id="6" name="Slide Number Placeholder 5"/>
          <p:cNvSpPr>
            <a:spLocks noGrp="1"/>
          </p:cNvSpPr>
          <p:nvPr>
            <p:ph type="sldNum" sz="quarter" idx="12"/>
          </p:nvPr>
        </p:nvSpPr>
        <p:spPr/>
        <p:txBody>
          <a:bodyPr/>
          <a:lstStyle/>
          <a:p>
            <a:fld id="{F4C12F05-47F7-41A2-93E5-384EE7103FA9}" type="slidenum">
              <a:rPr lang="da-DK" smtClean="0"/>
              <a:t>‹nr.›</a:t>
            </a:fld>
            <a:endParaRPr lang="da-DK"/>
          </a:p>
        </p:txBody>
      </p:sp>
    </p:spTree>
    <p:extLst>
      <p:ext uri="{BB962C8B-B14F-4D97-AF65-F5344CB8AC3E}">
        <p14:creationId xmlns:p14="http://schemas.microsoft.com/office/powerpoint/2010/main" val="340219115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fsnitsoverskrift">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da-DK"/>
              <a:t>Klik for at redigere titeltypografien i masteren</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da-DK"/>
              <a:t>Klik for at redigere teksttypografierne i masteren</a:t>
            </a:r>
          </a:p>
        </p:txBody>
      </p:sp>
      <p:sp>
        <p:nvSpPr>
          <p:cNvPr id="4" name="Date Placeholder 3"/>
          <p:cNvSpPr>
            <a:spLocks noGrp="1"/>
          </p:cNvSpPr>
          <p:nvPr>
            <p:ph type="dt" sz="half" idx="10"/>
          </p:nvPr>
        </p:nvSpPr>
        <p:spPr/>
        <p:txBody>
          <a:bodyPr/>
          <a:lstStyle/>
          <a:p>
            <a:fld id="{9AD6D8B5-EA27-47E8-8831-ABD9722BCF72}" type="datetimeFigureOut">
              <a:rPr lang="da-DK" smtClean="0"/>
              <a:t>30-01-2025</a:t>
            </a:fld>
            <a:endParaRPr lang="da-DK"/>
          </a:p>
        </p:txBody>
      </p:sp>
      <p:sp>
        <p:nvSpPr>
          <p:cNvPr id="5" name="Footer Placeholder 4"/>
          <p:cNvSpPr>
            <a:spLocks noGrp="1"/>
          </p:cNvSpPr>
          <p:nvPr>
            <p:ph type="ftr" sz="quarter" idx="11"/>
          </p:nvPr>
        </p:nvSpPr>
        <p:spPr/>
        <p:txBody>
          <a:bodyPr/>
          <a:lstStyle/>
          <a:p>
            <a:endParaRPr lang="da-DK"/>
          </a:p>
        </p:txBody>
      </p:sp>
      <p:sp>
        <p:nvSpPr>
          <p:cNvPr id="6" name="Slide Number Placeholder 5"/>
          <p:cNvSpPr>
            <a:spLocks noGrp="1"/>
          </p:cNvSpPr>
          <p:nvPr>
            <p:ph type="sldNum" sz="quarter" idx="12"/>
          </p:nvPr>
        </p:nvSpPr>
        <p:spPr/>
        <p:txBody>
          <a:bodyPr/>
          <a:lstStyle/>
          <a:p>
            <a:fld id="{F4C12F05-47F7-41A2-93E5-384EE7103FA9}" type="slidenum">
              <a:rPr lang="da-DK" smtClean="0"/>
              <a:t>‹nr.›</a:t>
            </a:fld>
            <a:endParaRPr lang="da-DK"/>
          </a:p>
        </p:txBody>
      </p:sp>
    </p:spTree>
    <p:extLst>
      <p:ext uri="{BB962C8B-B14F-4D97-AF65-F5344CB8AC3E}">
        <p14:creationId xmlns:p14="http://schemas.microsoft.com/office/powerpoint/2010/main" val="44587905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o indholdsobjekter">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a-DK"/>
              <a:t>Klik for at redigere titeltypografien i masteren</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endParaRPr lang="en-US" dirty="0"/>
          </a:p>
        </p:txBody>
      </p:sp>
      <p:sp>
        <p:nvSpPr>
          <p:cNvPr id="5" name="Date Placeholder 4"/>
          <p:cNvSpPr>
            <a:spLocks noGrp="1"/>
          </p:cNvSpPr>
          <p:nvPr>
            <p:ph type="dt" sz="half" idx="10"/>
          </p:nvPr>
        </p:nvSpPr>
        <p:spPr/>
        <p:txBody>
          <a:bodyPr/>
          <a:lstStyle/>
          <a:p>
            <a:fld id="{9AD6D8B5-EA27-47E8-8831-ABD9722BCF72}" type="datetimeFigureOut">
              <a:rPr lang="da-DK" smtClean="0"/>
              <a:t>30-01-2025</a:t>
            </a:fld>
            <a:endParaRPr lang="da-DK"/>
          </a:p>
        </p:txBody>
      </p:sp>
      <p:sp>
        <p:nvSpPr>
          <p:cNvPr id="6" name="Footer Placeholder 5"/>
          <p:cNvSpPr>
            <a:spLocks noGrp="1"/>
          </p:cNvSpPr>
          <p:nvPr>
            <p:ph type="ftr" sz="quarter" idx="11"/>
          </p:nvPr>
        </p:nvSpPr>
        <p:spPr/>
        <p:txBody>
          <a:bodyPr/>
          <a:lstStyle/>
          <a:p>
            <a:endParaRPr lang="da-DK"/>
          </a:p>
        </p:txBody>
      </p:sp>
      <p:sp>
        <p:nvSpPr>
          <p:cNvPr id="7" name="Slide Number Placeholder 6"/>
          <p:cNvSpPr>
            <a:spLocks noGrp="1"/>
          </p:cNvSpPr>
          <p:nvPr>
            <p:ph type="sldNum" sz="quarter" idx="12"/>
          </p:nvPr>
        </p:nvSpPr>
        <p:spPr/>
        <p:txBody>
          <a:bodyPr/>
          <a:lstStyle/>
          <a:p>
            <a:fld id="{F4C12F05-47F7-41A2-93E5-384EE7103FA9}" type="slidenum">
              <a:rPr lang="da-DK" smtClean="0"/>
              <a:t>‹nr.›</a:t>
            </a:fld>
            <a:endParaRPr lang="da-DK"/>
          </a:p>
        </p:txBody>
      </p:sp>
    </p:spTree>
    <p:extLst>
      <p:ext uri="{BB962C8B-B14F-4D97-AF65-F5344CB8AC3E}">
        <p14:creationId xmlns:p14="http://schemas.microsoft.com/office/powerpoint/2010/main" val="80690251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Sammenligning">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da-DK"/>
              <a:t>Klik for at redigere titeltypografien i masteren</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a-DK"/>
              <a:t>Klik for at redigere teksttypografierne i masteren</a:t>
            </a:r>
          </a:p>
        </p:txBody>
      </p:sp>
      <p:sp>
        <p:nvSpPr>
          <p:cNvPr id="4" name="Content Placeholder 3"/>
          <p:cNvSpPr>
            <a:spLocks noGrp="1"/>
          </p:cNvSpPr>
          <p:nvPr>
            <p:ph sz="half" idx="2"/>
          </p:nvPr>
        </p:nvSpPr>
        <p:spPr>
          <a:xfrm>
            <a:off x="839788" y="2505075"/>
            <a:ext cx="5157787" cy="3684588"/>
          </a:xfrm>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a-DK"/>
              <a:t>Klik for at redigere teksttypografierne i masteren</a:t>
            </a:r>
          </a:p>
        </p:txBody>
      </p:sp>
      <p:sp>
        <p:nvSpPr>
          <p:cNvPr id="6" name="Content Placeholder 5"/>
          <p:cNvSpPr>
            <a:spLocks noGrp="1"/>
          </p:cNvSpPr>
          <p:nvPr>
            <p:ph sz="quarter" idx="4"/>
          </p:nvPr>
        </p:nvSpPr>
        <p:spPr>
          <a:xfrm>
            <a:off x="6172200" y="2505075"/>
            <a:ext cx="5183188" cy="3684588"/>
          </a:xfrm>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endParaRPr lang="en-US" dirty="0"/>
          </a:p>
        </p:txBody>
      </p:sp>
      <p:sp>
        <p:nvSpPr>
          <p:cNvPr id="7" name="Date Placeholder 6"/>
          <p:cNvSpPr>
            <a:spLocks noGrp="1"/>
          </p:cNvSpPr>
          <p:nvPr>
            <p:ph type="dt" sz="half" idx="10"/>
          </p:nvPr>
        </p:nvSpPr>
        <p:spPr/>
        <p:txBody>
          <a:bodyPr/>
          <a:lstStyle/>
          <a:p>
            <a:fld id="{9AD6D8B5-EA27-47E8-8831-ABD9722BCF72}" type="datetimeFigureOut">
              <a:rPr lang="da-DK" smtClean="0"/>
              <a:t>30-01-2025</a:t>
            </a:fld>
            <a:endParaRPr lang="da-DK"/>
          </a:p>
        </p:txBody>
      </p:sp>
      <p:sp>
        <p:nvSpPr>
          <p:cNvPr id="8" name="Footer Placeholder 7"/>
          <p:cNvSpPr>
            <a:spLocks noGrp="1"/>
          </p:cNvSpPr>
          <p:nvPr>
            <p:ph type="ftr" sz="quarter" idx="11"/>
          </p:nvPr>
        </p:nvSpPr>
        <p:spPr/>
        <p:txBody>
          <a:bodyPr/>
          <a:lstStyle/>
          <a:p>
            <a:endParaRPr lang="da-DK"/>
          </a:p>
        </p:txBody>
      </p:sp>
      <p:sp>
        <p:nvSpPr>
          <p:cNvPr id="9" name="Slide Number Placeholder 8"/>
          <p:cNvSpPr>
            <a:spLocks noGrp="1"/>
          </p:cNvSpPr>
          <p:nvPr>
            <p:ph type="sldNum" sz="quarter" idx="12"/>
          </p:nvPr>
        </p:nvSpPr>
        <p:spPr/>
        <p:txBody>
          <a:bodyPr/>
          <a:lstStyle/>
          <a:p>
            <a:fld id="{F4C12F05-47F7-41A2-93E5-384EE7103FA9}" type="slidenum">
              <a:rPr lang="da-DK" smtClean="0"/>
              <a:t>‹nr.›</a:t>
            </a:fld>
            <a:endParaRPr lang="da-DK"/>
          </a:p>
        </p:txBody>
      </p:sp>
    </p:spTree>
    <p:extLst>
      <p:ext uri="{BB962C8B-B14F-4D97-AF65-F5344CB8AC3E}">
        <p14:creationId xmlns:p14="http://schemas.microsoft.com/office/powerpoint/2010/main" val="366542724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Kun tite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a-DK"/>
              <a:t>Klik for at redigere titeltypografien i masteren</a:t>
            </a:r>
            <a:endParaRPr lang="en-US" dirty="0"/>
          </a:p>
        </p:txBody>
      </p:sp>
      <p:sp>
        <p:nvSpPr>
          <p:cNvPr id="3" name="Date Placeholder 2"/>
          <p:cNvSpPr>
            <a:spLocks noGrp="1"/>
          </p:cNvSpPr>
          <p:nvPr>
            <p:ph type="dt" sz="half" idx="10"/>
          </p:nvPr>
        </p:nvSpPr>
        <p:spPr/>
        <p:txBody>
          <a:bodyPr/>
          <a:lstStyle/>
          <a:p>
            <a:fld id="{9AD6D8B5-EA27-47E8-8831-ABD9722BCF72}" type="datetimeFigureOut">
              <a:rPr lang="da-DK" smtClean="0"/>
              <a:t>30-01-2025</a:t>
            </a:fld>
            <a:endParaRPr lang="da-DK"/>
          </a:p>
        </p:txBody>
      </p:sp>
      <p:sp>
        <p:nvSpPr>
          <p:cNvPr id="4" name="Footer Placeholder 3"/>
          <p:cNvSpPr>
            <a:spLocks noGrp="1"/>
          </p:cNvSpPr>
          <p:nvPr>
            <p:ph type="ftr" sz="quarter" idx="11"/>
          </p:nvPr>
        </p:nvSpPr>
        <p:spPr/>
        <p:txBody>
          <a:bodyPr/>
          <a:lstStyle/>
          <a:p>
            <a:endParaRPr lang="da-DK"/>
          </a:p>
        </p:txBody>
      </p:sp>
      <p:sp>
        <p:nvSpPr>
          <p:cNvPr id="5" name="Slide Number Placeholder 4"/>
          <p:cNvSpPr>
            <a:spLocks noGrp="1"/>
          </p:cNvSpPr>
          <p:nvPr>
            <p:ph type="sldNum" sz="quarter" idx="12"/>
          </p:nvPr>
        </p:nvSpPr>
        <p:spPr/>
        <p:txBody>
          <a:bodyPr/>
          <a:lstStyle/>
          <a:p>
            <a:fld id="{F4C12F05-47F7-41A2-93E5-384EE7103FA9}" type="slidenum">
              <a:rPr lang="da-DK" smtClean="0"/>
              <a:t>‹nr.›</a:t>
            </a:fld>
            <a:endParaRPr lang="da-DK"/>
          </a:p>
        </p:txBody>
      </p:sp>
    </p:spTree>
    <p:extLst>
      <p:ext uri="{BB962C8B-B14F-4D97-AF65-F5344CB8AC3E}">
        <p14:creationId xmlns:p14="http://schemas.microsoft.com/office/powerpoint/2010/main" val="413378442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om">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AD6D8B5-EA27-47E8-8831-ABD9722BCF72}" type="datetimeFigureOut">
              <a:rPr lang="da-DK" smtClean="0"/>
              <a:t>30-01-2025</a:t>
            </a:fld>
            <a:endParaRPr lang="da-DK"/>
          </a:p>
        </p:txBody>
      </p:sp>
      <p:sp>
        <p:nvSpPr>
          <p:cNvPr id="3" name="Footer Placeholder 2"/>
          <p:cNvSpPr>
            <a:spLocks noGrp="1"/>
          </p:cNvSpPr>
          <p:nvPr>
            <p:ph type="ftr" sz="quarter" idx="11"/>
          </p:nvPr>
        </p:nvSpPr>
        <p:spPr/>
        <p:txBody>
          <a:bodyPr/>
          <a:lstStyle/>
          <a:p>
            <a:endParaRPr lang="da-DK"/>
          </a:p>
        </p:txBody>
      </p:sp>
      <p:sp>
        <p:nvSpPr>
          <p:cNvPr id="4" name="Slide Number Placeholder 3"/>
          <p:cNvSpPr>
            <a:spLocks noGrp="1"/>
          </p:cNvSpPr>
          <p:nvPr>
            <p:ph type="sldNum" sz="quarter" idx="12"/>
          </p:nvPr>
        </p:nvSpPr>
        <p:spPr/>
        <p:txBody>
          <a:bodyPr/>
          <a:lstStyle/>
          <a:p>
            <a:fld id="{F4C12F05-47F7-41A2-93E5-384EE7103FA9}" type="slidenum">
              <a:rPr lang="da-DK" smtClean="0"/>
              <a:t>‹nr.›</a:t>
            </a:fld>
            <a:endParaRPr lang="da-DK"/>
          </a:p>
        </p:txBody>
      </p:sp>
    </p:spTree>
    <p:extLst>
      <p:ext uri="{BB962C8B-B14F-4D97-AF65-F5344CB8AC3E}">
        <p14:creationId xmlns:p14="http://schemas.microsoft.com/office/powerpoint/2010/main" val="31631648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dhold med billedtekst">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da-DK"/>
              <a:t>Klik for at redigere titeltypografien i masteren</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a-DK"/>
              <a:t>Klik for at redigere teksttypografierne i masteren</a:t>
            </a:r>
          </a:p>
        </p:txBody>
      </p:sp>
      <p:sp>
        <p:nvSpPr>
          <p:cNvPr id="5" name="Date Placeholder 4"/>
          <p:cNvSpPr>
            <a:spLocks noGrp="1"/>
          </p:cNvSpPr>
          <p:nvPr>
            <p:ph type="dt" sz="half" idx="10"/>
          </p:nvPr>
        </p:nvSpPr>
        <p:spPr/>
        <p:txBody>
          <a:bodyPr/>
          <a:lstStyle/>
          <a:p>
            <a:fld id="{9AD6D8B5-EA27-47E8-8831-ABD9722BCF72}" type="datetimeFigureOut">
              <a:rPr lang="da-DK" smtClean="0"/>
              <a:t>30-01-2025</a:t>
            </a:fld>
            <a:endParaRPr lang="da-DK"/>
          </a:p>
        </p:txBody>
      </p:sp>
      <p:sp>
        <p:nvSpPr>
          <p:cNvPr id="6" name="Footer Placeholder 5"/>
          <p:cNvSpPr>
            <a:spLocks noGrp="1"/>
          </p:cNvSpPr>
          <p:nvPr>
            <p:ph type="ftr" sz="quarter" idx="11"/>
          </p:nvPr>
        </p:nvSpPr>
        <p:spPr/>
        <p:txBody>
          <a:bodyPr/>
          <a:lstStyle/>
          <a:p>
            <a:endParaRPr lang="da-DK"/>
          </a:p>
        </p:txBody>
      </p:sp>
      <p:sp>
        <p:nvSpPr>
          <p:cNvPr id="7" name="Slide Number Placeholder 6"/>
          <p:cNvSpPr>
            <a:spLocks noGrp="1"/>
          </p:cNvSpPr>
          <p:nvPr>
            <p:ph type="sldNum" sz="quarter" idx="12"/>
          </p:nvPr>
        </p:nvSpPr>
        <p:spPr/>
        <p:txBody>
          <a:bodyPr/>
          <a:lstStyle/>
          <a:p>
            <a:fld id="{F4C12F05-47F7-41A2-93E5-384EE7103FA9}" type="slidenum">
              <a:rPr lang="da-DK" smtClean="0"/>
              <a:t>‹nr.›</a:t>
            </a:fld>
            <a:endParaRPr lang="da-DK"/>
          </a:p>
        </p:txBody>
      </p:sp>
    </p:spTree>
    <p:extLst>
      <p:ext uri="{BB962C8B-B14F-4D97-AF65-F5344CB8AC3E}">
        <p14:creationId xmlns:p14="http://schemas.microsoft.com/office/powerpoint/2010/main" val="234914701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lede med billedtekst">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da-DK"/>
              <a:t>Klik for at redigere titeltypografien i masteren</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da-DK"/>
              <a:t>Klik på ikonet for at tilføje et billede</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a-DK"/>
              <a:t>Klik for at redigere teksttypografierne i masteren</a:t>
            </a:r>
          </a:p>
        </p:txBody>
      </p:sp>
      <p:sp>
        <p:nvSpPr>
          <p:cNvPr id="5" name="Date Placeholder 4"/>
          <p:cNvSpPr>
            <a:spLocks noGrp="1"/>
          </p:cNvSpPr>
          <p:nvPr>
            <p:ph type="dt" sz="half" idx="10"/>
          </p:nvPr>
        </p:nvSpPr>
        <p:spPr/>
        <p:txBody>
          <a:bodyPr/>
          <a:lstStyle/>
          <a:p>
            <a:fld id="{9AD6D8B5-EA27-47E8-8831-ABD9722BCF72}" type="datetimeFigureOut">
              <a:rPr lang="da-DK" smtClean="0"/>
              <a:t>30-01-2025</a:t>
            </a:fld>
            <a:endParaRPr lang="da-DK"/>
          </a:p>
        </p:txBody>
      </p:sp>
      <p:sp>
        <p:nvSpPr>
          <p:cNvPr id="6" name="Footer Placeholder 5"/>
          <p:cNvSpPr>
            <a:spLocks noGrp="1"/>
          </p:cNvSpPr>
          <p:nvPr>
            <p:ph type="ftr" sz="quarter" idx="11"/>
          </p:nvPr>
        </p:nvSpPr>
        <p:spPr/>
        <p:txBody>
          <a:bodyPr/>
          <a:lstStyle/>
          <a:p>
            <a:endParaRPr lang="da-DK"/>
          </a:p>
        </p:txBody>
      </p:sp>
      <p:sp>
        <p:nvSpPr>
          <p:cNvPr id="7" name="Slide Number Placeholder 6"/>
          <p:cNvSpPr>
            <a:spLocks noGrp="1"/>
          </p:cNvSpPr>
          <p:nvPr>
            <p:ph type="sldNum" sz="quarter" idx="12"/>
          </p:nvPr>
        </p:nvSpPr>
        <p:spPr/>
        <p:txBody>
          <a:bodyPr/>
          <a:lstStyle/>
          <a:p>
            <a:fld id="{F4C12F05-47F7-41A2-93E5-384EE7103FA9}" type="slidenum">
              <a:rPr lang="da-DK" smtClean="0"/>
              <a:t>‹nr.›</a:t>
            </a:fld>
            <a:endParaRPr lang="da-DK"/>
          </a:p>
        </p:txBody>
      </p:sp>
    </p:spTree>
    <p:extLst>
      <p:ext uri="{BB962C8B-B14F-4D97-AF65-F5344CB8AC3E}">
        <p14:creationId xmlns:p14="http://schemas.microsoft.com/office/powerpoint/2010/main" val="218561489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og lodret teks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a-DK"/>
              <a:t>Klik for at redigere titeltypografien i masteren</a:t>
            </a:r>
            <a:endParaRPr lang="en-US" dirty="0"/>
          </a:p>
        </p:txBody>
      </p:sp>
      <p:sp>
        <p:nvSpPr>
          <p:cNvPr id="3" name="Vertical Text Placeholder 2"/>
          <p:cNvSpPr>
            <a:spLocks noGrp="1"/>
          </p:cNvSpPr>
          <p:nvPr>
            <p:ph type="body" orient="vert" idx="1"/>
          </p:nvPr>
        </p:nvSpPr>
        <p:spPr/>
        <p:txBody>
          <a:bodyPr vert="eaVert"/>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endParaRPr lang="en-US" dirty="0"/>
          </a:p>
        </p:txBody>
      </p:sp>
      <p:sp>
        <p:nvSpPr>
          <p:cNvPr id="4" name="Date Placeholder 3"/>
          <p:cNvSpPr>
            <a:spLocks noGrp="1"/>
          </p:cNvSpPr>
          <p:nvPr>
            <p:ph type="dt" sz="half" idx="10"/>
          </p:nvPr>
        </p:nvSpPr>
        <p:spPr/>
        <p:txBody>
          <a:bodyPr/>
          <a:lstStyle/>
          <a:p>
            <a:fld id="{9AD6D8B5-EA27-47E8-8831-ABD9722BCF72}" type="datetimeFigureOut">
              <a:rPr lang="da-DK" smtClean="0"/>
              <a:t>30-01-2025</a:t>
            </a:fld>
            <a:endParaRPr lang="da-DK"/>
          </a:p>
        </p:txBody>
      </p:sp>
      <p:sp>
        <p:nvSpPr>
          <p:cNvPr id="5" name="Footer Placeholder 4"/>
          <p:cNvSpPr>
            <a:spLocks noGrp="1"/>
          </p:cNvSpPr>
          <p:nvPr>
            <p:ph type="ftr" sz="quarter" idx="11"/>
          </p:nvPr>
        </p:nvSpPr>
        <p:spPr/>
        <p:txBody>
          <a:bodyPr/>
          <a:lstStyle/>
          <a:p>
            <a:endParaRPr lang="da-DK"/>
          </a:p>
        </p:txBody>
      </p:sp>
      <p:sp>
        <p:nvSpPr>
          <p:cNvPr id="6" name="Slide Number Placeholder 5"/>
          <p:cNvSpPr>
            <a:spLocks noGrp="1"/>
          </p:cNvSpPr>
          <p:nvPr>
            <p:ph type="sldNum" sz="quarter" idx="12"/>
          </p:nvPr>
        </p:nvSpPr>
        <p:spPr/>
        <p:txBody>
          <a:bodyPr/>
          <a:lstStyle/>
          <a:p>
            <a:fld id="{F4C12F05-47F7-41A2-93E5-384EE7103FA9}" type="slidenum">
              <a:rPr lang="da-DK" smtClean="0"/>
              <a:t>‹nr.›</a:t>
            </a:fld>
            <a:endParaRPr lang="da-DK"/>
          </a:p>
        </p:txBody>
      </p:sp>
    </p:spTree>
    <p:extLst>
      <p:ext uri="{BB962C8B-B14F-4D97-AF65-F5344CB8AC3E}">
        <p14:creationId xmlns:p14="http://schemas.microsoft.com/office/powerpoint/2010/main" val="279291450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Lodret titel og teks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da-DK"/>
              <a:t>Klik for at redigere titeltypografien i masteren</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endParaRPr lang="en-US" dirty="0"/>
          </a:p>
        </p:txBody>
      </p:sp>
      <p:sp>
        <p:nvSpPr>
          <p:cNvPr id="4" name="Date Placeholder 3"/>
          <p:cNvSpPr>
            <a:spLocks noGrp="1"/>
          </p:cNvSpPr>
          <p:nvPr>
            <p:ph type="dt" sz="half" idx="10"/>
          </p:nvPr>
        </p:nvSpPr>
        <p:spPr/>
        <p:txBody>
          <a:bodyPr/>
          <a:lstStyle/>
          <a:p>
            <a:fld id="{9AD6D8B5-EA27-47E8-8831-ABD9722BCF72}" type="datetimeFigureOut">
              <a:rPr lang="da-DK" smtClean="0"/>
              <a:t>30-01-2025</a:t>
            </a:fld>
            <a:endParaRPr lang="da-DK"/>
          </a:p>
        </p:txBody>
      </p:sp>
      <p:sp>
        <p:nvSpPr>
          <p:cNvPr id="5" name="Footer Placeholder 4"/>
          <p:cNvSpPr>
            <a:spLocks noGrp="1"/>
          </p:cNvSpPr>
          <p:nvPr>
            <p:ph type="ftr" sz="quarter" idx="11"/>
          </p:nvPr>
        </p:nvSpPr>
        <p:spPr/>
        <p:txBody>
          <a:bodyPr/>
          <a:lstStyle/>
          <a:p>
            <a:endParaRPr lang="da-DK"/>
          </a:p>
        </p:txBody>
      </p:sp>
      <p:sp>
        <p:nvSpPr>
          <p:cNvPr id="6" name="Slide Number Placeholder 5"/>
          <p:cNvSpPr>
            <a:spLocks noGrp="1"/>
          </p:cNvSpPr>
          <p:nvPr>
            <p:ph type="sldNum" sz="quarter" idx="12"/>
          </p:nvPr>
        </p:nvSpPr>
        <p:spPr/>
        <p:txBody>
          <a:bodyPr/>
          <a:lstStyle/>
          <a:p>
            <a:fld id="{F4C12F05-47F7-41A2-93E5-384EE7103FA9}" type="slidenum">
              <a:rPr lang="da-DK" smtClean="0"/>
              <a:t>‹nr.›</a:t>
            </a:fld>
            <a:endParaRPr lang="da-DK"/>
          </a:p>
        </p:txBody>
      </p:sp>
    </p:spTree>
    <p:extLst>
      <p:ext uri="{BB962C8B-B14F-4D97-AF65-F5344CB8AC3E}">
        <p14:creationId xmlns:p14="http://schemas.microsoft.com/office/powerpoint/2010/main" val="379235812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6E9288"/>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da-DK"/>
              <a:t>Klik for at redigere titeltypografien i masteren</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AD6D8B5-EA27-47E8-8831-ABD9722BCF72}" type="datetimeFigureOut">
              <a:rPr lang="da-DK" smtClean="0"/>
              <a:t>30-01-2025</a:t>
            </a:fld>
            <a:endParaRPr lang="da-DK"/>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da-DK"/>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4C12F05-47F7-41A2-93E5-384EE7103FA9}" type="slidenum">
              <a:rPr lang="da-DK" smtClean="0"/>
              <a:t>‹nr.›</a:t>
            </a:fld>
            <a:endParaRPr lang="da-DK"/>
          </a:p>
        </p:txBody>
      </p:sp>
    </p:spTree>
    <p:extLst>
      <p:ext uri="{BB962C8B-B14F-4D97-AF65-F5344CB8AC3E}">
        <p14:creationId xmlns:p14="http://schemas.microsoft.com/office/powerpoint/2010/main" val="4116334466"/>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image" Target="../media/image12.jp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image" Target="../media/image15.jp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image" Target="../media/image16.jp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image" Target="../media/image17.jp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image" Target="../media/image18.jp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image" Target="../media/image19.jp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image" Target="../media/image21.jp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image" Target="../media/image22.jp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B08E1CA-FCB4-47E1-ADF3-39E9050E501B}"/>
              </a:ext>
            </a:extLst>
          </p:cNvPr>
          <p:cNvSpPr>
            <a:spLocks noGrp="1"/>
          </p:cNvSpPr>
          <p:nvPr>
            <p:ph type="ctrTitle"/>
          </p:nvPr>
        </p:nvSpPr>
        <p:spPr>
          <a:xfrm>
            <a:off x="-1386468" y="905960"/>
            <a:ext cx="9144000" cy="1792636"/>
          </a:xfrm>
        </p:spPr>
        <p:txBody>
          <a:bodyPr>
            <a:normAutofit/>
          </a:bodyPr>
          <a:lstStyle/>
          <a:p>
            <a:r>
              <a:rPr lang="da-DK" dirty="0">
                <a:solidFill>
                  <a:srgbClr val="FFFFFF"/>
                </a:solidFill>
              </a:rPr>
              <a:t>Portrætter</a:t>
            </a:r>
          </a:p>
        </p:txBody>
      </p:sp>
      <p:sp>
        <p:nvSpPr>
          <p:cNvPr id="3" name="Undertitel 2">
            <a:extLst>
              <a:ext uri="{FF2B5EF4-FFF2-40B4-BE49-F238E27FC236}">
                <a16:creationId xmlns:a16="http://schemas.microsoft.com/office/drawing/2014/main" id="{6CFACD59-9B0D-4AF5-87AC-E3DEB0700B3F}"/>
              </a:ext>
            </a:extLst>
          </p:cNvPr>
          <p:cNvSpPr>
            <a:spLocks noGrp="1"/>
          </p:cNvSpPr>
          <p:nvPr>
            <p:ph type="subTitle" idx="1"/>
          </p:nvPr>
        </p:nvSpPr>
        <p:spPr>
          <a:xfrm>
            <a:off x="1524000" y="4159404"/>
            <a:ext cx="9144000" cy="1098395"/>
          </a:xfrm>
        </p:spPr>
        <p:txBody>
          <a:bodyPr>
            <a:normAutofit/>
          </a:bodyPr>
          <a:lstStyle/>
          <a:p>
            <a:endParaRPr lang="da-DK" dirty="0">
              <a:solidFill>
                <a:srgbClr val="FFFFFF"/>
              </a:solidFill>
            </a:endParaRPr>
          </a:p>
        </p:txBody>
      </p:sp>
      <p:pic>
        <p:nvPicPr>
          <p:cNvPr id="7" name="Billede 6" descr="Et billede, der indeholder skitse, menneske, tegning, kunst&#10;&#10;Automatisk genereret beskrivelse">
            <a:extLst>
              <a:ext uri="{FF2B5EF4-FFF2-40B4-BE49-F238E27FC236}">
                <a16:creationId xmlns:a16="http://schemas.microsoft.com/office/drawing/2014/main" id="{616128A4-624F-5D70-C7A1-74395316E6B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096000" y="0"/>
            <a:ext cx="5486400" cy="6858000"/>
          </a:xfrm>
          <a:prstGeom prst="rect">
            <a:avLst/>
          </a:prstGeom>
        </p:spPr>
      </p:pic>
    </p:spTree>
    <p:extLst>
      <p:ext uri="{BB962C8B-B14F-4D97-AF65-F5344CB8AC3E}">
        <p14:creationId xmlns:p14="http://schemas.microsoft.com/office/powerpoint/2010/main" val="2126440593"/>
      </p:ext>
    </p:extLst>
  </p:cSld>
  <p:clrMapOvr>
    <a:overrideClrMapping bg1="dk1" tx1="lt1" bg2="dk2" tx2="lt2" accent1="accent1" accent2="accent2" accent3="accent3" accent4="accent4" accent5="accent5" accent6="accent6" hlink="hlink" folHlink="folHlink"/>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0A4812F-65E9-4F2F-A682-0C1786A58C5F}"/>
              </a:ext>
            </a:extLst>
          </p:cNvPr>
          <p:cNvSpPr>
            <a:spLocks noGrp="1"/>
          </p:cNvSpPr>
          <p:nvPr>
            <p:ph type="title"/>
          </p:nvPr>
        </p:nvSpPr>
        <p:spPr/>
        <p:txBody>
          <a:bodyPr/>
          <a:lstStyle/>
          <a:p>
            <a:r>
              <a:rPr lang="da-DK" dirty="0"/>
              <a:t>Definition af begrebet gengivelsesstrategi</a:t>
            </a:r>
          </a:p>
        </p:txBody>
      </p:sp>
      <p:sp>
        <p:nvSpPr>
          <p:cNvPr id="3" name="Pladsholder til indhold 2">
            <a:extLst>
              <a:ext uri="{FF2B5EF4-FFF2-40B4-BE49-F238E27FC236}">
                <a16:creationId xmlns:a16="http://schemas.microsoft.com/office/drawing/2014/main" id="{7D496AFB-DA6F-46E3-A91F-8F5B53E05272}"/>
              </a:ext>
            </a:extLst>
          </p:cNvPr>
          <p:cNvSpPr>
            <a:spLocks noGrp="1"/>
          </p:cNvSpPr>
          <p:nvPr>
            <p:ph idx="1"/>
          </p:nvPr>
        </p:nvSpPr>
        <p:spPr>
          <a:xfrm>
            <a:off x="838200" y="1825624"/>
            <a:ext cx="10515600" cy="4667251"/>
          </a:xfrm>
        </p:spPr>
        <p:txBody>
          <a:bodyPr>
            <a:normAutofit lnSpcReduction="10000"/>
          </a:bodyPr>
          <a:lstStyle/>
          <a:p>
            <a:pPr marL="0" indent="0">
              <a:buNone/>
            </a:pPr>
            <a:r>
              <a:rPr lang="da-DK" dirty="0"/>
              <a:t>Bag ordet gengivelsesstrategi ligger tanken om at kunstneren arbejder med </a:t>
            </a:r>
            <a:r>
              <a:rPr lang="da-DK" b="1" dirty="0"/>
              <a:t>en idé</a:t>
            </a:r>
            <a:r>
              <a:rPr lang="da-DK" dirty="0"/>
              <a:t> – en </a:t>
            </a:r>
            <a:r>
              <a:rPr lang="da-DK" b="1" dirty="0"/>
              <a:t>strategi</a:t>
            </a:r>
            <a:r>
              <a:rPr lang="da-DK" dirty="0"/>
              <a:t> for at gengive den idé – samt et </a:t>
            </a:r>
            <a:r>
              <a:rPr lang="da-DK" b="1" dirty="0"/>
              <a:t>udtryk</a:t>
            </a:r>
            <a:r>
              <a:rPr lang="da-DK" dirty="0"/>
              <a:t> der understøtter ideen / strategien. </a:t>
            </a:r>
          </a:p>
          <a:p>
            <a:pPr marL="0" indent="0">
              <a:buNone/>
            </a:pPr>
            <a:endParaRPr lang="da-DK" dirty="0"/>
          </a:p>
          <a:p>
            <a:pPr marL="0" indent="0">
              <a:buNone/>
            </a:pPr>
            <a:r>
              <a:rPr lang="da-DK" dirty="0"/>
              <a:t>Dvs. sammenhæng: </a:t>
            </a:r>
          </a:p>
          <a:p>
            <a:pPr marL="0" indent="0">
              <a:buNone/>
            </a:pPr>
            <a:endParaRPr lang="da-DK" dirty="0"/>
          </a:p>
          <a:p>
            <a:pPr marL="0" indent="0" algn="ctr">
              <a:buNone/>
            </a:pPr>
            <a:r>
              <a:rPr lang="da-DK" sz="4000" dirty="0"/>
              <a:t>Idé – strategi - udtryk</a:t>
            </a:r>
          </a:p>
          <a:p>
            <a:pPr marL="0" indent="0">
              <a:buNone/>
            </a:pPr>
            <a:endParaRPr lang="da-DK" b="1" dirty="0"/>
          </a:p>
          <a:p>
            <a:pPr marL="0" indent="0">
              <a:buNone/>
            </a:pPr>
            <a:r>
              <a:rPr lang="da-DK" dirty="0"/>
              <a:t>Der findes mange forskellige gengivelsesstrategier. Her er blot nævnt nogle udvalgte.</a:t>
            </a:r>
          </a:p>
        </p:txBody>
      </p:sp>
    </p:spTree>
    <p:extLst>
      <p:ext uri="{BB962C8B-B14F-4D97-AF65-F5344CB8AC3E}">
        <p14:creationId xmlns:p14="http://schemas.microsoft.com/office/powerpoint/2010/main" val="12219289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7A3C66B-8322-6F2A-EE2D-79CF0D6DECE8}"/>
              </a:ext>
            </a:extLst>
          </p:cNvPr>
          <p:cNvSpPr>
            <a:spLocks noGrp="1"/>
          </p:cNvSpPr>
          <p:nvPr>
            <p:ph type="title"/>
          </p:nvPr>
        </p:nvSpPr>
        <p:spPr>
          <a:xfrm>
            <a:off x="838200" y="365125"/>
            <a:ext cx="11026698" cy="1325563"/>
          </a:xfrm>
        </p:spPr>
        <p:txBody>
          <a:bodyPr/>
          <a:lstStyle/>
          <a:p>
            <a:r>
              <a:rPr lang="da-DK" dirty="0"/>
              <a:t>FIGURATIVT (realistisk)</a:t>
            </a:r>
          </a:p>
        </p:txBody>
      </p:sp>
      <p:sp>
        <p:nvSpPr>
          <p:cNvPr id="3" name="Pladsholder til indhold 2">
            <a:extLst>
              <a:ext uri="{FF2B5EF4-FFF2-40B4-BE49-F238E27FC236}">
                <a16:creationId xmlns:a16="http://schemas.microsoft.com/office/drawing/2014/main" id="{F14B4306-04B2-6D1F-29A5-1B4F5F7A9CE3}"/>
              </a:ext>
            </a:extLst>
          </p:cNvPr>
          <p:cNvSpPr>
            <a:spLocks noGrp="1"/>
          </p:cNvSpPr>
          <p:nvPr>
            <p:ph idx="1"/>
          </p:nvPr>
        </p:nvSpPr>
        <p:spPr/>
        <p:txBody>
          <a:bodyPr/>
          <a:lstStyle/>
          <a:p>
            <a:pPr marL="0" indent="0">
              <a:buNone/>
            </a:pPr>
            <a:r>
              <a:rPr lang="da-DK" b="1" dirty="0"/>
              <a:t>Realistisk/naturalistisk udtryk (mimesis)</a:t>
            </a:r>
          </a:p>
          <a:p>
            <a:pPr marL="0" indent="0">
              <a:buNone/>
            </a:pPr>
            <a:endParaRPr lang="da-DK" b="1" dirty="0">
              <a:ea typeface="Calibri" panose="020F0502020204030204" pitchFamily="34" charset="0"/>
              <a:cs typeface="Times New Roman" panose="02020603050405020304" pitchFamily="18" charset="0"/>
            </a:endParaRPr>
          </a:p>
          <a:p>
            <a:pPr marL="0" indent="0">
              <a:buNone/>
            </a:pPr>
            <a:r>
              <a:rPr lang="da-DK" dirty="0">
                <a:ea typeface="Calibri" panose="020F0502020204030204" pitchFamily="34" charset="0"/>
                <a:cs typeface="Times New Roman" panose="02020603050405020304" pitchFamily="18" charset="0"/>
              </a:rPr>
              <a:t>Kunstneren arbejder næsten som en naturvidenskabsmand. Den fysiske verden observeres minutiøst og alle detaljer registreres. Ved brug af lys, skygge og farve samt rumskabende virkemidler gives figuren plasticitet og den placeres i et rum. Der skabes en illusion af tredimensionalitet. Ex. Den klassiske kunst samt realisme i 1800tallet. Der tages ikke subjektiv stilling til fremstillingen. </a:t>
            </a:r>
          </a:p>
          <a:p>
            <a:endParaRPr lang="da-DK" dirty="0"/>
          </a:p>
        </p:txBody>
      </p:sp>
    </p:spTree>
    <p:extLst>
      <p:ext uri="{BB962C8B-B14F-4D97-AF65-F5344CB8AC3E}">
        <p14:creationId xmlns:p14="http://schemas.microsoft.com/office/powerpoint/2010/main" val="258082648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9CE25FE-33F0-4671-A208-8CFE751C0967}"/>
              </a:ext>
            </a:extLst>
          </p:cNvPr>
          <p:cNvSpPr>
            <a:spLocks noGrp="1"/>
          </p:cNvSpPr>
          <p:nvPr>
            <p:ph type="title"/>
          </p:nvPr>
        </p:nvSpPr>
        <p:spPr>
          <a:xfrm>
            <a:off x="301083" y="658774"/>
            <a:ext cx="11452301" cy="1170026"/>
          </a:xfrm>
        </p:spPr>
        <p:txBody>
          <a:bodyPr>
            <a:normAutofit fontScale="90000"/>
          </a:bodyPr>
          <a:lstStyle/>
          <a:p>
            <a:r>
              <a:rPr lang="da-DK" dirty="0"/>
              <a:t>FIGURATIVT (idealistisk) </a:t>
            </a:r>
            <a:br>
              <a:rPr lang="da-DK" dirty="0"/>
            </a:br>
            <a:endParaRPr lang="da-DK" dirty="0"/>
          </a:p>
        </p:txBody>
      </p:sp>
      <p:sp>
        <p:nvSpPr>
          <p:cNvPr id="3" name="Pladsholder til indhold 2">
            <a:extLst>
              <a:ext uri="{FF2B5EF4-FFF2-40B4-BE49-F238E27FC236}">
                <a16:creationId xmlns:a16="http://schemas.microsoft.com/office/drawing/2014/main" id="{3566F45F-559B-4CB3-8A60-CA9AED5E4E59}"/>
              </a:ext>
            </a:extLst>
          </p:cNvPr>
          <p:cNvSpPr>
            <a:spLocks noGrp="1"/>
          </p:cNvSpPr>
          <p:nvPr>
            <p:ph idx="1"/>
          </p:nvPr>
        </p:nvSpPr>
        <p:spPr>
          <a:xfrm>
            <a:off x="301083" y="1568110"/>
            <a:ext cx="11846560" cy="5557520"/>
          </a:xfrm>
        </p:spPr>
        <p:txBody>
          <a:bodyPr>
            <a:normAutofit/>
          </a:bodyPr>
          <a:lstStyle/>
          <a:p>
            <a:pPr marL="0" indent="0">
              <a:buNone/>
            </a:pPr>
            <a:endParaRPr lang="da-DK" sz="3000" b="1" dirty="0">
              <a:latin typeface="Calibri "/>
            </a:endParaRPr>
          </a:p>
          <a:p>
            <a:pPr marL="0" indent="0">
              <a:buNone/>
            </a:pPr>
            <a:r>
              <a:rPr lang="da-DK" b="1" dirty="0">
                <a:latin typeface="Calibri "/>
              </a:rPr>
              <a:t>Idealistisk </a:t>
            </a:r>
            <a:r>
              <a:rPr lang="da-DK" dirty="0"/>
              <a:t>(det realistiske med et forskønnende blik) </a:t>
            </a:r>
          </a:p>
          <a:p>
            <a:pPr marL="0" indent="0">
              <a:buNone/>
            </a:pPr>
            <a:r>
              <a:rPr lang="da-DK" sz="2600" dirty="0">
                <a:effectLst/>
                <a:latin typeface="Calibri "/>
                <a:ea typeface="Calibri" panose="020F0502020204030204" pitchFamily="34" charset="0"/>
                <a:cs typeface="Times New Roman" panose="02020603050405020304" pitchFamily="18" charset="0"/>
              </a:rPr>
              <a:t>Der er en bagvedliggende i</a:t>
            </a:r>
            <a:r>
              <a:rPr lang="da-DK" sz="2600" dirty="0">
                <a:latin typeface="Calibri "/>
                <a:ea typeface="Calibri" panose="020F0502020204030204" pitchFamily="34" charset="0"/>
                <a:cs typeface="Times New Roman" panose="02020603050405020304" pitchFamily="18" charset="0"/>
              </a:rPr>
              <a:t>dé og ofte en streng og præcist defineret form, således at der er en klar sammenhæng mellem idé og udtryk.</a:t>
            </a:r>
          </a:p>
          <a:p>
            <a:pPr marL="0" indent="0">
              <a:buNone/>
            </a:pPr>
            <a:r>
              <a:rPr lang="da-DK" sz="2600" dirty="0">
                <a:latin typeface="Calibri "/>
                <a:ea typeface="Calibri" panose="020F0502020204030204" pitchFamily="34" charset="0"/>
                <a:cs typeface="Times New Roman" panose="02020603050405020304" pitchFamily="18" charset="0"/>
              </a:rPr>
              <a:t>Kunstneren skaber en </a:t>
            </a:r>
            <a:r>
              <a:rPr lang="da-DK" sz="2600" b="1" dirty="0">
                <a:latin typeface="Calibri "/>
                <a:ea typeface="Calibri" panose="020F0502020204030204" pitchFamily="34" charset="0"/>
                <a:cs typeface="Times New Roman" panose="02020603050405020304" pitchFamily="18" charset="0"/>
              </a:rPr>
              <a:t>i</a:t>
            </a:r>
            <a:r>
              <a:rPr lang="da-DK" sz="2600" b="1" dirty="0">
                <a:effectLst/>
                <a:latin typeface="Calibri "/>
                <a:ea typeface="Calibri" panose="020F0502020204030204" pitchFamily="34" charset="0"/>
                <a:cs typeface="Times New Roman" panose="02020603050405020304" pitchFamily="18" charset="0"/>
              </a:rPr>
              <a:t>dealisering</a:t>
            </a:r>
            <a:r>
              <a:rPr lang="da-DK" sz="2600" dirty="0">
                <a:effectLst/>
                <a:latin typeface="Calibri "/>
                <a:ea typeface="Calibri" panose="020F0502020204030204" pitchFamily="34" charset="0"/>
                <a:cs typeface="Times New Roman" panose="02020603050405020304" pitchFamily="18" charset="0"/>
              </a:rPr>
              <a:t> </a:t>
            </a:r>
            <a:r>
              <a:rPr lang="da-DK" sz="2600" b="1" dirty="0">
                <a:effectLst/>
                <a:latin typeface="Calibri "/>
                <a:ea typeface="Calibri" panose="020F0502020204030204" pitchFamily="34" charset="0"/>
                <a:cs typeface="Times New Roman" panose="02020603050405020304" pitchFamily="18" charset="0"/>
              </a:rPr>
              <a:t>af figuren </a:t>
            </a:r>
            <a:r>
              <a:rPr lang="da-DK" sz="2600" dirty="0">
                <a:effectLst/>
                <a:latin typeface="Calibri "/>
                <a:ea typeface="Calibri" panose="020F0502020204030204" pitchFamily="34" charset="0"/>
                <a:cs typeface="Times New Roman" panose="02020603050405020304" pitchFamily="18" charset="0"/>
              </a:rPr>
              <a:t>ved brug af komposition, farve, lys og skygge samt anvendelse af allegorier og symboler for at give udtryk for bagvedliggende eviggyldigheder. Ex. Renæssancen, barokken og nyklassicisme. Den portrætterede fremstilles f.eks. guddommeligt </a:t>
            </a:r>
          </a:p>
          <a:p>
            <a:pPr marL="914400" lvl="1" indent="-457200">
              <a:buFont typeface="+mj-lt"/>
              <a:buAutoNum type="alphaLcPeriod"/>
            </a:pPr>
            <a:endParaRPr lang="da-DK" sz="2600" dirty="0">
              <a:latin typeface="Calibri "/>
              <a:ea typeface="Calibri" panose="020F0502020204030204" pitchFamily="34" charset="0"/>
              <a:cs typeface="Times New Roman" panose="02020603050405020304" pitchFamily="18" charset="0"/>
            </a:endParaRPr>
          </a:p>
          <a:p>
            <a:endParaRPr lang="da-DK" dirty="0"/>
          </a:p>
        </p:txBody>
      </p:sp>
    </p:spTree>
    <p:extLst>
      <p:ext uri="{BB962C8B-B14F-4D97-AF65-F5344CB8AC3E}">
        <p14:creationId xmlns:p14="http://schemas.microsoft.com/office/powerpoint/2010/main" val="13053775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92BFC95-4148-4D6D-B578-8903C68EB48A}"/>
              </a:ext>
            </a:extLst>
          </p:cNvPr>
          <p:cNvSpPr>
            <a:spLocks noGrp="1"/>
          </p:cNvSpPr>
          <p:nvPr>
            <p:ph type="title"/>
          </p:nvPr>
        </p:nvSpPr>
        <p:spPr/>
        <p:txBody>
          <a:bodyPr/>
          <a:lstStyle/>
          <a:p>
            <a:r>
              <a:rPr lang="da-DK" dirty="0"/>
              <a:t>ABSTRAKT (dekorativt) </a:t>
            </a:r>
          </a:p>
        </p:txBody>
      </p:sp>
      <p:sp>
        <p:nvSpPr>
          <p:cNvPr id="3" name="Pladsholder til indhold 2">
            <a:extLst>
              <a:ext uri="{FF2B5EF4-FFF2-40B4-BE49-F238E27FC236}">
                <a16:creationId xmlns:a16="http://schemas.microsoft.com/office/drawing/2014/main" id="{F8799DDE-C331-4955-B0F3-B67040340CE1}"/>
              </a:ext>
            </a:extLst>
          </p:cNvPr>
          <p:cNvSpPr>
            <a:spLocks noGrp="1"/>
          </p:cNvSpPr>
          <p:nvPr>
            <p:ph idx="1"/>
          </p:nvPr>
        </p:nvSpPr>
        <p:spPr/>
        <p:txBody>
          <a:bodyPr/>
          <a:lstStyle/>
          <a:p>
            <a:pPr marL="0" indent="0">
              <a:buNone/>
            </a:pPr>
            <a:r>
              <a:rPr lang="da-DK" b="1" dirty="0"/>
              <a:t>Dekorativt udtryk </a:t>
            </a:r>
          </a:p>
          <a:p>
            <a:pPr marL="0" indent="0">
              <a:buNone/>
            </a:pPr>
            <a:r>
              <a:rPr lang="da-DK" sz="2400" dirty="0">
                <a:ea typeface="Calibri" panose="020F0502020204030204" pitchFamily="34" charset="0"/>
                <a:cs typeface="Times New Roman" panose="02020603050405020304" pitchFamily="18" charset="0"/>
              </a:rPr>
              <a:t>I dette udtryk er der fokus på m</a:t>
            </a:r>
            <a:r>
              <a:rPr lang="da-DK" sz="2400" dirty="0">
                <a:effectLst/>
                <a:ea typeface="Calibri" panose="020F0502020204030204" pitchFamily="34" charset="0"/>
                <a:cs typeface="Times New Roman" panose="02020603050405020304" pitchFamily="18" charset="0"/>
              </a:rPr>
              <a:t>ønsteret og den rene farveflade: </a:t>
            </a:r>
          </a:p>
          <a:p>
            <a:pPr marL="914400" lvl="1" indent="-457200">
              <a:buFont typeface="+mj-lt"/>
              <a:buAutoNum type="alphaLcPeriod"/>
            </a:pPr>
            <a:r>
              <a:rPr lang="da-DK" dirty="0">
                <a:ea typeface="Calibri" panose="020F0502020204030204" pitchFamily="34" charset="0"/>
                <a:cs typeface="Times New Roman" panose="02020603050405020304" pitchFamily="18" charset="0"/>
              </a:rPr>
              <a:t>I den første er der f</a:t>
            </a:r>
            <a:r>
              <a:rPr lang="da-DK" dirty="0">
                <a:effectLst/>
                <a:ea typeface="Calibri" panose="020F0502020204030204" pitchFamily="34" charset="0"/>
                <a:cs typeface="Times New Roman" panose="02020603050405020304" pitchFamily="18" charset="0"/>
              </a:rPr>
              <a:t>okus på det klare linjeforløb, konturen (omridslinjen) mod fladen. Linjens dekorative egenskaber og dynamik. En forsimpling af udtrykket. Ex. Skønvirke (Art deco)</a:t>
            </a:r>
          </a:p>
          <a:p>
            <a:pPr marL="457200" lvl="1" indent="0">
              <a:buNone/>
            </a:pPr>
            <a:endParaRPr lang="da-DK" dirty="0">
              <a:ea typeface="Calibri" panose="020F0502020204030204" pitchFamily="34" charset="0"/>
              <a:cs typeface="Times New Roman" panose="02020603050405020304" pitchFamily="18" charset="0"/>
            </a:endParaRPr>
          </a:p>
          <a:p>
            <a:pPr marL="914400" lvl="1" indent="-457200">
              <a:buFont typeface="+mj-lt"/>
              <a:buAutoNum type="alphaLcPeriod"/>
            </a:pPr>
            <a:r>
              <a:rPr lang="da-DK" dirty="0">
                <a:ea typeface="Calibri" panose="020F0502020204030204" pitchFamily="34" charset="0"/>
                <a:cs typeface="Times New Roman" panose="02020603050405020304" pitchFamily="18" charset="0"/>
              </a:rPr>
              <a:t>I den anden på farvens renhed og det æstetiske dekorative virkninger der opstår når to flader støder op imod hinanden eller overlapper hinanden. Ex. konkretkunst</a:t>
            </a:r>
            <a:endParaRPr lang="da-DK" dirty="0">
              <a:effectLst/>
              <a:ea typeface="Calibri" panose="020F0502020204030204" pitchFamily="34" charset="0"/>
              <a:cs typeface="Times New Roman" panose="02020603050405020304" pitchFamily="18" charset="0"/>
            </a:endParaRPr>
          </a:p>
          <a:p>
            <a:endParaRPr lang="da-DK" dirty="0"/>
          </a:p>
          <a:p>
            <a:endParaRPr lang="da-DK" dirty="0"/>
          </a:p>
        </p:txBody>
      </p:sp>
    </p:spTree>
    <p:extLst>
      <p:ext uri="{BB962C8B-B14F-4D97-AF65-F5344CB8AC3E}">
        <p14:creationId xmlns:p14="http://schemas.microsoft.com/office/powerpoint/2010/main" val="32143037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C282E35-65D6-1F93-B91C-96CFEC0283A6}"/>
              </a:ext>
            </a:extLst>
          </p:cNvPr>
          <p:cNvSpPr>
            <a:spLocks noGrp="1"/>
          </p:cNvSpPr>
          <p:nvPr>
            <p:ph type="title"/>
          </p:nvPr>
        </p:nvSpPr>
        <p:spPr/>
        <p:txBody>
          <a:bodyPr/>
          <a:lstStyle/>
          <a:p>
            <a:r>
              <a:rPr lang="da-DK" dirty="0"/>
              <a:t>ABSTRAKT (forsimplet)</a:t>
            </a:r>
          </a:p>
        </p:txBody>
      </p:sp>
      <p:sp>
        <p:nvSpPr>
          <p:cNvPr id="3" name="Pladsholder til indhold 2">
            <a:extLst>
              <a:ext uri="{FF2B5EF4-FFF2-40B4-BE49-F238E27FC236}">
                <a16:creationId xmlns:a16="http://schemas.microsoft.com/office/drawing/2014/main" id="{741D6886-1B90-13BA-65E9-65B9F01ACDB9}"/>
              </a:ext>
            </a:extLst>
          </p:cNvPr>
          <p:cNvSpPr>
            <a:spLocks noGrp="1"/>
          </p:cNvSpPr>
          <p:nvPr>
            <p:ph idx="1"/>
          </p:nvPr>
        </p:nvSpPr>
        <p:spPr>
          <a:xfrm>
            <a:off x="838200" y="1825625"/>
            <a:ext cx="11049000" cy="4351338"/>
          </a:xfrm>
        </p:spPr>
        <p:txBody>
          <a:bodyPr>
            <a:normAutofit fontScale="92500" lnSpcReduction="20000"/>
          </a:bodyPr>
          <a:lstStyle/>
          <a:p>
            <a:pPr marL="457200" lvl="1" indent="0">
              <a:buNone/>
            </a:pPr>
            <a:r>
              <a:rPr lang="da-DK" sz="2800" b="1" dirty="0">
                <a:effectLst/>
                <a:latin typeface="Calibri "/>
                <a:ea typeface="Calibri" panose="020F0502020204030204" pitchFamily="34" charset="0"/>
                <a:cs typeface="Times New Roman" panose="02020603050405020304" pitchFamily="18" charset="0"/>
              </a:rPr>
              <a:t>Forsimplet</a:t>
            </a:r>
            <a:r>
              <a:rPr lang="da-DK" sz="2800" dirty="0">
                <a:effectLst/>
                <a:latin typeface="Calibri "/>
                <a:ea typeface="Calibri" panose="020F0502020204030204" pitchFamily="34" charset="0"/>
                <a:cs typeface="Times New Roman" panose="02020603050405020304" pitchFamily="18" charset="0"/>
              </a:rPr>
              <a:t>: her er motivet ofte forsimplet for at viderebringe en bagvedliggende idé. Kunstneren </a:t>
            </a:r>
            <a:r>
              <a:rPr lang="da-DK" sz="2800" dirty="0">
                <a:latin typeface="Calibri "/>
                <a:ea typeface="Calibri" panose="020F0502020204030204" pitchFamily="34" charset="0"/>
                <a:cs typeface="Times New Roman" panose="02020603050405020304" pitchFamily="18" charset="0"/>
              </a:rPr>
              <a:t>kan søge formernes bagvedliggende strukturer og egenskaber. F.eks. har </a:t>
            </a:r>
            <a:r>
              <a:rPr lang="da-DK" sz="2800" dirty="0" err="1">
                <a:latin typeface="Calibri "/>
                <a:ea typeface="Calibri" panose="020F0502020204030204" pitchFamily="34" charset="0"/>
                <a:cs typeface="Times New Roman" panose="02020603050405020304" pitchFamily="18" charset="0"/>
              </a:rPr>
              <a:t>Cezanné</a:t>
            </a:r>
            <a:r>
              <a:rPr lang="da-DK" sz="2800" dirty="0">
                <a:latin typeface="Calibri "/>
                <a:ea typeface="Calibri" panose="020F0502020204030204" pitchFamily="34" charset="0"/>
                <a:cs typeface="Times New Roman" panose="02020603050405020304" pitchFamily="18" charset="0"/>
              </a:rPr>
              <a:t> og Lundstrøm samt Bauhaus-bevægelsen har arbejdet med ”kuben, kuglen og keglen”, altså reduceret og </a:t>
            </a:r>
            <a:r>
              <a:rPr lang="da-DK" sz="2800" b="1" dirty="0">
                <a:latin typeface="Calibri "/>
                <a:ea typeface="Calibri" panose="020F0502020204030204" pitchFamily="34" charset="0"/>
                <a:cs typeface="Times New Roman" panose="02020603050405020304" pitchFamily="18" charset="0"/>
              </a:rPr>
              <a:t>forsimplet</a:t>
            </a:r>
            <a:r>
              <a:rPr lang="da-DK" sz="2800" dirty="0">
                <a:latin typeface="Calibri "/>
                <a:ea typeface="Calibri" panose="020F0502020204030204" pitchFamily="34" charset="0"/>
                <a:cs typeface="Times New Roman" panose="02020603050405020304" pitchFamily="18" charset="0"/>
              </a:rPr>
              <a:t> motivet til geometriske grundformer.</a:t>
            </a:r>
          </a:p>
          <a:p>
            <a:pPr marL="914400" lvl="1" indent="-457200">
              <a:buFont typeface="+mj-lt"/>
              <a:buAutoNum type="alphaLcPeriod"/>
            </a:pPr>
            <a:endParaRPr lang="da-DK" sz="2800" dirty="0">
              <a:latin typeface="Calibri "/>
              <a:ea typeface="Calibri" panose="020F0502020204030204" pitchFamily="34" charset="0"/>
              <a:cs typeface="Times New Roman" panose="02020603050405020304" pitchFamily="18" charset="0"/>
            </a:endParaRPr>
          </a:p>
          <a:p>
            <a:pPr marL="457200" lvl="1" indent="0">
              <a:buNone/>
            </a:pPr>
            <a:r>
              <a:rPr lang="da-DK" sz="2800" b="1" dirty="0">
                <a:effectLst/>
                <a:latin typeface="Calibri "/>
                <a:ea typeface="Calibri" panose="020F0502020204030204" pitchFamily="34" charset="0"/>
                <a:cs typeface="Times New Roman" panose="02020603050405020304" pitchFamily="18" charset="0"/>
              </a:rPr>
              <a:t>Konceptkunst</a:t>
            </a:r>
            <a:r>
              <a:rPr lang="da-DK" sz="2800" dirty="0">
                <a:effectLst/>
                <a:latin typeface="Calibri "/>
                <a:ea typeface="Calibri" panose="020F0502020204030204" pitchFamily="34" charset="0"/>
                <a:cs typeface="Times New Roman" panose="02020603050405020304" pitchFamily="18" charset="0"/>
              </a:rPr>
              <a:t>: Her er der fuldt fokus på den idé (en abstrakt tanke), kunstneren gerne vil give udtryk for. Det kan være emner som: Identitet, køn, </a:t>
            </a:r>
            <a:r>
              <a:rPr lang="da-DK" sz="2800" dirty="0">
                <a:latin typeface="Calibri "/>
                <a:ea typeface="Calibri" panose="020F0502020204030204" pitchFamily="34" charset="0"/>
                <a:cs typeface="Times New Roman" panose="02020603050405020304" pitchFamily="18" charset="0"/>
              </a:rPr>
              <a:t>etnicitet, ulighed ”</a:t>
            </a:r>
            <a:r>
              <a:rPr lang="da-DK" sz="2800" dirty="0" err="1">
                <a:latin typeface="Calibri "/>
                <a:ea typeface="Calibri" panose="020F0502020204030204" pitchFamily="34" charset="0"/>
                <a:cs typeface="Times New Roman" panose="02020603050405020304" pitchFamily="18" charset="0"/>
              </a:rPr>
              <a:t>you</a:t>
            </a:r>
            <a:r>
              <a:rPr lang="da-DK" sz="2800" dirty="0">
                <a:latin typeface="Calibri "/>
                <a:ea typeface="Calibri" panose="020F0502020204030204" pitchFamily="34" charset="0"/>
                <a:cs typeface="Times New Roman" panose="02020603050405020304" pitchFamily="18" charset="0"/>
              </a:rPr>
              <a:t> </a:t>
            </a:r>
            <a:r>
              <a:rPr lang="da-DK" sz="2800" dirty="0" err="1">
                <a:latin typeface="Calibri "/>
                <a:ea typeface="Calibri" panose="020F0502020204030204" pitchFamily="34" charset="0"/>
                <a:cs typeface="Times New Roman" panose="02020603050405020304" pitchFamily="18" charset="0"/>
              </a:rPr>
              <a:t>name</a:t>
            </a:r>
            <a:r>
              <a:rPr lang="da-DK" sz="2800" dirty="0">
                <a:latin typeface="Calibri "/>
                <a:ea typeface="Calibri" panose="020F0502020204030204" pitchFamily="34" charset="0"/>
                <a:cs typeface="Times New Roman" panose="02020603050405020304" pitchFamily="18" charset="0"/>
              </a:rPr>
              <a:t> it”, som kunstneren vil behandle i sit værk. Herefter vurderer han/hun hvilket medie og hvilken strategi, der bedst sætter form på ideen. Det giver et hav af nye udtryksformer. Værkets udtryk kan fremstå forsimplet med et tungt symbolsk lag i indhold pga. det stærke fokus på idéen bag. </a:t>
            </a:r>
            <a:endParaRPr lang="da-DK" sz="2800" dirty="0">
              <a:effectLst/>
              <a:latin typeface="Calibri "/>
              <a:ea typeface="Calibri" panose="020F0502020204030204" pitchFamily="34" charset="0"/>
              <a:cs typeface="Times New Roman" panose="02020603050405020304" pitchFamily="18" charset="0"/>
            </a:endParaRPr>
          </a:p>
          <a:p>
            <a:pPr marL="0" indent="0">
              <a:buNone/>
            </a:pPr>
            <a:r>
              <a:rPr lang="da-DK" dirty="0"/>
              <a:t> </a:t>
            </a:r>
          </a:p>
        </p:txBody>
      </p:sp>
    </p:spTree>
    <p:extLst>
      <p:ext uri="{BB962C8B-B14F-4D97-AF65-F5344CB8AC3E}">
        <p14:creationId xmlns:p14="http://schemas.microsoft.com/office/powerpoint/2010/main" val="148598575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E39C2D3-A929-4F43-8F57-95784161DE5A}"/>
              </a:ext>
            </a:extLst>
          </p:cNvPr>
          <p:cNvSpPr>
            <a:spLocks noGrp="1"/>
          </p:cNvSpPr>
          <p:nvPr>
            <p:ph type="title"/>
          </p:nvPr>
        </p:nvSpPr>
        <p:spPr/>
        <p:txBody>
          <a:bodyPr/>
          <a:lstStyle/>
          <a:p>
            <a:r>
              <a:rPr lang="da-DK" dirty="0"/>
              <a:t>EKSPRESSIVT (følelsesbetonet)</a:t>
            </a:r>
          </a:p>
        </p:txBody>
      </p:sp>
      <p:sp>
        <p:nvSpPr>
          <p:cNvPr id="3" name="Pladsholder til indhold 2">
            <a:extLst>
              <a:ext uri="{FF2B5EF4-FFF2-40B4-BE49-F238E27FC236}">
                <a16:creationId xmlns:a16="http://schemas.microsoft.com/office/drawing/2014/main" id="{B42DCAD2-E671-47E3-A24E-80B9A14F1218}"/>
              </a:ext>
            </a:extLst>
          </p:cNvPr>
          <p:cNvSpPr>
            <a:spLocks noGrp="1"/>
          </p:cNvSpPr>
          <p:nvPr>
            <p:ph idx="1"/>
          </p:nvPr>
        </p:nvSpPr>
        <p:spPr>
          <a:xfrm>
            <a:off x="838200" y="1825625"/>
            <a:ext cx="10825976" cy="4351338"/>
          </a:xfrm>
        </p:spPr>
        <p:txBody>
          <a:bodyPr/>
          <a:lstStyle/>
          <a:p>
            <a:pPr marL="0" indent="0">
              <a:buNone/>
            </a:pPr>
            <a:r>
              <a:rPr lang="da-DK" b="1" dirty="0"/>
              <a:t>Ekspressivt udtryk</a:t>
            </a:r>
          </a:p>
          <a:p>
            <a:pPr marL="0" indent="0">
              <a:buNone/>
            </a:pPr>
            <a:r>
              <a:rPr lang="da-DK" sz="2400" dirty="0">
                <a:ea typeface="Calibri" panose="020F0502020204030204" pitchFamily="34" charset="0"/>
                <a:cs typeface="Times New Roman" panose="02020603050405020304" pitchFamily="18" charset="0"/>
              </a:rPr>
              <a:t>En kunstner kan vælge at give udtryk for mere subjektive, følelsesmæssige tematikker.</a:t>
            </a:r>
          </a:p>
          <a:p>
            <a:pPr marL="0" indent="0">
              <a:buNone/>
            </a:pPr>
            <a:r>
              <a:rPr lang="da-DK" sz="2400" dirty="0">
                <a:ea typeface="Calibri" panose="020F0502020204030204" pitchFamily="34" charset="0"/>
                <a:cs typeface="Times New Roman" panose="02020603050405020304" pitchFamily="18" charset="0"/>
              </a:rPr>
              <a:t>V</a:t>
            </a:r>
            <a:r>
              <a:rPr lang="da-DK" sz="2400" dirty="0">
                <a:effectLst/>
                <a:ea typeface="Calibri" panose="020F0502020204030204" pitchFamily="34" charset="0"/>
                <a:cs typeface="Times New Roman" panose="02020603050405020304" pitchFamily="18" charset="0"/>
              </a:rPr>
              <a:t>ed hjælp af visuelle virkemidler så som linjen, farven og lyset samt overflade behandlingen af det materiale, der arbejdes med kan kunstneren arbejde på en ekspressiv, udtryksfuld måde. Et e</a:t>
            </a:r>
            <a:r>
              <a:rPr lang="da-DK" sz="2400" dirty="0">
                <a:ea typeface="Calibri" panose="020F0502020204030204" pitchFamily="34" charset="0"/>
                <a:cs typeface="Times New Roman" panose="02020603050405020304" pitchFamily="18" charset="0"/>
              </a:rPr>
              <a:t>ks. er kunstneren Vincent van Gogh (som også tilhører den kunsthistoriske periode ekspressionisme). Der er dog en vigtig pointe i, at man også kan anvende et ekspressivt udtryk, som ikke tilhører </a:t>
            </a:r>
            <a:r>
              <a:rPr lang="da-DK" sz="2400" i="1" dirty="0">
                <a:ea typeface="Calibri" panose="020F0502020204030204" pitchFamily="34" charset="0"/>
                <a:cs typeface="Times New Roman" panose="02020603050405020304" pitchFamily="18" charset="0"/>
              </a:rPr>
              <a:t>perioden</a:t>
            </a:r>
            <a:r>
              <a:rPr lang="da-DK" sz="2400" dirty="0">
                <a:ea typeface="Calibri" panose="020F0502020204030204" pitchFamily="34" charset="0"/>
                <a:cs typeface="Times New Roman" panose="02020603050405020304" pitchFamily="18" charset="0"/>
              </a:rPr>
              <a:t> ekspressionisme f.eks. kunstneren Francis Bacon.</a:t>
            </a:r>
            <a:endParaRPr lang="da-DK" sz="2400" dirty="0">
              <a:effectLst/>
              <a:ea typeface="Calibri" panose="020F0502020204030204" pitchFamily="34" charset="0"/>
              <a:cs typeface="Times New Roman" panose="02020603050405020304" pitchFamily="18" charset="0"/>
            </a:endParaRPr>
          </a:p>
          <a:p>
            <a:pPr marL="0" indent="0">
              <a:buNone/>
            </a:pPr>
            <a:r>
              <a:rPr lang="da-DK" sz="2400" dirty="0">
                <a:effectLst/>
                <a:ea typeface="Calibri" panose="020F0502020204030204" pitchFamily="34" charset="0"/>
                <a:cs typeface="Times New Roman" panose="02020603050405020304" pitchFamily="18" charset="0"/>
              </a:rPr>
              <a:t>Et dynamisk linjeforløb og komposition samt voldsomme kontraster kan være med til at udtrykke intense indre sindstilstande og psykologiske spændinger. Det samme gælder brugen af voldsomme penselstrøg.</a:t>
            </a:r>
          </a:p>
          <a:p>
            <a:endParaRPr lang="da-DK" dirty="0"/>
          </a:p>
        </p:txBody>
      </p:sp>
    </p:spTree>
    <p:extLst>
      <p:ext uri="{BB962C8B-B14F-4D97-AF65-F5344CB8AC3E}">
        <p14:creationId xmlns:p14="http://schemas.microsoft.com/office/powerpoint/2010/main" val="189999780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57FCBD7-24A9-5CAE-BA96-55BF2C4A13DB}"/>
              </a:ext>
            </a:extLst>
          </p:cNvPr>
          <p:cNvSpPr>
            <a:spLocks noGrp="1"/>
          </p:cNvSpPr>
          <p:nvPr>
            <p:ph type="title"/>
          </p:nvPr>
        </p:nvSpPr>
        <p:spPr/>
        <p:txBody>
          <a:bodyPr/>
          <a:lstStyle/>
          <a:p>
            <a:r>
              <a:rPr lang="da-DK" dirty="0"/>
              <a:t>EKSPRESSIVT (forvrænget)</a:t>
            </a:r>
          </a:p>
        </p:txBody>
      </p:sp>
      <p:sp>
        <p:nvSpPr>
          <p:cNvPr id="3" name="Pladsholder til indhold 2">
            <a:extLst>
              <a:ext uri="{FF2B5EF4-FFF2-40B4-BE49-F238E27FC236}">
                <a16:creationId xmlns:a16="http://schemas.microsoft.com/office/drawing/2014/main" id="{10D6DB00-E82C-579D-A45A-5039E156E306}"/>
              </a:ext>
            </a:extLst>
          </p:cNvPr>
          <p:cNvSpPr>
            <a:spLocks noGrp="1"/>
          </p:cNvSpPr>
          <p:nvPr>
            <p:ph idx="1"/>
          </p:nvPr>
        </p:nvSpPr>
        <p:spPr/>
        <p:txBody>
          <a:bodyPr/>
          <a:lstStyle/>
          <a:p>
            <a:pPr marL="0" indent="0">
              <a:buNone/>
            </a:pPr>
            <a:r>
              <a:rPr lang="da-DK" b="0" i="0" dirty="0">
                <a:solidFill>
                  <a:srgbClr val="242424"/>
                </a:solidFill>
                <a:effectLst/>
                <a:latin typeface="Segoe UI" panose="020B0502040204020203" pitchFamily="34" charset="0"/>
              </a:rPr>
              <a:t>Et forvrænget udtryk kan også betyde, at et motiv er ændret eller forvrænget fra sin oprindelige form. Det kan skabe nye perspektiver og følelser, og udfordre vores opfattelse af virkeligheden. Gennem forvrængninger, som kan forstærke beskuerens opmærksomhed på et motiv, kan en kunstner også sætte fokus på problemer og tabuer. Et eks. kan være kunstneren Lucian Freud.  </a:t>
            </a:r>
            <a:endParaRPr lang="da-DK" dirty="0"/>
          </a:p>
        </p:txBody>
      </p:sp>
    </p:spTree>
    <p:extLst>
      <p:ext uri="{BB962C8B-B14F-4D97-AF65-F5344CB8AC3E}">
        <p14:creationId xmlns:p14="http://schemas.microsoft.com/office/powerpoint/2010/main" val="309971988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Billede 2" descr="Et billede, der indeholder tekst, sten&#10;&#10;Automatisk genereret beskrivelse">
            <a:extLst>
              <a:ext uri="{FF2B5EF4-FFF2-40B4-BE49-F238E27FC236}">
                <a16:creationId xmlns:a16="http://schemas.microsoft.com/office/drawing/2014/main" id="{B65938F3-851D-4033-9424-B75FA7A889E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67995" y="171450"/>
            <a:ext cx="4149481" cy="6473190"/>
          </a:xfrm>
          <a:prstGeom prst="rect">
            <a:avLst/>
          </a:prstGeom>
        </p:spPr>
      </p:pic>
      <p:sp>
        <p:nvSpPr>
          <p:cNvPr id="4" name="Tekstfelt 3">
            <a:extLst>
              <a:ext uri="{FF2B5EF4-FFF2-40B4-BE49-F238E27FC236}">
                <a16:creationId xmlns:a16="http://schemas.microsoft.com/office/drawing/2014/main" id="{51F6369A-37CF-4DE0-ADD7-70269CDDE965}"/>
              </a:ext>
            </a:extLst>
          </p:cNvPr>
          <p:cNvSpPr txBox="1"/>
          <p:nvPr/>
        </p:nvSpPr>
        <p:spPr>
          <a:xfrm>
            <a:off x="4830445" y="5721310"/>
            <a:ext cx="4149481" cy="923330"/>
          </a:xfrm>
          <a:prstGeom prst="rect">
            <a:avLst/>
          </a:prstGeom>
          <a:noFill/>
        </p:spPr>
        <p:txBody>
          <a:bodyPr wrap="square" rtlCol="0">
            <a:spAutoFit/>
          </a:bodyPr>
          <a:lstStyle/>
          <a:p>
            <a:r>
              <a:rPr lang="da-DK" dirty="0"/>
              <a:t>Leonardo da Vinci, Selvportræt som en gammel mand, Rødt kridt på papir, 33,3cm x 21,6, 1512, </a:t>
            </a:r>
            <a:r>
              <a:rPr lang="da-DK" dirty="0" err="1"/>
              <a:t>Turin</a:t>
            </a:r>
            <a:endParaRPr lang="da-DK" dirty="0"/>
          </a:p>
        </p:txBody>
      </p:sp>
    </p:spTree>
    <p:extLst>
      <p:ext uri="{BB962C8B-B14F-4D97-AF65-F5344CB8AC3E}">
        <p14:creationId xmlns:p14="http://schemas.microsoft.com/office/powerpoint/2010/main" val="273571488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Billede 2" descr="Et billede, der indeholder tekst, gulv, person, indendørs&#10;&#10;Automatisk genereret beskrivelse">
            <a:extLst>
              <a:ext uri="{FF2B5EF4-FFF2-40B4-BE49-F238E27FC236}">
                <a16:creationId xmlns:a16="http://schemas.microsoft.com/office/drawing/2014/main" id="{DDDEA4F0-21CC-4D24-BF8D-21AF822FF44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47040" y="257810"/>
            <a:ext cx="5033417" cy="6062980"/>
          </a:xfrm>
          <a:prstGeom prst="rect">
            <a:avLst/>
          </a:prstGeom>
        </p:spPr>
      </p:pic>
      <p:sp>
        <p:nvSpPr>
          <p:cNvPr id="4" name="Tekstfelt 3">
            <a:extLst>
              <a:ext uri="{FF2B5EF4-FFF2-40B4-BE49-F238E27FC236}">
                <a16:creationId xmlns:a16="http://schemas.microsoft.com/office/drawing/2014/main" id="{76372442-4685-4F26-8256-0991C1677483}"/>
              </a:ext>
            </a:extLst>
          </p:cNvPr>
          <p:cNvSpPr txBox="1"/>
          <p:nvPr/>
        </p:nvSpPr>
        <p:spPr>
          <a:xfrm>
            <a:off x="5720715" y="276860"/>
            <a:ext cx="3474720" cy="646331"/>
          </a:xfrm>
          <a:prstGeom prst="rect">
            <a:avLst/>
          </a:prstGeom>
          <a:noFill/>
        </p:spPr>
        <p:txBody>
          <a:bodyPr wrap="square" rtlCol="0">
            <a:spAutoFit/>
          </a:bodyPr>
          <a:lstStyle/>
          <a:p>
            <a:r>
              <a:rPr lang="da-DK" dirty="0"/>
              <a:t>Rembrandt, Selvportræt, 1661, London </a:t>
            </a:r>
          </a:p>
        </p:txBody>
      </p:sp>
    </p:spTree>
    <p:extLst>
      <p:ext uri="{BB962C8B-B14F-4D97-AF65-F5344CB8AC3E}">
        <p14:creationId xmlns:p14="http://schemas.microsoft.com/office/powerpoint/2010/main" val="337817782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Billede 5">
            <a:extLst>
              <a:ext uri="{FF2B5EF4-FFF2-40B4-BE49-F238E27FC236}">
                <a16:creationId xmlns:a16="http://schemas.microsoft.com/office/drawing/2014/main" id="{A93C1CDB-61FB-47F7-962B-31A9ABF7343A}"/>
              </a:ext>
            </a:extLst>
          </p:cNvPr>
          <p:cNvPicPr>
            <a:picLocks noChangeAspect="1"/>
          </p:cNvPicPr>
          <p:nvPr/>
        </p:nvPicPr>
        <p:blipFill>
          <a:blip r:embed="rId2"/>
          <a:stretch>
            <a:fillRect/>
          </a:stretch>
        </p:blipFill>
        <p:spPr>
          <a:xfrm>
            <a:off x="1211897" y="252412"/>
            <a:ext cx="4200525" cy="6315075"/>
          </a:xfrm>
          <a:prstGeom prst="rect">
            <a:avLst/>
          </a:prstGeom>
        </p:spPr>
      </p:pic>
      <p:sp>
        <p:nvSpPr>
          <p:cNvPr id="7" name="Tekstfelt 6">
            <a:extLst>
              <a:ext uri="{FF2B5EF4-FFF2-40B4-BE49-F238E27FC236}">
                <a16:creationId xmlns:a16="http://schemas.microsoft.com/office/drawing/2014/main" id="{C9F4632C-8406-42F3-8AB6-9C6948261F21}"/>
              </a:ext>
            </a:extLst>
          </p:cNvPr>
          <p:cNvSpPr txBox="1"/>
          <p:nvPr/>
        </p:nvSpPr>
        <p:spPr>
          <a:xfrm flipH="1">
            <a:off x="5565775" y="5109209"/>
            <a:ext cx="3435350" cy="1477328"/>
          </a:xfrm>
          <a:prstGeom prst="rect">
            <a:avLst/>
          </a:prstGeom>
          <a:noFill/>
        </p:spPr>
        <p:txBody>
          <a:bodyPr wrap="square" rtlCol="0">
            <a:spAutoFit/>
          </a:bodyPr>
          <a:lstStyle/>
          <a:p>
            <a:r>
              <a:rPr lang="da-DK" dirty="0"/>
              <a:t>Berthel Thorvaldsen, </a:t>
            </a:r>
            <a:r>
              <a:rPr lang="da-DK" i="1" dirty="0"/>
              <a:t>Selvportræt med håbets gudinde, </a:t>
            </a:r>
            <a:r>
              <a:rPr lang="da-DK" dirty="0"/>
              <a:t>Original i gips (denne udgave er marmor hugget af Bissen), H: 198,5cm, 1859 Thorvaldsens Museum</a:t>
            </a:r>
          </a:p>
        </p:txBody>
      </p:sp>
    </p:spTree>
    <p:extLst>
      <p:ext uri="{BB962C8B-B14F-4D97-AF65-F5344CB8AC3E}">
        <p14:creationId xmlns:p14="http://schemas.microsoft.com/office/powerpoint/2010/main" val="297628833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Billede 4" descr="Et billede, der indeholder tekst, person&#10;&#10;Automatisk genereret beskrivelse">
            <a:extLst>
              <a:ext uri="{FF2B5EF4-FFF2-40B4-BE49-F238E27FC236}">
                <a16:creationId xmlns:a16="http://schemas.microsoft.com/office/drawing/2014/main" id="{9E46272D-3BD9-4369-9FB2-873EAD2CFF1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21632" y="138430"/>
            <a:ext cx="4714387" cy="6517640"/>
          </a:xfrm>
          <a:prstGeom prst="rect">
            <a:avLst/>
          </a:prstGeom>
        </p:spPr>
      </p:pic>
      <p:sp>
        <p:nvSpPr>
          <p:cNvPr id="6" name="Tekstfelt 5">
            <a:extLst>
              <a:ext uri="{FF2B5EF4-FFF2-40B4-BE49-F238E27FC236}">
                <a16:creationId xmlns:a16="http://schemas.microsoft.com/office/drawing/2014/main" id="{26B149DD-5C06-4422-93BF-0B8390E04CC5}"/>
              </a:ext>
            </a:extLst>
          </p:cNvPr>
          <p:cNvSpPr txBox="1"/>
          <p:nvPr/>
        </p:nvSpPr>
        <p:spPr>
          <a:xfrm>
            <a:off x="5514975" y="157480"/>
            <a:ext cx="3119120" cy="646331"/>
          </a:xfrm>
          <a:prstGeom prst="rect">
            <a:avLst/>
          </a:prstGeom>
          <a:noFill/>
        </p:spPr>
        <p:txBody>
          <a:bodyPr wrap="square" rtlCol="0">
            <a:spAutoFit/>
          </a:bodyPr>
          <a:lstStyle/>
          <a:p>
            <a:r>
              <a:rPr lang="da-DK" dirty="0"/>
              <a:t>Albrecht </a:t>
            </a:r>
            <a:r>
              <a:rPr lang="da-DK" dirty="0" err="1"/>
              <a:t>Dürer</a:t>
            </a:r>
            <a:r>
              <a:rPr lang="da-DK" dirty="0"/>
              <a:t>: Selvportræt, Olie på træ, 1500, München</a:t>
            </a:r>
          </a:p>
        </p:txBody>
      </p:sp>
    </p:spTree>
    <p:extLst>
      <p:ext uri="{BB962C8B-B14F-4D97-AF65-F5344CB8AC3E}">
        <p14:creationId xmlns:p14="http://schemas.microsoft.com/office/powerpoint/2010/main" val="376898117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kstfelt 5">
            <a:extLst>
              <a:ext uri="{FF2B5EF4-FFF2-40B4-BE49-F238E27FC236}">
                <a16:creationId xmlns:a16="http://schemas.microsoft.com/office/drawing/2014/main" id="{26B149DD-5C06-4422-93BF-0B8390E04CC5}"/>
              </a:ext>
            </a:extLst>
          </p:cNvPr>
          <p:cNvSpPr txBox="1"/>
          <p:nvPr/>
        </p:nvSpPr>
        <p:spPr>
          <a:xfrm>
            <a:off x="5695950" y="725200"/>
            <a:ext cx="3119120" cy="923330"/>
          </a:xfrm>
          <a:prstGeom prst="rect">
            <a:avLst/>
          </a:prstGeom>
          <a:noFill/>
        </p:spPr>
        <p:txBody>
          <a:bodyPr wrap="square" rtlCol="0">
            <a:spAutoFit/>
          </a:bodyPr>
          <a:lstStyle/>
          <a:p>
            <a:r>
              <a:rPr lang="da-DK" dirty="0" err="1"/>
              <a:t>Hyacinthe</a:t>
            </a:r>
            <a:r>
              <a:rPr lang="da-DK" dirty="0"/>
              <a:t> </a:t>
            </a:r>
            <a:r>
              <a:rPr lang="da-DK" dirty="0" err="1"/>
              <a:t>Rigaud</a:t>
            </a:r>
            <a:r>
              <a:rPr lang="da-DK" dirty="0"/>
              <a:t>, Portræt af Louis XIV, 1701</a:t>
            </a:r>
          </a:p>
          <a:p>
            <a:endParaRPr lang="da-DK" dirty="0"/>
          </a:p>
        </p:txBody>
      </p:sp>
      <p:pic>
        <p:nvPicPr>
          <p:cNvPr id="4" name="Billede 3">
            <a:extLst>
              <a:ext uri="{FF2B5EF4-FFF2-40B4-BE49-F238E27FC236}">
                <a16:creationId xmlns:a16="http://schemas.microsoft.com/office/drawing/2014/main" id="{14A78106-895A-4633-8C27-9BECCFF7C433}"/>
              </a:ext>
            </a:extLst>
          </p:cNvPr>
          <p:cNvPicPr>
            <a:picLocks noChangeAspect="1"/>
          </p:cNvPicPr>
          <p:nvPr/>
        </p:nvPicPr>
        <p:blipFill>
          <a:blip r:embed="rId2"/>
          <a:stretch>
            <a:fillRect/>
          </a:stretch>
        </p:blipFill>
        <p:spPr>
          <a:xfrm>
            <a:off x="1022205" y="725200"/>
            <a:ext cx="3778394" cy="5376252"/>
          </a:xfrm>
          <a:prstGeom prst="rect">
            <a:avLst/>
          </a:prstGeom>
        </p:spPr>
      </p:pic>
    </p:spTree>
    <p:extLst>
      <p:ext uri="{BB962C8B-B14F-4D97-AF65-F5344CB8AC3E}">
        <p14:creationId xmlns:p14="http://schemas.microsoft.com/office/powerpoint/2010/main" val="242700816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kstfelt 1">
            <a:extLst>
              <a:ext uri="{FF2B5EF4-FFF2-40B4-BE49-F238E27FC236}">
                <a16:creationId xmlns:a16="http://schemas.microsoft.com/office/drawing/2014/main" id="{8F3458E0-CDFB-CFFF-7B86-ED97189BA86F}"/>
              </a:ext>
            </a:extLst>
          </p:cNvPr>
          <p:cNvSpPr txBox="1"/>
          <p:nvPr/>
        </p:nvSpPr>
        <p:spPr>
          <a:xfrm>
            <a:off x="1483112" y="6356194"/>
            <a:ext cx="9567747" cy="646331"/>
          </a:xfrm>
          <a:prstGeom prst="rect">
            <a:avLst/>
          </a:prstGeom>
          <a:noFill/>
        </p:spPr>
        <p:txBody>
          <a:bodyPr wrap="square" rtlCol="0">
            <a:spAutoFit/>
          </a:bodyPr>
          <a:lstStyle/>
          <a:p>
            <a:r>
              <a:rPr lang="da-DK" dirty="0"/>
              <a:t>Gustave Courbet, ”Såret mand” – portræt af kunstneren, olie på lærred, 81,5 x 97,5 cm, 1844-54</a:t>
            </a:r>
          </a:p>
          <a:p>
            <a:endParaRPr lang="da-DK" dirty="0"/>
          </a:p>
        </p:txBody>
      </p:sp>
      <p:pic>
        <p:nvPicPr>
          <p:cNvPr id="3" name="Billede 2">
            <a:extLst>
              <a:ext uri="{FF2B5EF4-FFF2-40B4-BE49-F238E27FC236}">
                <a16:creationId xmlns:a16="http://schemas.microsoft.com/office/drawing/2014/main" id="{D69CCAA6-88AF-D74D-DC56-A1B3037E224E}"/>
              </a:ext>
            </a:extLst>
          </p:cNvPr>
          <p:cNvPicPr>
            <a:picLocks noChangeAspect="1"/>
          </p:cNvPicPr>
          <p:nvPr/>
        </p:nvPicPr>
        <p:blipFill>
          <a:blip r:embed="rId3"/>
          <a:stretch>
            <a:fillRect/>
          </a:stretch>
        </p:blipFill>
        <p:spPr>
          <a:xfrm>
            <a:off x="2224953" y="332076"/>
            <a:ext cx="7360346" cy="5871297"/>
          </a:xfrm>
          <a:prstGeom prst="rect">
            <a:avLst/>
          </a:prstGeom>
        </p:spPr>
      </p:pic>
    </p:spTree>
    <p:extLst>
      <p:ext uri="{BB962C8B-B14F-4D97-AF65-F5344CB8AC3E}">
        <p14:creationId xmlns:p14="http://schemas.microsoft.com/office/powerpoint/2010/main" val="218165924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C5CE5C2-ED71-D03C-0E88-C092B51DD774}"/>
            </a:ext>
          </a:extLst>
        </p:cNvPr>
        <p:cNvGrpSpPr/>
        <p:nvPr/>
      </p:nvGrpSpPr>
      <p:grpSpPr>
        <a:xfrm>
          <a:off x="0" y="0"/>
          <a:ext cx="0" cy="0"/>
          <a:chOff x="0" y="0"/>
          <a:chExt cx="0" cy="0"/>
        </a:xfrm>
      </p:grpSpPr>
      <p:sp>
        <p:nvSpPr>
          <p:cNvPr id="2" name="Tekstfelt 1">
            <a:extLst>
              <a:ext uri="{FF2B5EF4-FFF2-40B4-BE49-F238E27FC236}">
                <a16:creationId xmlns:a16="http://schemas.microsoft.com/office/drawing/2014/main" id="{1B8ED8EC-2993-36A1-E837-0951EC3BC93C}"/>
              </a:ext>
            </a:extLst>
          </p:cNvPr>
          <p:cNvSpPr txBox="1"/>
          <p:nvPr/>
        </p:nvSpPr>
        <p:spPr>
          <a:xfrm>
            <a:off x="524107" y="591015"/>
            <a:ext cx="3189249" cy="646331"/>
          </a:xfrm>
          <a:prstGeom prst="rect">
            <a:avLst/>
          </a:prstGeom>
          <a:noFill/>
        </p:spPr>
        <p:txBody>
          <a:bodyPr wrap="square" rtlCol="0">
            <a:spAutoFit/>
          </a:bodyPr>
          <a:lstStyle/>
          <a:p>
            <a:r>
              <a:rPr lang="da-DK" i="0" dirty="0">
                <a:effectLst/>
                <a:latin typeface="-apple-system"/>
              </a:rPr>
              <a:t>Franz </a:t>
            </a:r>
            <a:r>
              <a:rPr lang="da-DK" i="0" dirty="0" err="1">
                <a:effectLst/>
                <a:latin typeface="-apple-system"/>
              </a:rPr>
              <a:t>Xaver</a:t>
            </a:r>
            <a:r>
              <a:rPr lang="da-DK" i="0" dirty="0">
                <a:effectLst/>
                <a:latin typeface="-apple-system"/>
              </a:rPr>
              <a:t> Winterhalter, Den kongelige familie i 1846 </a:t>
            </a:r>
            <a:r>
              <a:rPr lang="da-DK" dirty="0"/>
              <a:t> </a:t>
            </a:r>
          </a:p>
        </p:txBody>
      </p:sp>
      <p:pic>
        <p:nvPicPr>
          <p:cNvPr id="3076" name="Picture 4">
            <a:extLst>
              <a:ext uri="{FF2B5EF4-FFF2-40B4-BE49-F238E27FC236}">
                <a16:creationId xmlns:a16="http://schemas.microsoft.com/office/drawing/2014/main" id="{61172A44-3D57-2373-CC34-1DA4C649584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037670" y="437685"/>
            <a:ext cx="7239000" cy="5715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0440820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Selvportræt, 1927 - Vilhelm Lundstrom">
            <a:extLst>
              <a:ext uri="{FF2B5EF4-FFF2-40B4-BE49-F238E27FC236}">
                <a16:creationId xmlns:a16="http://schemas.microsoft.com/office/drawing/2014/main" id="{C6EFBE9C-B6A6-4320-AD69-595EB778399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41033" y="712452"/>
            <a:ext cx="3707447" cy="5433095"/>
          </a:xfrm>
          <a:prstGeom prst="rect">
            <a:avLst/>
          </a:prstGeom>
          <a:noFill/>
          <a:extLst>
            <a:ext uri="{909E8E84-426E-40DD-AFC4-6F175D3DCCD1}">
              <a14:hiddenFill xmlns:a14="http://schemas.microsoft.com/office/drawing/2010/main">
                <a:solidFill>
                  <a:srgbClr val="FFFFFF"/>
                </a:solidFill>
              </a14:hiddenFill>
            </a:ext>
          </a:extLst>
        </p:spPr>
      </p:pic>
      <p:sp>
        <p:nvSpPr>
          <p:cNvPr id="2" name="Tekstfelt 1">
            <a:extLst>
              <a:ext uri="{FF2B5EF4-FFF2-40B4-BE49-F238E27FC236}">
                <a16:creationId xmlns:a16="http://schemas.microsoft.com/office/drawing/2014/main" id="{33051963-8627-4B63-8C83-49CBA70ABB21}"/>
              </a:ext>
            </a:extLst>
          </p:cNvPr>
          <p:cNvSpPr txBox="1"/>
          <p:nvPr/>
        </p:nvSpPr>
        <p:spPr>
          <a:xfrm>
            <a:off x="6177280" y="712452"/>
            <a:ext cx="3982720" cy="369332"/>
          </a:xfrm>
          <a:prstGeom prst="rect">
            <a:avLst/>
          </a:prstGeom>
          <a:noFill/>
        </p:spPr>
        <p:txBody>
          <a:bodyPr wrap="square" rtlCol="0">
            <a:spAutoFit/>
          </a:bodyPr>
          <a:lstStyle/>
          <a:p>
            <a:r>
              <a:rPr lang="da-DK" dirty="0"/>
              <a:t>Vilhelm Lundstrøm, selvportræt, 1927</a:t>
            </a:r>
          </a:p>
        </p:txBody>
      </p:sp>
    </p:spTree>
    <p:extLst>
      <p:ext uri="{BB962C8B-B14F-4D97-AF65-F5344CB8AC3E}">
        <p14:creationId xmlns:p14="http://schemas.microsoft.com/office/powerpoint/2010/main" val="379437952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Billede 2" descr="Et billede, der indeholder tekst, bog&#10;&#10;Automatisk genereret beskrivelse">
            <a:extLst>
              <a:ext uri="{FF2B5EF4-FFF2-40B4-BE49-F238E27FC236}">
                <a16:creationId xmlns:a16="http://schemas.microsoft.com/office/drawing/2014/main" id="{30E19061-4171-4292-9D0A-8B67904954A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48483" y="336550"/>
            <a:ext cx="3995670" cy="6238240"/>
          </a:xfrm>
          <a:prstGeom prst="rect">
            <a:avLst/>
          </a:prstGeom>
        </p:spPr>
      </p:pic>
      <p:sp>
        <p:nvSpPr>
          <p:cNvPr id="4" name="Tekstfelt 3">
            <a:extLst>
              <a:ext uri="{FF2B5EF4-FFF2-40B4-BE49-F238E27FC236}">
                <a16:creationId xmlns:a16="http://schemas.microsoft.com/office/drawing/2014/main" id="{F6DFC8A1-93E9-4AA7-85AC-DD72FBE04C7B}"/>
              </a:ext>
            </a:extLst>
          </p:cNvPr>
          <p:cNvSpPr txBox="1"/>
          <p:nvPr/>
        </p:nvSpPr>
        <p:spPr>
          <a:xfrm flipH="1">
            <a:off x="5003164" y="6224508"/>
            <a:ext cx="3190242" cy="369332"/>
          </a:xfrm>
          <a:prstGeom prst="rect">
            <a:avLst/>
          </a:prstGeom>
          <a:noFill/>
        </p:spPr>
        <p:txBody>
          <a:bodyPr wrap="square" rtlCol="0">
            <a:spAutoFit/>
          </a:bodyPr>
          <a:lstStyle/>
          <a:p>
            <a:r>
              <a:rPr lang="da-DK" dirty="0"/>
              <a:t>Egon </a:t>
            </a:r>
            <a:r>
              <a:rPr lang="da-DK" dirty="0" err="1"/>
              <a:t>Schiele</a:t>
            </a:r>
            <a:r>
              <a:rPr lang="da-DK" dirty="0"/>
              <a:t>, Selvportræt, 1915</a:t>
            </a:r>
          </a:p>
        </p:txBody>
      </p:sp>
    </p:spTree>
    <p:extLst>
      <p:ext uri="{BB962C8B-B14F-4D97-AF65-F5344CB8AC3E}">
        <p14:creationId xmlns:p14="http://schemas.microsoft.com/office/powerpoint/2010/main" val="384430367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Billede 2" descr="Et billede, der indeholder tekst, dukke, clipart&#10;&#10;Automatisk genereret beskrivelse">
            <a:extLst>
              <a:ext uri="{FF2B5EF4-FFF2-40B4-BE49-F238E27FC236}">
                <a16:creationId xmlns:a16="http://schemas.microsoft.com/office/drawing/2014/main" id="{D0D36189-CC77-45EF-B782-4A0453C303F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75845" y="321310"/>
            <a:ext cx="3047089" cy="6177280"/>
          </a:xfrm>
          <a:prstGeom prst="rect">
            <a:avLst/>
          </a:prstGeom>
        </p:spPr>
      </p:pic>
      <p:sp>
        <p:nvSpPr>
          <p:cNvPr id="4" name="Tekstfelt 3">
            <a:extLst>
              <a:ext uri="{FF2B5EF4-FFF2-40B4-BE49-F238E27FC236}">
                <a16:creationId xmlns:a16="http://schemas.microsoft.com/office/drawing/2014/main" id="{777E3EAB-C4B8-4D8E-B80E-2A8243DEA334}"/>
              </a:ext>
            </a:extLst>
          </p:cNvPr>
          <p:cNvSpPr txBox="1"/>
          <p:nvPr/>
        </p:nvSpPr>
        <p:spPr>
          <a:xfrm>
            <a:off x="4196080" y="568959"/>
            <a:ext cx="3843020" cy="646331"/>
          </a:xfrm>
          <a:prstGeom prst="rect">
            <a:avLst/>
          </a:prstGeom>
          <a:noFill/>
        </p:spPr>
        <p:txBody>
          <a:bodyPr wrap="square" rtlCol="0">
            <a:spAutoFit/>
          </a:bodyPr>
          <a:lstStyle/>
          <a:p>
            <a:r>
              <a:rPr lang="da-DK" dirty="0" err="1"/>
              <a:t>Yasumasa</a:t>
            </a:r>
            <a:r>
              <a:rPr lang="da-DK" dirty="0"/>
              <a:t> </a:t>
            </a:r>
            <a:r>
              <a:rPr lang="da-DK" dirty="0" err="1"/>
              <a:t>Morimura</a:t>
            </a:r>
            <a:r>
              <a:rPr lang="da-DK" dirty="0"/>
              <a:t>,  Fordobling (Danser 1), Farvefotografi, 1989</a:t>
            </a:r>
          </a:p>
        </p:txBody>
      </p:sp>
    </p:spTree>
    <p:extLst>
      <p:ext uri="{BB962C8B-B14F-4D97-AF65-F5344CB8AC3E}">
        <p14:creationId xmlns:p14="http://schemas.microsoft.com/office/powerpoint/2010/main" val="232844726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Billede 2" descr="Et billede, der indeholder tekst, mand, tegning&#10;&#10;Automatisk genereret beskrivelse">
            <a:extLst>
              <a:ext uri="{FF2B5EF4-FFF2-40B4-BE49-F238E27FC236}">
                <a16:creationId xmlns:a16="http://schemas.microsoft.com/office/drawing/2014/main" id="{9384B15D-1192-480A-8685-7AD2FFD5AAC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19199" y="850630"/>
            <a:ext cx="4124960" cy="5078857"/>
          </a:xfrm>
          <a:prstGeom prst="rect">
            <a:avLst/>
          </a:prstGeom>
        </p:spPr>
      </p:pic>
      <p:sp>
        <p:nvSpPr>
          <p:cNvPr id="4" name="Tekstfelt 3">
            <a:extLst>
              <a:ext uri="{FF2B5EF4-FFF2-40B4-BE49-F238E27FC236}">
                <a16:creationId xmlns:a16="http://schemas.microsoft.com/office/drawing/2014/main" id="{9FD0D22E-2E25-49BF-80F6-0CBCEA649115}"/>
              </a:ext>
            </a:extLst>
          </p:cNvPr>
          <p:cNvSpPr txBox="1"/>
          <p:nvPr/>
        </p:nvSpPr>
        <p:spPr>
          <a:xfrm flipH="1">
            <a:off x="1219201" y="5993256"/>
            <a:ext cx="4124958" cy="646331"/>
          </a:xfrm>
          <a:prstGeom prst="rect">
            <a:avLst/>
          </a:prstGeom>
          <a:noFill/>
        </p:spPr>
        <p:txBody>
          <a:bodyPr wrap="square" rtlCol="0">
            <a:spAutoFit/>
          </a:bodyPr>
          <a:lstStyle/>
          <a:p>
            <a:r>
              <a:rPr lang="da-DK" dirty="0"/>
              <a:t>Vincent van Gogh, Selvportræt med bandage på øret, Olie på lærred, 1889</a:t>
            </a:r>
          </a:p>
        </p:txBody>
      </p:sp>
      <p:pic>
        <p:nvPicPr>
          <p:cNvPr id="6" name="Billede 5" descr="Et billede, der indeholder tekst&#10;&#10;Automatisk genereret beskrivelse">
            <a:extLst>
              <a:ext uri="{FF2B5EF4-FFF2-40B4-BE49-F238E27FC236}">
                <a16:creationId xmlns:a16="http://schemas.microsoft.com/office/drawing/2014/main" id="{1FFB2B83-9071-43ED-8635-6819B91404A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847840" y="850630"/>
            <a:ext cx="4124960" cy="5014118"/>
          </a:xfrm>
          <a:prstGeom prst="rect">
            <a:avLst/>
          </a:prstGeom>
        </p:spPr>
      </p:pic>
      <p:sp>
        <p:nvSpPr>
          <p:cNvPr id="7" name="Tekstfelt 6">
            <a:extLst>
              <a:ext uri="{FF2B5EF4-FFF2-40B4-BE49-F238E27FC236}">
                <a16:creationId xmlns:a16="http://schemas.microsoft.com/office/drawing/2014/main" id="{9548BE2F-3A22-4FE6-B756-17D977E114BC}"/>
              </a:ext>
            </a:extLst>
          </p:cNvPr>
          <p:cNvSpPr txBox="1"/>
          <p:nvPr/>
        </p:nvSpPr>
        <p:spPr>
          <a:xfrm flipH="1">
            <a:off x="6847840" y="5985906"/>
            <a:ext cx="4236721" cy="646331"/>
          </a:xfrm>
          <a:prstGeom prst="rect">
            <a:avLst/>
          </a:prstGeom>
          <a:noFill/>
        </p:spPr>
        <p:txBody>
          <a:bodyPr wrap="square" rtlCol="0">
            <a:spAutoFit/>
          </a:bodyPr>
          <a:lstStyle/>
          <a:p>
            <a:r>
              <a:rPr lang="da-DK" dirty="0"/>
              <a:t>Vincent van Gogh, Selvportræt, olie på lærred, 65 cm x 54 cm, 1889, Paris</a:t>
            </a:r>
          </a:p>
        </p:txBody>
      </p:sp>
    </p:spTree>
    <p:extLst>
      <p:ext uri="{BB962C8B-B14F-4D97-AF65-F5344CB8AC3E}">
        <p14:creationId xmlns:p14="http://schemas.microsoft.com/office/powerpoint/2010/main" val="108237150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Billede 1">
            <a:extLst>
              <a:ext uri="{FF2B5EF4-FFF2-40B4-BE49-F238E27FC236}">
                <a16:creationId xmlns:a16="http://schemas.microsoft.com/office/drawing/2014/main" id="{9201E72C-25AA-4AA8-87B9-C9E2EE534C30}"/>
              </a:ext>
            </a:extLst>
          </p:cNvPr>
          <p:cNvPicPr>
            <a:picLocks noChangeAspect="1"/>
          </p:cNvPicPr>
          <p:nvPr/>
        </p:nvPicPr>
        <p:blipFill>
          <a:blip r:embed="rId2"/>
          <a:stretch>
            <a:fillRect/>
          </a:stretch>
        </p:blipFill>
        <p:spPr>
          <a:xfrm>
            <a:off x="923925" y="247536"/>
            <a:ext cx="10344150" cy="6082144"/>
          </a:xfrm>
          <a:prstGeom prst="rect">
            <a:avLst/>
          </a:prstGeom>
        </p:spPr>
      </p:pic>
      <p:sp>
        <p:nvSpPr>
          <p:cNvPr id="3" name="Tekstfelt 2">
            <a:extLst>
              <a:ext uri="{FF2B5EF4-FFF2-40B4-BE49-F238E27FC236}">
                <a16:creationId xmlns:a16="http://schemas.microsoft.com/office/drawing/2014/main" id="{BC41B03E-5F1F-4CFD-B31B-D11A74F0BDFD}"/>
              </a:ext>
            </a:extLst>
          </p:cNvPr>
          <p:cNvSpPr txBox="1"/>
          <p:nvPr/>
        </p:nvSpPr>
        <p:spPr>
          <a:xfrm>
            <a:off x="802640" y="6329680"/>
            <a:ext cx="2133600" cy="369332"/>
          </a:xfrm>
          <a:prstGeom prst="rect">
            <a:avLst/>
          </a:prstGeom>
          <a:noFill/>
        </p:spPr>
        <p:txBody>
          <a:bodyPr wrap="square" rtlCol="0">
            <a:spAutoFit/>
          </a:bodyPr>
          <a:lstStyle/>
          <a:p>
            <a:r>
              <a:rPr lang="da-DK" dirty="0"/>
              <a:t>Ana Mendieta</a:t>
            </a:r>
          </a:p>
        </p:txBody>
      </p:sp>
    </p:spTree>
    <p:extLst>
      <p:ext uri="{BB962C8B-B14F-4D97-AF65-F5344CB8AC3E}">
        <p14:creationId xmlns:p14="http://schemas.microsoft.com/office/powerpoint/2010/main" val="11219971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Billede 2" descr="Et billede, der indeholder tekst&#10;&#10;Automatisk genereret beskrivelse">
            <a:extLst>
              <a:ext uri="{FF2B5EF4-FFF2-40B4-BE49-F238E27FC236}">
                <a16:creationId xmlns:a16="http://schemas.microsoft.com/office/drawing/2014/main" id="{2D80F5F7-4BD4-4879-BB55-9DC03E9F2C8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47333" y="253138"/>
            <a:ext cx="5018837" cy="6313623"/>
          </a:xfrm>
          <a:prstGeom prst="rect">
            <a:avLst/>
          </a:prstGeom>
        </p:spPr>
      </p:pic>
      <p:sp>
        <p:nvSpPr>
          <p:cNvPr id="4" name="Tekstfelt 3">
            <a:extLst>
              <a:ext uri="{FF2B5EF4-FFF2-40B4-BE49-F238E27FC236}">
                <a16:creationId xmlns:a16="http://schemas.microsoft.com/office/drawing/2014/main" id="{C3603718-8AE1-4A78-B396-5DA0ADD360A9}"/>
              </a:ext>
            </a:extLst>
          </p:cNvPr>
          <p:cNvSpPr txBox="1"/>
          <p:nvPr/>
        </p:nvSpPr>
        <p:spPr>
          <a:xfrm>
            <a:off x="5871845" y="5939480"/>
            <a:ext cx="3243580" cy="646331"/>
          </a:xfrm>
          <a:prstGeom prst="rect">
            <a:avLst/>
          </a:prstGeom>
          <a:noFill/>
        </p:spPr>
        <p:txBody>
          <a:bodyPr wrap="square" rtlCol="0">
            <a:spAutoFit/>
          </a:bodyPr>
          <a:lstStyle/>
          <a:p>
            <a:r>
              <a:rPr lang="da-DK" dirty="0"/>
              <a:t>Shirin </a:t>
            </a:r>
            <a:r>
              <a:rPr lang="da-DK" dirty="0" err="1"/>
              <a:t>Neshat</a:t>
            </a:r>
            <a:r>
              <a:rPr lang="da-DK" dirty="0"/>
              <a:t>, Søger martyrium, sort-hvid fotografi og blæk, 1995</a:t>
            </a:r>
          </a:p>
        </p:txBody>
      </p:sp>
    </p:spTree>
    <p:extLst>
      <p:ext uri="{BB962C8B-B14F-4D97-AF65-F5344CB8AC3E}">
        <p14:creationId xmlns:p14="http://schemas.microsoft.com/office/powerpoint/2010/main" val="348090947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Billede 2" descr="Et billede, der indeholder forskellig&#10;&#10;Automatisk genereret beskrivelse">
            <a:extLst>
              <a:ext uri="{FF2B5EF4-FFF2-40B4-BE49-F238E27FC236}">
                <a16:creationId xmlns:a16="http://schemas.microsoft.com/office/drawing/2014/main" id="{84763897-5063-4FAF-8A67-0F6C2477939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78073" y="208280"/>
            <a:ext cx="5024524" cy="6441440"/>
          </a:xfrm>
          <a:prstGeom prst="rect">
            <a:avLst/>
          </a:prstGeom>
        </p:spPr>
      </p:pic>
      <p:sp>
        <p:nvSpPr>
          <p:cNvPr id="4" name="Tekstfelt 3">
            <a:extLst>
              <a:ext uri="{FF2B5EF4-FFF2-40B4-BE49-F238E27FC236}">
                <a16:creationId xmlns:a16="http://schemas.microsoft.com/office/drawing/2014/main" id="{4E0FD9D3-63D8-42ED-B011-0FF2782A3356}"/>
              </a:ext>
            </a:extLst>
          </p:cNvPr>
          <p:cNvSpPr txBox="1"/>
          <p:nvPr/>
        </p:nvSpPr>
        <p:spPr>
          <a:xfrm>
            <a:off x="5800725" y="6280388"/>
            <a:ext cx="3957237" cy="369332"/>
          </a:xfrm>
          <a:prstGeom prst="rect">
            <a:avLst/>
          </a:prstGeom>
          <a:noFill/>
        </p:spPr>
        <p:txBody>
          <a:bodyPr wrap="none" rtlCol="0">
            <a:spAutoFit/>
          </a:bodyPr>
          <a:lstStyle/>
          <a:p>
            <a:r>
              <a:rPr lang="da-DK" dirty="0"/>
              <a:t>Zhang Huan, Stamtræ (familietræ), 2001</a:t>
            </a:r>
          </a:p>
        </p:txBody>
      </p:sp>
    </p:spTree>
    <p:extLst>
      <p:ext uri="{BB962C8B-B14F-4D97-AF65-F5344CB8AC3E}">
        <p14:creationId xmlns:p14="http://schemas.microsoft.com/office/powerpoint/2010/main" val="190971426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Billede 2" descr="Et billede, der indeholder tekst&#10;&#10;Automatisk genereret beskrivelse">
            <a:extLst>
              <a:ext uri="{FF2B5EF4-FFF2-40B4-BE49-F238E27FC236}">
                <a16:creationId xmlns:a16="http://schemas.microsoft.com/office/drawing/2014/main" id="{FC5CFAF6-3BB3-46F6-9AF8-97F21588337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40054" y="186881"/>
            <a:ext cx="4657091" cy="6209454"/>
          </a:xfrm>
          <a:prstGeom prst="rect">
            <a:avLst/>
          </a:prstGeom>
        </p:spPr>
      </p:pic>
      <p:sp>
        <p:nvSpPr>
          <p:cNvPr id="4" name="Tekstfelt 3">
            <a:extLst>
              <a:ext uri="{FF2B5EF4-FFF2-40B4-BE49-F238E27FC236}">
                <a16:creationId xmlns:a16="http://schemas.microsoft.com/office/drawing/2014/main" id="{7101D4B0-5069-4392-9D75-8A32CEA06D9B}"/>
              </a:ext>
            </a:extLst>
          </p:cNvPr>
          <p:cNvSpPr txBox="1"/>
          <p:nvPr/>
        </p:nvSpPr>
        <p:spPr>
          <a:xfrm>
            <a:off x="5259705" y="5820370"/>
            <a:ext cx="6122670" cy="923330"/>
          </a:xfrm>
          <a:prstGeom prst="rect">
            <a:avLst/>
          </a:prstGeom>
          <a:noFill/>
        </p:spPr>
        <p:txBody>
          <a:bodyPr wrap="square" rtlCol="0">
            <a:spAutoFit/>
          </a:bodyPr>
          <a:lstStyle/>
          <a:p>
            <a:r>
              <a:rPr lang="en-US" sz="1800" dirty="0">
                <a:effectLst/>
                <a:latin typeface="Calibri" panose="020F0502020204030204" pitchFamily="34" charset="0"/>
                <a:ea typeface="Calibri" panose="020F0502020204030204" pitchFamily="34" charset="0"/>
                <a:cs typeface="Times New Roman" panose="02020603050405020304" pitchFamily="18" charset="0"/>
              </a:rPr>
              <a:t>Lili Reynaud-Dewar, </a:t>
            </a:r>
            <a:r>
              <a:rPr lang="en-US" sz="1800" i="1" dirty="0">
                <a:effectLst/>
                <a:latin typeface="Calibri" panose="020F0502020204030204" pitchFamily="34" charset="0"/>
                <a:ea typeface="Calibri" panose="020F0502020204030204" pitchFamily="34" charset="0"/>
                <a:cs typeface="Times New Roman" panose="02020603050405020304" pitchFamily="18" charset="0"/>
              </a:rPr>
              <a:t>Teeth gums machines future society, </a:t>
            </a:r>
            <a:r>
              <a:rPr lang="en-US" sz="1800" i="1" dirty="0" err="1">
                <a:effectLst/>
                <a:latin typeface="Calibri" panose="020F0502020204030204" pitchFamily="34" charset="0"/>
                <a:ea typeface="Calibri" panose="020F0502020204030204" pitchFamily="34" charset="0"/>
                <a:cs typeface="Times New Roman" panose="02020603050405020304" pitchFamily="18" charset="0"/>
              </a:rPr>
              <a:t>fotografi</a:t>
            </a:r>
            <a:r>
              <a:rPr lang="en-US" sz="1800" i="1" dirty="0">
                <a:effectLst/>
                <a:latin typeface="Calibri" panose="020F0502020204030204" pitchFamily="34" charset="0"/>
                <a:ea typeface="Calibri" panose="020F0502020204030204" pitchFamily="34" charset="0"/>
                <a:cs typeface="Times New Roman" panose="02020603050405020304" pitchFamily="18" charset="0"/>
              </a:rPr>
              <a:t>, </a:t>
            </a:r>
            <a:r>
              <a:rPr lang="en-US" sz="1800" dirty="0">
                <a:effectLst/>
                <a:latin typeface="Calibri" panose="020F0502020204030204" pitchFamily="34" charset="0"/>
                <a:ea typeface="Calibri" panose="020F0502020204030204" pitchFamily="34" charset="0"/>
                <a:cs typeface="Times New Roman" panose="02020603050405020304" pitchFamily="18" charset="0"/>
              </a:rPr>
              <a:t>2017</a:t>
            </a:r>
            <a:endParaRPr lang="da-DK"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da-DK" dirty="0"/>
          </a:p>
        </p:txBody>
      </p:sp>
    </p:spTree>
    <p:extLst>
      <p:ext uri="{BB962C8B-B14F-4D97-AF65-F5344CB8AC3E}">
        <p14:creationId xmlns:p14="http://schemas.microsoft.com/office/powerpoint/2010/main" val="174957716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Billede 2" descr="Et billede, der indeholder tekst, maske&#10;&#10;Automatisk genereret beskrivelse">
            <a:extLst>
              <a:ext uri="{FF2B5EF4-FFF2-40B4-BE49-F238E27FC236}">
                <a16:creationId xmlns:a16="http://schemas.microsoft.com/office/drawing/2014/main" id="{3C574F6A-E10F-45B3-9315-A10A0608281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90880" y="367894"/>
            <a:ext cx="5200828" cy="6154826"/>
          </a:xfrm>
          <a:prstGeom prst="rect">
            <a:avLst/>
          </a:prstGeom>
        </p:spPr>
      </p:pic>
      <p:sp>
        <p:nvSpPr>
          <p:cNvPr id="4" name="Tekstfelt 3">
            <a:extLst>
              <a:ext uri="{FF2B5EF4-FFF2-40B4-BE49-F238E27FC236}">
                <a16:creationId xmlns:a16="http://schemas.microsoft.com/office/drawing/2014/main" id="{775571E4-C9B9-44B9-BEE1-145F340755BB}"/>
              </a:ext>
            </a:extLst>
          </p:cNvPr>
          <p:cNvSpPr txBox="1"/>
          <p:nvPr/>
        </p:nvSpPr>
        <p:spPr>
          <a:xfrm flipH="1">
            <a:off x="6096000" y="367894"/>
            <a:ext cx="2876550" cy="646331"/>
          </a:xfrm>
          <a:prstGeom prst="rect">
            <a:avLst/>
          </a:prstGeom>
          <a:noFill/>
        </p:spPr>
        <p:txBody>
          <a:bodyPr wrap="square" rtlCol="0">
            <a:spAutoFit/>
          </a:bodyPr>
          <a:lstStyle/>
          <a:p>
            <a:r>
              <a:rPr lang="da-DK" dirty="0"/>
              <a:t>Francis Bacon, Selvportræt, Olie på lærred, 1969</a:t>
            </a:r>
          </a:p>
        </p:txBody>
      </p:sp>
    </p:spTree>
    <p:extLst>
      <p:ext uri="{BB962C8B-B14F-4D97-AF65-F5344CB8AC3E}">
        <p14:creationId xmlns:p14="http://schemas.microsoft.com/office/powerpoint/2010/main" val="414842282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Billede 2" descr="Et billede, der indeholder maleri, Ansigt, kunst, tegning&#10;&#10;Automatisk genereret beskrivelse">
            <a:extLst>
              <a:ext uri="{FF2B5EF4-FFF2-40B4-BE49-F238E27FC236}">
                <a16:creationId xmlns:a16="http://schemas.microsoft.com/office/drawing/2014/main" id="{B72D94DC-B75E-FF98-3160-2FFD67B8E19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775474" y="257514"/>
            <a:ext cx="6346223" cy="5953715"/>
          </a:xfrm>
          <a:prstGeom prst="rect">
            <a:avLst/>
          </a:prstGeom>
        </p:spPr>
      </p:pic>
      <p:sp>
        <p:nvSpPr>
          <p:cNvPr id="4" name="Tekstfelt 3">
            <a:extLst>
              <a:ext uri="{FF2B5EF4-FFF2-40B4-BE49-F238E27FC236}">
                <a16:creationId xmlns:a16="http://schemas.microsoft.com/office/drawing/2014/main" id="{580BD898-6CA4-57BB-EAC5-660FA0B1E4F5}"/>
              </a:ext>
            </a:extLst>
          </p:cNvPr>
          <p:cNvSpPr txBox="1"/>
          <p:nvPr/>
        </p:nvSpPr>
        <p:spPr>
          <a:xfrm>
            <a:off x="858644" y="345686"/>
            <a:ext cx="1460810" cy="923330"/>
          </a:xfrm>
          <a:prstGeom prst="rect">
            <a:avLst/>
          </a:prstGeom>
          <a:noFill/>
        </p:spPr>
        <p:txBody>
          <a:bodyPr wrap="square" rtlCol="0">
            <a:spAutoFit/>
          </a:bodyPr>
          <a:lstStyle/>
          <a:p>
            <a:r>
              <a:rPr lang="da-DK" dirty="0"/>
              <a:t>Lucian Freud, David og Eli, 2003-04</a:t>
            </a:r>
          </a:p>
        </p:txBody>
      </p:sp>
    </p:spTree>
    <p:extLst>
      <p:ext uri="{BB962C8B-B14F-4D97-AF65-F5344CB8AC3E}">
        <p14:creationId xmlns:p14="http://schemas.microsoft.com/office/powerpoint/2010/main" val="167001150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8CF04D9-997C-682C-E594-244D7BC5B30E}"/>
            </a:ext>
          </a:extLst>
        </p:cNvPr>
        <p:cNvGrpSpPr/>
        <p:nvPr/>
      </p:nvGrpSpPr>
      <p:grpSpPr>
        <a:xfrm>
          <a:off x="0" y="0"/>
          <a:ext cx="0" cy="0"/>
          <a:chOff x="0" y="0"/>
          <a:chExt cx="0" cy="0"/>
        </a:xfrm>
      </p:grpSpPr>
      <p:sp>
        <p:nvSpPr>
          <p:cNvPr id="2" name="Tekstfelt 1">
            <a:extLst>
              <a:ext uri="{FF2B5EF4-FFF2-40B4-BE49-F238E27FC236}">
                <a16:creationId xmlns:a16="http://schemas.microsoft.com/office/drawing/2014/main" id="{DAE161C8-9BEC-1C3C-78CD-685BEFE53BFD}"/>
              </a:ext>
            </a:extLst>
          </p:cNvPr>
          <p:cNvSpPr txBox="1"/>
          <p:nvPr/>
        </p:nvSpPr>
        <p:spPr>
          <a:xfrm>
            <a:off x="1431074" y="386057"/>
            <a:ext cx="3111191" cy="646331"/>
          </a:xfrm>
          <a:prstGeom prst="rect">
            <a:avLst/>
          </a:prstGeom>
          <a:noFill/>
        </p:spPr>
        <p:txBody>
          <a:bodyPr wrap="square" rtlCol="0">
            <a:spAutoFit/>
          </a:bodyPr>
          <a:lstStyle/>
          <a:p>
            <a:r>
              <a:rPr lang="da-DK" dirty="0"/>
              <a:t>Cindy Sherman, </a:t>
            </a:r>
            <a:r>
              <a:rPr lang="da-DK" dirty="0" err="1"/>
              <a:t>untitled</a:t>
            </a:r>
            <a:r>
              <a:rPr lang="da-DK" dirty="0"/>
              <a:t> 645, 2023, </a:t>
            </a:r>
            <a:r>
              <a:rPr lang="da-DK" b="0" i="0" dirty="0">
                <a:solidFill>
                  <a:srgbClr val="000000"/>
                </a:solidFill>
                <a:effectLst/>
                <a:latin typeface="Lato" panose="020F0502020204030203" pitchFamily="34" charset="0"/>
              </a:rPr>
              <a:t>101.6 x 72.4 cm</a:t>
            </a:r>
            <a:r>
              <a:rPr lang="da-DK" dirty="0"/>
              <a:t> </a:t>
            </a:r>
          </a:p>
        </p:txBody>
      </p:sp>
      <p:pic>
        <p:nvPicPr>
          <p:cNvPr id="2050" name="Picture 2" descr="A close-up of the artist Cindy Sherman’s face, distorted and rearranged digitally. One ear is picked out in colour and she wears a long black wig">
            <a:extLst>
              <a:ext uri="{FF2B5EF4-FFF2-40B4-BE49-F238E27FC236}">
                <a16:creationId xmlns:a16="http://schemas.microsoft.com/office/drawing/2014/main" id="{2BF3D556-60C6-5E21-8D24-E4C22482983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195993" y="386057"/>
            <a:ext cx="4564933" cy="611109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0139538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Billede 2" descr="Et billede, der indeholder person&#10;&#10;Automatisk genereret beskrivelse">
            <a:extLst>
              <a:ext uri="{FF2B5EF4-FFF2-40B4-BE49-F238E27FC236}">
                <a16:creationId xmlns:a16="http://schemas.microsoft.com/office/drawing/2014/main" id="{895AFE39-26CE-4FA5-B5C7-863591849AC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868016" y="447040"/>
            <a:ext cx="8455967" cy="5659332"/>
          </a:xfrm>
          <a:prstGeom prst="rect">
            <a:avLst/>
          </a:prstGeom>
        </p:spPr>
      </p:pic>
      <p:sp>
        <p:nvSpPr>
          <p:cNvPr id="4" name="Tekstfelt 3">
            <a:extLst>
              <a:ext uri="{FF2B5EF4-FFF2-40B4-BE49-F238E27FC236}">
                <a16:creationId xmlns:a16="http://schemas.microsoft.com/office/drawing/2014/main" id="{4945EC15-7159-4459-A11F-C7984984BF47}"/>
              </a:ext>
            </a:extLst>
          </p:cNvPr>
          <p:cNvSpPr txBox="1"/>
          <p:nvPr/>
        </p:nvSpPr>
        <p:spPr>
          <a:xfrm>
            <a:off x="1868016" y="6147012"/>
            <a:ext cx="8128000" cy="369332"/>
          </a:xfrm>
          <a:prstGeom prst="rect">
            <a:avLst/>
          </a:prstGeom>
          <a:noFill/>
        </p:spPr>
        <p:txBody>
          <a:bodyPr wrap="square" rtlCol="0">
            <a:spAutoFit/>
          </a:bodyPr>
          <a:lstStyle/>
          <a:p>
            <a:r>
              <a:rPr lang="da-DK" dirty="0"/>
              <a:t>Nan </a:t>
            </a:r>
            <a:r>
              <a:rPr lang="da-DK" dirty="0" err="1"/>
              <a:t>Goldin</a:t>
            </a:r>
            <a:r>
              <a:rPr lang="da-DK" dirty="0"/>
              <a:t>, Nan en måned efter et voldeligt overfald, </a:t>
            </a:r>
            <a:r>
              <a:rPr lang="da-DK" dirty="0" err="1"/>
              <a:t>Cibachrome</a:t>
            </a:r>
            <a:r>
              <a:rPr lang="da-DK" dirty="0"/>
              <a:t> print, 1984</a:t>
            </a:r>
          </a:p>
        </p:txBody>
      </p:sp>
    </p:spTree>
    <p:extLst>
      <p:ext uri="{BB962C8B-B14F-4D97-AF65-F5344CB8AC3E}">
        <p14:creationId xmlns:p14="http://schemas.microsoft.com/office/powerpoint/2010/main" val="249874571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Billede 2" descr="Et billede, der indeholder person&#10;&#10;Automatisk genereret beskrivelse">
            <a:extLst>
              <a:ext uri="{FF2B5EF4-FFF2-40B4-BE49-F238E27FC236}">
                <a16:creationId xmlns:a16="http://schemas.microsoft.com/office/drawing/2014/main" id="{7396CC80-12FC-4813-865F-3C02587C803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24510" y="238760"/>
            <a:ext cx="4657750" cy="6380480"/>
          </a:xfrm>
          <a:prstGeom prst="rect">
            <a:avLst/>
          </a:prstGeom>
        </p:spPr>
      </p:pic>
      <p:sp>
        <p:nvSpPr>
          <p:cNvPr id="4" name="Tekstfelt 3">
            <a:extLst>
              <a:ext uri="{FF2B5EF4-FFF2-40B4-BE49-F238E27FC236}">
                <a16:creationId xmlns:a16="http://schemas.microsoft.com/office/drawing/2014/main" id="{101B785F-1BA6-4860-B420-2CAA2A15DAB7}"/>
              </a:ext>
            </a:extLst>
          </p:cNvPr>
          <p:cNvSpPr txBox="1"/>
          <p:nvPr/>
        </p:nvSpPr>
        <p:spPr>
          <a:xfrm>
            <a:off x="5557520" y="670560"/>
            <a:ext cx="3881755" cy="646331"/>
          </a:xfrm>
          <a:prstGeom prst="rect">
            <a:avLst/>
          </a:prstGeom>
          <a:noFill/>
        </p:spPr>
        <p:txBody>
          <a:bodyPr wrap="square" rtlCol="0">
            <a:spAutoFit/>
          </a:bodyPr>
          <a:lstStyle/>
          <a:p>
            <a:r>
              <a:rPr lang="da-DK" dirty="0"/>
              <a:t>Catherine </a:t>
            </a:r>
            <a:r>
              <a:rPr lang="da-DK" dirty="0" err="1"/>
              <a:t>Opie</a:t>
            </a:r>
            <a:r>
              <a:rPr lang="da-DK" dirty="0"/>
              <a:t>, Selvportræt/</a:t>
            </a:r>
            <a:r>
              <a:rPr lang="da-DK" dirty="0" err="1"/>
              <a:t>cutting</a:t>
            </a:r>
            <a:r>
              <a:rPr lang="da-DK" dirty="0"/>
              <a:t>, </a:t>
            </a:r>
            <a:r>
              <a:rPr lang="da-DK" dirty="0" err="1"/>
              <a:t>Kromogen</a:t>
            </a:r>
            <a:r>
              <a:rPr lang="da-DK" dirty="0"/>
              <a:t> print, 1993</a:t>
            </a:r>
          </a:p>
        </p:txBody>
      </p:sp>
    </p:spTree>
    <p:extLst>
      <p:ext uri="{BB962C8B-B14F-4D97-AF65-F5344CB8AC3E}">
        <p14:creationId xmlns:p14="http://schemas.microsoft.com/office/powerpoint/2010/main" val="86650201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5732312-BC58-6C90-8B7D-554DABF2C03C}"/>
            </a:ext>
          </a:extLst>
        </p:cNvPr>
        <p:cNvGrpSpPr/>
        <p:nvPr/>
      </p:nvGrpSpPr>
      <p:grpSpPr>
        <a:xfrm>
          <a:off x="0" y="0"/>
          <a:ext cx="0" cy="0"/>
          <a:chOff x="0" y="0"/>
          <a:chExt cx="0" cy="0"/>
        </a:xfrm>
      </p:grpSpPr>
      <p:sp>
        <p:nvSpPr>
          <p:cNvPr id="2" name="Tekstfelt 1">
            <a:extLst>
              <a:ext uri="{FF2B5EF4-FFF2-40B4-BE49-F238E27FC236}">
                <a16:creationId xmlns:a16="http://schemas.microsoft.com/office/drawing/2014/main" id="{4D1A5851-5117-A2B7-D87D-EC1FD05311F8}"/>
              </a:ext>
            </a:extLst>
          </p:cNvPr>
          <p:cNvSpPr txBox="1"/>
          <p:nvPr/>
        </p:nvSpPr>
        <p:spPr>
          <a:xfrm>
            <a:off x="802887" y="379142"/>
            <a:ext cx="1906859" cy="1754326"/>
          </a:xfrm>
          <a:prstGeom prst="rect">
            <a:avLst/>
          </a:prstGeom>
          <a:noFill/>
        </p:spPr>
        <p:txBody>
          <a:bodyPr wrap="square" rtlCol="0">
            <a:spAutoFit/>
          </a:bodyPr>
          <a:lstStyle/>
          <a:p>
            <a:r>
              <a:rPr lang="da-DK" dirty="0"/>
              <a:t>Peter Carlsen, portræt af </a:t>
            </a:r>
            <a:r>
              <a:rPr lang="da-DK" b="0" i="0" dirty="0">
                <a:solidFill>
                  <a:srgbClr val="080809"/>
                </a:solidFill>
                <a:effectLst/>
                <a:latin typeface="Segoe UI Historic" panose="020B0502040204020203" pitchFamily="34" charset="0"/>
              </a:rPr>
              <a:t>Kirsten Birgit Schiøtz </a:t>
            </a:r>
            <a:r>
              <a:rPr lang="da-DK" b="0" i="0" dirty="0" err="1">
                <a:solidFill>
                  <a:srgbClr val="080809"/>
                </a:solidFill>
                <a:effectLst/>
                <a:latin typeface="Segoe UI Historic" panose="020B0502040204020203" pitchFamily="34" charset="0"/>
              </a:rPr>
              <a:t>Kretz</a:t>
            </a:r>
            <a:r>
              <a:rPr lang="da-DK" b="0" i="0" dirty="0">
                <a:solidFill>
                  <a:srgbClr val="080809"/>
                </a:solidFill>
                <a:effectLst/>
                <a:latin typeface="Segoe UI Historic" panose="020B0502040204020203" pitchFamily="34" charset="0"/>
              </a:rPr>
              <a:t> Hørsholm (en fiktiv karakter)</a:t>
            </a:r>
            <a:endParaRPr lang="da-DK" dirty="0"/>
          </a:p>
        </p:txBody>
      </p:sp>
      <p:pic>
        <p:nvPicPr>
          <p:cNvPr id="4098" name="Picture 2" descr="May be art of 1 person">
            <a:extLst>
              <a:ext uri="{FF2B5EF4-FFF2-40B4-BE49-F238E27FC236}">
                <a16:creationId xmlns:a16="http://schemas.microsoft.com/office/drawing/2014/main" id="{DF66C373-A704-D062-DE57-0F57829C520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352800" y="0"/>
            <a:ext cx="54864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29529628"/>
      </p:ext>
    </p:extLst>
  </p:cSld>
  <p:clrMapOvr>
    <a:masterClrMapping/>
  </p:clrMapOvr>
</p:sld>
</file>

<file path=ppt/theme/theme1.xml><?xml version="1.0" encoding="utf-8"?>
<a:theme xmlns:a="http://schemas.openxmlformats.org/drawingml/2006/main" name="Office Theme">
  <a:themeElements>
    <a:clrScheme name="Office-tema">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tema">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tema">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tema">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167</TotalTime>
  <Words>975</Words>
  <Application>Microsoft Office PowerPoint</Application>
  <PresentationFormat>Widescreen</PresentationFormat>
  <Paragraphs>65</Paragraphs>
  <Slides>29</Slides>
  <Notes>2</Notes>
  <HiddenSlides>0</HiddenSlides>
  <MMClips>0</MMClips>
  <ScaleCrop>false</ScaleCrop>
  <HeadingPairs>
    <vt:vector size="6" baseType="variant">
      <vt:variant>
        <vt:lpstr>Benyttede skrifttyper</vt:lpstr>
      </vt:variant>
      <vt:variant>
        <vt:i4>10</vt:i4>
      </vt:variant>
      <vt:variant>
        <vt:lpstr>Tema</vt:lpstr>
      </vt:variant>
      <vt:variant>
        <vt:i4>1</vt:i4>
      </vt:variant>
      <vt:variant>
        <vt:lpstr>Slidetitler</vt:lpstr>
      </vt:variant>
      <vt:variant>
        <vt:i4>29</vt:i4>
      </vt:variant>
    </vt:vector>
  </HeadingPairs>
  <TitlesOfParts>
    <vt:vector size="40" baseType="lpstr">
      <vt:lpstr>-apple-system</vt:lpstr>
      <vt:lpstr>Aptos</vt:lpstr>
      <vt:lpstr>Arial</vt:lpstr>
      <vt:lpstr>BBC Reith Serif</vt:lpstr>
      <vt:lpstr>Calibri</vt:lpstr>
      <vt:lpstr>Calibri </vt:lpstr>
      <vt:lpstr>Calibri Light</vt:lpstr>
      <vt:lpstr>Lato</vt:lpstr>
      <vt:lpstr>Segoe UI</vt:lpstr>
      <vt:lpstr>Segoe UI Historic</vt:lpstr>
      <vt:lpstr>Office Theme</vt:lpstr>
      <vt:lpstr>Portrætter</vt:lpstr>
      <vt:lpstr>Definition af begrebet gengivelsesstrategi</vt:lpstr>
      <vt:lpstr>FIGURATIVT (realistisk)</vt:lpstr>
      <vt:lpstr>FIGURATIVT (idealistisk)  </vt:lpstr>
      <vt:lpstr>ABSTRAKT (dekorativt) </vt:lpstr>
      <vt:lpstr>ABSTRAKT (forsimplet)</vt:lpstr>
      <vt:lpstr>EKSPRESSIVT (følelsesbetonet)</vt:lpstr>
      <vt:lpstr>EKSPRESSIVT (forvrænget)</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Selvportrætter</dc:title>
  <dc:creator>Hanne Marie Hørlyk</dc:creator>
  <cp:lastModifiedBy>Karin Meyer Refsgaard</cp:lastModifiedBy>
  <cp:revision>4</cp:revision>
  <dcterms:created xsi:type="dcterms:W3CDTF">2020-11-01T11:07:46Z</dcterms:created>
  <dcterms:modified xsi:type="dcterms:W3CDTF">2025-01-30T10:37:52Z</dcterms:modified>
</cp:coreProperties>
</file>