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2" autoAdjust="0"/>
    <p:restoredTop sz="94660"/>
  </p:normalViewPr>
  <p:slideViewPr>
    <p:cSldViewPr snapToGrid="0">
      <p:cViewPr varScale="1">
        <p:scale>
          <a:sx n="56" d="100"/>
          <a:sy n="56" d="100"/>
        </p:scale>
        <p:origin x="80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fen Nørgaard" userId="7a9c2934-84ec-4006-b605-336c2a43ad7a" providerId="ADAL" clId="{B56E7824-468E-44E9-B1DD-A189082725B6}"/>
    <pc:docChg chg="undo custSel addSld modSld">
      <pc:chgData name="Steffen Nørgaard" userId="7a9c2934-84ec-4006-b605-336c2a43ad7a" providerId="ADAL" clId="{B56E7824-468E-44E9-B1DD-A189082725B6}" dt="2025-02-24T20:51:56.310" v="1251" actId="20577"/>
      <pc:docMkLst>
        <pc:docMk/>
      </pc:docMkLst>
      <pc:sldChg chg="addSp delSp modSp mod">
        <pc:chgData name="Steffen Nørgaard" userId="7a9c2934-84ec-4006-b605-336c2a43ad7a" providerId="ADAL" clId="{B56E7824-468E-44E9-B1DD-A189082725B6}" dt="2025-02-24T20:43:35.855" v="560" actId="26606"/>
        <pc:sldMkLst>
          <pc:docMk/>
          <pc:sldMk cId="2249663365" sldId="256"/>
        </pc:sldMkLst>
        <pc:spChg chg="mod">
          <ac:chgData name="Steffen Nørgaard" userId="7a9c2934-84ec-4006-b605-336c2a43ad7a" providerId="ADAL" clId="{B56E7824-468E-44E9-B1DD-A189082725B6}" dt="2025-02-24T20:43:35.855" v="560" actId="26606"/>
          <ac:spMkLst>
            <pc:docMk/>
            <pc:sldMk cId="2249663365" sldId="256"/>
            <ac:spMk id="2" creationId="{64B7D1B0-A4AD-424D-3762-AEF41842ABFB}"/>
          </ac:spMkLst>
        </pc:spChg>
        <pc:spChg chg="mod">
          <ac:chgData name="Steffen Nørgaard" userId="7a9c2934-84ec-4006-b605-336c2a43ad7a" providerId="ADAL" clId="{B56E7824-468E-44E9-B1DD-A189082725B6}" dt="2025-02-24T20:43:35.855" v="560" actId="26606"/>
          <ac:spMkLst>
            <pc:docMk/>
            <pc:sldMk cId="2249663365" sldId="256"/>
            <ac:spMk id="3" creationId="{64770006-D9B2-4C2B-6D73-CC921C7FB364}"/>
          </ac:spMkLst>
        </pc:spChg>
        <pc:spChg chg="del">
          <ac:chgData name="Steffen Nørgaard" userId="7a9c2934-84ec-4006-b605-336c2a43ad7a" providerId="ADAL" clId="{B56E7824-468E-44E9-B1DD-A189082725B6}" dt="2025-02-24T20:43:35.855" v="560" actId="26606"/>
          <ac:spMkLst>
            <pc:docMk/>
            <pc:sldMk cId="2249663365" sldId="256"/>
            <ac:spMk id="8" creationId="{A8DB9CD9-59B1-4D73-BC4C-98796A48EF9B}"/>
          </ac:spMkLst>
        </pc:spChg>
        <pc:spChg chg="del">
          <ac:chgData name="Steffen Nørgaard" userId="7a9c2934-84ec-4006-b605-336c2a43ad7a" providerId="ADAL" clId="{B56E7824-468E-44E9-B1DD-A189082725B6}" dt="2025-02-24T20:43:35.855" v="560" actId="26606"/>
          <ac:spMkLst>
            <pc:docMk/>
            <pc:sldMk cId="2249663365" sldId="256"/>
            <ac:spMk id="10" creationId="{8874A6A9-41FF-4E33-AFA8-F9F81436A59E}"/>
          </ac:spMkLst>
        </pc:spChg>
        <pc:spChg chg="add">
          <ac:chgData name="Steffen Nørgaard" userId="7a9c2934-84ec-4006-b605-336c2a43ad7a" providerId="ADAL" clId="{B56E7824-468E-44E9-B1DD-A189082725B6}" dt="2025-02-24T20:43:35.855" v="560" actId="26606"/>
          <ac:spMkLst>
            <pc:docMk/>
            <pc:sldMk cId="2249663365" sldId="256"/>
            <ac:spMk id="24" creationId="{4E1BEB12-92AF-4445-98AD-4C7756E7C93B}"/>
          </ac:spMkLst>
        </pc:spChg>
        <pc:spChg chg="add">
          <ac:chgData name="Steffen Nørgaard" userId="7a9c2934-84ec-4006-b605-336c2a43ad7a" providerId="ADAL" clId="{B56E7824-468E-44E9-B1DD-A189082725B6}" dt="2025-02-24T20:43:35.855" v="560" actId="26606"/>
          <ac:spMkLst>
            <pc:docMk/>
            <pc:sldMk cId="2249663365" sldId="256"/>
            <ac:spMk id="26" creationId="{D0522C2C-7B5C-48A7-A969-03941E5D2E76}"/>
          </ac:spMkLst>
        </pc:spChg>
        <pc:spChg chg="add">
          <ac:chgData name="Steffen Nørgaard" userId="7a9c2934-84ec-4006-b605-336c2a43ad7a" providerId="ADAL" clId="{B56E7824-468E-44E9-B1DD-A189082725B6}" dt="2025-02-24T20:43:35.855" v="560" actId="26606"/>
          <ac:spMkLst>
            <pc:docMk/>
            <pc:sldMk cId="2249663365" sldId="256"/>
            <ac:spMk id="28" creationId="{9C682A1A-5B2D-4111-BBD6-620165633E5B}"/>
          </ac:spMkLst>
        </pc:spChg>
        <pc:spChg chg="add">
          <ac:chgData name="Steffen Nørgaard" userId="7a9c2934-84ec-4006-b605-336c2a43ad7a" providerId="ADAL" clId="{B56E7824-468E-44E9-B1DD-A189082725B6}" dt="2025-02-24T20:43:35.855" v="560" actId="26606"/>
          <ac:spMkLst>
            <pc:docMk/>
            <pc:sldMk cId="2249663365" sldId="256"/>
            <ac:spMk id="30" creationId="{D6EE29F2-D77F-4BD0-A20B-334D316A1C9D}"/>
          </ac:spMkLst>
        </pc:spChg>
        <pc:spChg chg="add">
          <ac:chgData name="Steffen Nørgaard" userId="7a9c2934-84ec-4006-b605-336c2a43ad7a" providerId="ADAL" clId="{B56E7824-468E-44E9-B1DD-A189082725B6}" dt="2025-02-24T20:43:35.855" v="560" actId="26606"/>
          <ac:spMkLst>
            <pc:docMk/>
            <pc:sldMk cId="2249663365" sldId="256"/>
            <ac:spMk id="32" creationId="{22D09ED2-868F-42C6-866E-F92E0CEF314F}"/>
          </ac:spMkLst>
        </pc:spChg>
        <pc:grpChg chg="del">
          <ac:chgData name="Steffen Nørgaard" userId="7a9c2934-84ec-4006-b605-336c2a43ad7a" providerId="ADAL" clId="{B56E7824-468E-44E9-B1DD-A189082725B6}" dt="2025-02-24T20:43:35.855" v="560" actId="26606"/>
          <ac:grpSpMkLst>
            <pc:docMk/>
            <pc:sldMk cId="2249663365" sldId="256"/>
            <ac:grpSpMk id="12" creationId="{721D730E-1F97-4071-B143-B05E6D2599BC}"/>
          </ac:grpSpMkLst>
        </pc:grpChg>
      </pc:sldChg>
      <pc:sldChg chg="addSp delSp modSp mod">
        <pc:chgData name="Steffen Nørgaard" userId="7a9c2934-84ec-4006-b605-336c2a43ad7a" providerId="ADAL" clId="{B56E7824-468E-44E9-B1DD-A189082725B6}" dt="2025-02-24T20:43:30.939" v="559" actId="26606"/>
        <pc:sldMkLst>
          <pc:docMk/>
          <pc:sldMk cId="667956922" sldId="257"/>
        </pc:sldMkLst>
        <pc:spChg chg="mod">
          <ac:chgData name="Steffen Nørgaard" userId="7a9c2934-84ec-4006-b605-336c2a43ad7a" providerId="ADAL" clId="{B56E7824-468E-44E9-B1DD-A189082725B6}" dt="2025-02-24T20:43:30.939" v="559" actId="26606"/>
          <ac:spMkLst>
            <pc:docMk/>
            <pc:sldMk cId="667956922" sldId="257"/>
            <ac:spMk id="2" creationId="{B8DBE4F5-B8A6-B4E7-50A0-C49593842F75}"/>
          </ac:spMkLst>
        </pc:spChg>
        <pc:spChg chg="del">
          <ac:chgData name="Steffen Nørgaard" userId="7a9c2934-84ec-4006-b605-336c2a43ad7a" providerId="ADAL" clId="{B56E7824-468E-44E9-B1DD-A189082725B6}" dt="2025-02-24T20:43:30.939" v="559" actId="26606"/>
          <ac:spMkLst>
            <pc:docMk/>
            <pc:sldMk cId="667956922" sldId="257"/>
            <ac:spMk id="3" creationId="{1217504F-5710-51BE-DFBB-0B27BE37337B}"/>
          </ac:spMkLst>
        </pc:spChg>
        <pc:spChg chg="del">
          <ac:chgData name="Steffen Nørgaard" userId="7a9c2934-84ec-4006-b605-336c2a43ad7a" providerId="ADAL" clId="{B56E7824-468E-44E9-B1DD-A189082725B6}" dt="2025-02-24T20:43:30.939" v="559" actId="26606"/>
          <ac:spMkLst>
            <pc:docMk/>
            <pc:sldMk cId="667956922" sldId="257"/>
            <ac:spMk id="8" creationId="{4BC99CB9-DDAD-44A2-8A1C-E3AF4E72DF5C}"/>
          </ac:spMkLst>
        </pc:spChg>
        <pc:spChg chg="del">
          <ac:chgData name="Steffen Nørgaard" userId="7a9c2934-84ec-4006-b605-336c2a43ad7a" providerId="ADAL" clId="{B56E7824-468E-44E9-B1DD-A189082725B6}" dt="2025-02-24T20:43:30.939" v="559" actId="26606"/>
          <ac:spMkLst>
            <pc:docMk/>
            <pc:sldMk cId="667956922" sldId="257"/>
            <ac:spMk id="10" creationId="{64053CBF-3932-45FF-8285-EE5146085F3A}"/>
          </ac:spMkLst>
        </pc:spChg>
        <pc:spChg chg="add">
          <ac:chgData name="Steffen Nørgaard" userId="7a9c2934-84ec-4006-b605-336c2a43ad7a" providerId="ADAL" clId="{B56E7824-468E-44E9-B1DD-A189082725B6}" dt="2025-02-24T20:43:30.939" v="559" actId="26606"/>
          <ac:spMkLst>
            <pc:docMk/>
            <pc:sldMk cId="667956922" sldId="257"/>
            <ac:spMk id="29" creationId="{B50AB553-2A96-4A92-96F2-93548E096954}"/>
          </ac:spMkLst>
        </pc:spChg>
        <pc:grpChg chg="del">
          <ac:chgData name="Steffen Nørgaard" userId="7a9c2934-84ec-4006-b605-336c2a43ad7a" providerId="ADAL" clId="{B56E7824-468E-44E9-B1DD-A189082725B6}" dt="2025-02-24T20:43:30.939" v="559" actId="26606"/>
          <ac:grpSpMkLst>
            <pc:docMk/>
            <pc:sldMk cId="667956922" sldId="257"/>
            <ac:grpSpMk id="12" creationId="{2E751C04-BEA6-446B-A678-9C74819EBD4C}"/>
          </ac:grpSpMkLst>
        </pc:grpChg>
        <pc:grpChg chg="del">
          <ac:chgData name="Steffen Nørgaard" userId="7a9c2934-84ec-4006-b605-336c2a43ad7a" providerId="ADAL" clId="{B56E7824-468E-44E9-B1DD-A189082725B6}" dt="2025-02-24T20:43:30.939" v="559" actId="26606"/>
          <ac:grpSpMkLst>
            <pc:docMk/>
            <pc:sldMk cId="667956922" sldId="257"/>
            <ac:grpSpMk id="18" creationId="{B63ACBA3-DEFD-4C6D-BBA0-64468FA99C2D}"/>
          </ac:grpSpMkLst>
        </pc:grpChg>
        <pc:graphicFrameChg chg="add">
          <ac:chgData name="Steffen Nørgaard" userId="7a9c2934-84ec-4006-b605-336c2a43ad7a" providerId="ADAL" clId="{B56E7824-468E-44E9-B1DD-A189082725B6}" dt="2025-02-24T20:43:30.939" v="559" actId="26606"/>
          <ac:graphicFrameMkLst>
            <pc:docMk/>
            <pc:sldMk cId="667956922" sldId="257"/>
            <ac:graphicFrameMk id="24" creationId="{0A25CB7C-9B51-7FF2-70F2-4E5CA8D4F2C4}"/>
          </ac:graphicFrameMkLst>
        </pc:graphicFrameChg>
        <pc:picChg chg="add">
          <ac:chgData name="Steffen Nørgaard" userId="7a9c2934-84ec-4006-b605-336c2a43ad7a" providerId="ADAL" clId="{B56E7824-468E-44E9-B1DD-A189082725B6}" dt="2025-02-24T20:43:30.939" v="559" actId="26606"/>
          <ac:picMkLst>
            <pc:docMk/>
            <pc:sldMk cId="667956922" sldId="257"/>
            <ac:picMk id="25" creationId="{0E4FC3BF-3436-30AC-8C98-EF16C9FB0D79}"/>
          </ac:picMkLst>
        </pc:picChg>
      </pc:sldChg>
      <pc:sldChg chg="addSp delSp modSp mod">
        <pc:chgData name="Steffen Nørgaard" userId="7a9c2934-84ec-4006-b605-336c2a43ad7a" providerId="ADAL" clId="{B56E7824-468E-44E9-B1DD-A189082725B6}" dt="2025-02-24T20:43:19.637" v="558" actId="26606"/>
        <pc:sldMkLst>
          <pc:docMk/>
          <pc:sldMk cId="2181689887" sldId="259"/>
        </pc:sldMkLst>
        <pc:spChg chg="mod">
          <ac:chgData name="Steffen Nørgaard" userId="7a9c2934-84ec-4006-b605-336c2a43ad7a" providerId="ADAL" clId="{B56E7824-468E-44E9-B1DD-A189082725B6}" dt="2025-02-24T20:43:19.637" v="558" actId="26606"/>
          <ac:spMkLst>
            <pc:docMk/>
            <pc:sldMk cId="2181689887" sldId="259"/>
            <ac:spMk id="2" creationId="{3FA98911-859D-5D27-6835-AA93E10525FF}"/>
          </ac:spMkLst>
        </pc:spChg>
        <pc:spChg chg="del">
          <ac:chgData name="Steffen Nørgaard" userId="7a9c2934-84ec-4006-b605-336c2a43ad7a" providerId="ADAL" clId="{B56E7824-468E-44E9-B1DD-A189082725B6}" dt="2025-02-24T20:43:19.637" v="558" actId="26606"/>
          <ac:spMkLst>
            <pc:docMk/>
            <pc:sldMk cId="2181689887" sldId="259"/>
            <ac:spMk id="9" creationId="{BACC6370-2D7E-4714-9D71-7542949D7D5D}"/>
          </ac:spMkLst>
        </pc:spChg>
        <pc:spChg chg="del">
          <ac:chgData name="Steffen Nørgaard" userId="7a9c2934-84ec-4006-b605-336c2a43ad7a" providerId="ADAL" clId="{B56E7824-468E-44E9-B1DD-A189082725B6}" dt="2025-02-24T20:43:19.637" v="558" actId="26606"/>
          <ac:spMkLst>
            <pc:docMk/>
            <pc:sldMk cId="2181689887" sldId="259"/>
            <ac:spMk id="11" creationId="{F68B3F68-107C-434F-AA38-110D5EA91B85}"/>
          </ac:spMkLst>
        </pc:spChg>
        <pc:spChg chg="del">
          <ac:chgData name="Steffen Nørgaard" userId="7a9c2934-84ec-4006-b605-336c2a43ad7a" providerId="ADAL" clId="{B56E7824-468E-44E9-B1DD-A189082725B6}" dt="2025-02-24T20:43:19.637" v="558" actId="26606"/>
          <ac:spMkLst>
            <pc:docMk/>
            <pc:sldMk cId="2181689887" sldId="259"/>
            <ac:spMk id="13" creationId="{AAD0DBB9-1A4B-4391-81D4-CB19F9AB918A}"/>
          </ac:spMkLst>
        </pc:spChg>
        <pc:spChg chg="del">
          <ac:chgData name="Steffen Nørgaard" userId="7a9c2934-84ec-4006-b605-336c2a43ad7a" providerId="ADAL" clId="{B56E7824-468E-44E9-B1DD-A189082725B6}" dt="2025-02-24T20:43:19.637" v="558" actId="26606"/>
          <ac:spMkLst>
            <pc:docMk/>
            <pc:sldMk cId="2181689887" sldId="259"/>
            <ac:spMk id="15" creationId="{063BBA22-50EA-4C4D-BE05-F1CE4E63AA56}"/>
          </ac:spMkLst>
        </pc:spChg>
        <pc:spChg chg="add">
          <ac:chgData name="Steffen Nørgaard" userId="7a9c2934-84ec-4006-b605-336c2a43ad7a" providerId="ADAL" clId="{B56E7824-468E-44E9-B1DD-A189082725B6}" dt="2025-02-24T20:43:19.637" v="558" actId="26606"/>
          <ac:spMkLst>
            <pc:docMk/>
            <pc:sldMk cId="2181689887" sldId="259"/>
            <ac:spMk id="21" creationId="{B50AB553-2A96-4A92-96F2-93548E096954}"/>
          </ac:spMkLst>
        </pc:spChg>
        <pc:graphicFrameChg chg="mod modGraphic">
          <ac:chgData name="Steffen Nørgaard" userId="7a9c2934-84ec-4006-b605-336c2a43ad7a" providerId="ADAL" clId="{B56E7824-468E-44E9-B1DD-A189082725B6}" dt="2025-02-24T20:43:19.637" v="558" actId="26606"/>
          <ac:graphicFrameMkLst>
            <pc:docMk/>
            <pc:sldMk cId="2181689887" sldId="259"/>
            <ac:graphicFrameMk id="5" creationId="{85E24B84-CDC8-1401-12C2-53495EDDB559}"/>
          </ac:graphicFrameMkLst>
        </pc:graphicFrameChg>
        <pc:picChg chg="add">
          <ac:chgData name="Steffen Nørgaard" userId="7a9c2934-84ec-4006-b605-336c2a43ad7a" providerId="ADAL" clId="{B56E7824-468E-44E9-B1DD-A189082725B6}" dt="2025-02-24T20:43:19.637" v="558" actId="26606"/>
          <ac:picMkLst>
            <pc:docMk/>
            <pc:sldMk cId="2181689887" sldId="259"/>
            <ac:picMk id="17" creationId="{EB2EA808-65E9-A4C8-D380-87F7858D240A}"/>
          </ac:picMkLst>
        </pc:picChg>
      </pc:sldChg>
      <pc:sldChg chg="addSp modSp new mod setBg">
        <pc:chgData name="Steffen Nørgaard" userId="7a9c2934-84ec-4006-b605-336c2a43ad7a" providerId="ADAL" clId="{B56E7824-468E-44E9-B1DD-A189082725B6}" dt="2025-02-24T20:43:14.457" v="557" actId="26606"/>
        <pc:sldMkLst>
          <pc:docMk/>
          <pc:sldMk cId="2091527260" sldId="261"/>
        </pc:sldMkLst>
        <pc:spChg chg="mod">
          <ac:chgData name="Steffen Nørgaard" userId="7a9c2934-84ec-4006-b605-336c2a43ad7a" providerId="ADAL" clId="{B56E7824-468E-44E9-B1DD-A189082725B6}" dt="2025-02-24T20:43:14.457" v="557" actId="26606"/>
          <ac:spMkLst>
            <pc:docMk/>
            <pc:sldMk cId="2091527260" sldId="261"/>
            <ac:spMk id="2" creationId="{7230D9D2-7518-1AE6-FD3A-86B8E219C99E}"/>
          </ac:spMkLst>
        </pc:spChg>
        <pc:spChg chg="mod">
          <ac:chgData name="Steffen Nørgaard" userId="7a9c2934-84ec-4006-b605-336c2a43ad7a" providerId="ADAL" clId="{B56E7824-468E-44E9-B1DD-A189082725B6}" dt="2025-02-24T20:43:14.457" v="557" actId="26606"/>
          <ac:spMkLst>
            <pc:docMk/>
            <pc:sldMk cId="2091527260" sldId="261"/>
            <ac:spMk id="3" creationId="{67C289C9-8B00-BF19-9704-886F5F0D70D5}"/>
          </ac:spMkLst>
        </pc:spChg>
        <pc:spChg chg="add">
          <ac:chgData name="Steffen Nørgaard" userId="7a9c2934-84ec-4006-b605-336c2a43ad7a" providerId="ADAL" clId="{B56E7824-468E-44E9-B1DD-A189082725B6}" dt="2025-02-24T20:43:14.457" v="557" actId="26606"/>
          <ac:spMkLst>
            <pc:docMk/>
            <pc:sldMk cId="2091527260" sldId="261"/>
            <ac:spMk id="8" creationId="{1709F1D5-B0F1-4714-A239-E5B61C161915}"/>
          </ac:spMkLst>
        </pc:spChg>
        <pc:spChg chg="add">
          <ac:chgData name="Steffen Nørgaard" userId="7a9c2934-84ec-4006-b605-336c2a43ad7a" providerId="ADAL" clId="{B56E7824-468E-44E9-B1DD-A189082725B6}" dt="2025-02-24T20:43:14.457" v="557" actId="26606"/>
          <ac:spMkLst>
            <pc:docMk/>
            <pc:sldMk cId="2091527260" sldId="261"/>
            <ac:spMk id="10" creationId="{228FB460-D3FF-4440-A020-05982A09E517}"/>
          </ac:spMkLst>
        </pc:spChg>
        <pc:spChg chg="add">
          <ac:chgData name="Steffen Nørgaard" userId="7a9c2934-84ec-4006-b605-336c2a43ad7a" providerId="ADAL" clId="{B56E7824-468E-44E9-B1DD-A189082725B6}" dt="2025-02-24T20:43:14.457" v="557" actId="26606"/>
          <ac:spMkLst>
            <pc:docMk/>
            <pc:sldMk cId="2091527260" sldId="261"/>
            <ac:spMk id="12" creationId="{14847E93-7DC1-4D4B-8829-B19AA7137C50}"/>
          </ac:spMkLst>
        </pc:spChg>
        <pc:spChg chg="add">
          <ac:chgData name="Steffen Nørgaard" userId="7a9c2934-84ec-4006-b605-336c2a43ad7a" providerId="ADAL" clId="{B56E7824-468E-44E9-B1DD-A189082725B6}" dt="2025-02-24T20:43:14.457" v="557" actId="26606"/>
          <ac:spMkLst>
            <pc:docMk/>
            <pc:sldMk cId="2091527260" sldId="261"/>
            <ac:spMk id="14" creationId="{5566D6E1-03A1-4D73-A4E0-35D74D568A04}"/>
          </ac:spMkLst>
        </pc:spChg>
        <pc:spChg chg="add">
          <ac:chgData name="Steffen Nørgaard" userId="7a9c2934-84ec-4006-b605-336c2a43ad7a" providerId="ADAL" clId="{B56E7824-468E-44E9-B1DD-A189082725B6}" dt="2025-02-24T20:43:14.457" v="557" actId="26606"/>
          <ac:spMkLst>
            <pc:docMk/>
            <pc:sldMk cId="2091527260" sldId="261"/>
            <ac:spMk id="16" creationId="{9F835A99-04AC-494A-A572-AFE8413CC938}"/>
          </ac:spMkLst>
        </pc:spChg>
        <pc:spChg chg="add">
          <ac:chgData name="Steffen Nørgaard" userId="7a9c2934-84ec-4006-b605-336c2a43ad7a" providerId="ADAL" clId="{B56E7824-468E-44E9-B1DD-A189082725B6}" dt="2025-02-24T20:43:14.457" v="557" actId="26606"/>
          <ac:spMkLst>
            <pc:docMk/>
            <pc:sldMk cId="2091527260" sldId="261"/>
            <ac:spMk id="18" creationId="{7B786209-1B0B-4CA9-9BDD-F7327066A84D}"/>
          </ac:spMkLst>
        </pc:spChg>
        <pc:spChg chg="add">
          <ac:chgData name="Steffen Nørgaard" userId="7a9c2934-84ec-4006-b605-336c2a43ad7a" providerId="ADAL" clId="{B56E7824-468E-44E9-B1DD-A189082725B6}" dt="2025-02-24T20:43:14.457" v="557" actId="26606"/>
          <ac:spMkLst>
            <pc:docMk/>
            <pc:sldMk cId="2091527260" sldId="261"/>
            <ac:spMk id="20" creationId="{2D2964BB-484D-45AE-AD66-D407D0629652}"/>
          </ac:spMkLst>
        </pc:spChg>
        <pc:spChg chg="add">
          <ac:chgData name="Steffen Nørgaard" userId="7a9c2934-84ec-4006-b605-336c2a43ad7a" providerId="ADAL" clId="{B56E7824-468E-44E9-B1DD-A189082725B6}" dt="2025-02-24T20:43:14.457" v="557" actId="26606"/>
          <ac:spMkLst>
            <pc:docMk/>
            <pc:sldMk cId="2091527260" sldId="261"/>
            <ac:spMk id="22" creationId="{6691AC69-A76E-4DAB-B565-468B6B87ACF3}"/>
          </ac:spMkLst>
        </pc:spChg>
      </pc:sldChg>
      <pc:sldChg chg="addSp delSp modSp new mod setBg">
        <pc:chgData name="Steffen Nørgaard" userId="7a9c2934-84ec-4006-b605-336c2a43ad7a" providerId="ADAL" clId="{B56E7824-468E-44E9-B1DD-A189082725B6}" dt="2025-02-24T20:51:56.310" v="1251" actId="20577"/>
        <pc:sldMkLst>
          <pc:docMk/>
          <pc:sldMk cId="2876489164" sldId="262"/>
        </pc:sldMkLst>
        <pc:spChg chg="mod">
          <ac:chgData name="Steffen Nørgaard" userId="7a9c2934-84ec-4006-b605-336c2a43ad7a" providerId="ADAL" clId="{B56E7824-468E-44E9-B1DD-A189082725B6}" dt="2025-02-24T20:51:26.304" v="1217" actId="26606"/>
          <ac:spMkLst>
            <pc:docMk/>
            <pc:sldMk cId="2876489164" sldId="262"/>
            <ac:spMk id="2" creationId="{B65D7673-251D-C76B-A34D-A1805555BD49}"/>
          </ac:spMkLst>
        </pc:spChg>
        <pc:spChg chg="add del mod">
          <ac:chgData name="Steffen Nørgaard" userId="7a9c2934-84ec-4006-b605-336c2a43ad7a" providerId="ADAL" clId="{B56E7824-468E-44E9-B1DD-A189082725B6}" dt="2025-02-24T20:51:26.304" v="1217" actId="26606"/>
          <ac:spMkLst>
            <pc:docMk/>
            <pc:sldMk cId="2876489164" sldId="262"/>
            <ac:spMk id="3" creationId="{11EC5DFB-2F82-09D7-E44F-9454BB116102}"/>
          </ac:spMkLst>
        </pc:spChg>
        <pc:spChg chg="add">
          <ac:chgData name="Steffen Nørgaard" userId="7a9c2934-84ec-4006-b605-336c2a43ad7a" providerId="ADAL" clId="{B56E7824-468E-44E9-B1DD-A189082725B6}" dt="2025-02-24T20:51:26.304" v="1217" actId="26606"/>
          <ac:spMkLst>
            <pc:docMk/>
            <pc:sldMk cId="2876489164" sldId="262"/>
            <ac:spMk id="8" creationId="{907EF6B7-1338-4443-8C46-6A318D952DFD}"/>
          </ac:spMkLst>
        </pc:spChg>
        <pc:spChg chg="add del">
          <ac:chgData name="Steffen Nørgaard" userId="7a9c2934-84ec-4006-b605-336c2a43ad7a" providerId="ADAL" clId="{B56E7824-468E-44E9-B1DD-A189082725B6}" dt="2025-02-24T20:51:26.280" v="1216" actId="26606"/>
          <ac:spMkLst>
            <pc:docMk/>
            <pc:sldMk cId="2876489164" sldId="262"/>
            <ac:spMk id="9" creationId="{BACC6370-2D7E-4714-9D71-7542949D7D5D}"/>
          </ac:spMkLst>
        </pc:spChg>
        <pc:spChg chg="add">
          <ac:chgData name="Steffen Nørgaard" userId="7a9c2934-84ec-4006-b605-336c2a43ad7a" providerId="ADAL" clId="{B56E7824-468E-44E9-B1DD-A189082725B6}" dt="2025-02-24T20:51:26.304" v="1217" actId="26606"/>
          <ac:spMkLst>
            <pc:docMk/>
            <pc:sldMk cId="2876489164" sldId="262"/>
            <ac:spMk id="10" creationId="{DAAE4CDD-124C-4DCF-9584-B6033B545DD5}"/>
          </ac:spMkLst>
        </pc:spChg>
        <pc:spChg chg="add del">
          <ac:chgData name="Steffen Nørgaard" userId="7a9c2934-84ec-4006-b605-336c2a43ad7a" providerId="ADAL" clId="{B56E7824-468E-44E9-B1DD-A189082725B6}" dt="2025-02-24T20:51:26.280" v="1216" actId="26606"/>
          <ac:spMkLst>
            <pc:docMk/>
            <pc:sldMk cId="2876489164" sldId="262"/>
            <ac:spMk id="11" creationId="{256B2C21-A230-48C0-8DF1-C46611373C44}"/>
          </ac:spMkLst>
        </pc:spChg>
        <pc:spChg chg="add">
          <ac:chgData name="Steffen Nørgaard" userId="7a9c2934-84ec-4006-b605-336c2a43ad7a" providerId="ADAL" clId="{B56E7824-468E-44E9-B1DD-A189082725B6}" dt="2025-02-24T20:51:26.304" v="1217" actId="26606"/>
          <ac:spMkLst>
            <pc:docMk/>
            <pc:sldMk cId="2876489164" sldId="262"/>
            <ac:spMk id="12" creationId="{081E4A58-353D-44AE-B2FC-2A74E2E400F7}"/>
          </ac:spMkLst>
        </pc:spChg>
        <pc:spChg chg="add del">
          <ac:chgData name="Steffen Nørgaard" userId="7a9c2934-84ec-4006-b605-336c2a43ad7a" providerId="ADAL" clId="{B56E7824-468E-44E9-B1DD-A189082725B6}" dt="2025-02-24T20:51:26.280" v="1216" actId="26606"/>
          <ac:spMkLst>
            <pc:docMk/>
            <pc:sldMk cId="2876489164" sldId="262"/>
            <ac:spMk id="13" creationId="{3847E18C-932D-4C95-AABA-FEC7C9499AD7}"/>
          </ac:spMkLst>
        </pc:spChg>
        <pc:spChg chg="add del">
          <ac:chgData name="Steffen Nørgaard" userId="7a9c2934-84ec-4006-b605-336c2a43ad7a" providerId="ADAL" clId="{B56E7824-468E-44E9-B1DD-A189082725B6}" dt="2025-02-24T20:51:26.280" v="1216" actId="26606"/>
          <ac:spMkLst>
            <pc:docMk/>
            <pc:sldMk cId="2876489164" sldId="262"/>
            <ac:spMk id="15" creationId="{3150CB11-0C61-439E-910F-5787759E72A0}"/>
          </ac:spMkLst>
        </pc:spChg>
        <pc:spChg chg="add del">
          <ac:chgData name="Steffen Nørgaard" userId="7a9c2934-84ec-4006-b605-336c2a43ad7a" providerId="ADAL" clId="{B56E7824-468E-44E9-B1DD-A189082725B6}" dt="2025-02-24T20:51:26.280" v="1216" actId="26606"/>
          <ac:spMkLst>
            <pc:docMk/>
            <pc:sldMk cId="2876489164" sldId="262"/>
            <ac:spMk id="17" creationId="{43F8A58B-5155-44CE-A5FF-7647B47D0A7A}"/>
          </ac:spMkLst>
        </pc:spChg>
        <pc:spChg chg="add del">
          <ac:chgData name="Steffen Nørgaard" userId="7a9c2934-84ec-4006-b605-336c2a43ad7a" providerId="ADAL" clId="{B56E7824-468E-44E9-B1DD-A189082725B6}" dt="2025-02-24T20:51:26.280" v="1216" actId="26606"/>
          <ac:spMkLst>
            <pc:docMk/>
            <pc:sldMk cId="2876489164" sldId="262"/>
            <ac:spMk id="19" creationId="{443F2ACA-E6D6-4028-82DD-F03C262D5DE6}"/>
          </ac:spMkLst>
        </pc:spChg>
        <pc:spChg chg="add mod">
          <ac:chgData name="Steffen Nørgaard" userId="7a9c2934-84ec-4006-b605-336c2a43ad7a" providerId="ADAL" clId="{B56E7824-468E-44E9-B1DD-A189082725B6}" dt="2025-02-24T20:51:56.310" v="1251" actId="20577"/>
          <ac:spMkLst>
            <pc:docMk/>
            <pc:sldMk cId="2876489164" sldId="262"/>
            <ac:spMk id="21" creationId="{11EC5DFB-2F82-09D7-E44F-9454BB116102}"/>
          </ac:spMkLst>
        </pc:spChg>
        <pc:graphicFrameChg chg="add del">
          <ac:chgData name="Steffen Nørgaard" userId="7a9c2934-84ec-4006-b605-336c2a43ad7a" providerId="ADAL" clId="{B56E7824-468E-44E9-B1DD-A189082725B6}" dt="2025-02-24T20:51:26.280" v="1216" actId="26606"/>
          <ac:graphicFrameMkLst>
            <pc:docMk/>
            <pc:sldMk cId="2876489164" sldId="262"/>
            <ac:graphicFrameMk id="5" creationId="{AC84FA73-DBBD-BCF1-DC8C-C06A4F1FF67E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436A2C-B939-4B15-9A81-D2B1AD6D872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E5A6106-0851-4A66-ADC3-27A9E393C582}">
      <dgm:prSet/>
      <dgm:spPr/>
      <dgm:t>
        <a:bodyPr/>
        <a:lstStyle/>
        <a:p>
          <a:r>
            <a:rPr lang="da-DK"/>
            <a:t>Den nye danske Venstre-Konservative (VK) regering fra 2001 ønskede at Danmark skulle føre end mere USA-venlig og militaristisk udenrigspolitik.</a:t>
          </a:r>
          <a:endParaRPr lang="en-US"/>
        </a:p>
      </dgm:t>
    </dgm:pt>
    <dgm:pt modelId="{290BEEBD-1149-4FAE-8E5D-3E77A005C8EA}" type="parTrans" cxnId="{F215389B-F166-4C51-9B94-8764DC3DEAFA}">
      <dgm:prSet/>
      <dgm:spPr/>
      <dgm:t>
        <a:bodyPr/>
        <a:lstStyle/>
        <a:p>
          <a:endParaRPr lang="en-US"/>
        </a:p>
      </dgm:t>
    </dgm:pt>
    <dgm:pt modelId="{007F2C22-9851-44FA-95D1-FB6F556E10CF}" type="sibTrans" cxnId="{F215389B-F166-4C51-9B94-8764DC3DEAFA}">
      <dgm:prSet/>
      <dgm:spPr/>
      <dgm:t>
        <a:bodyPr/>
        <a:lstStyle/>
        <a:p>
          <a:endParaRPr lang="en-US"/>
        </a:p>
      </dgm:t>
    </dgm:pt>
    <dgm:pt modelId="{671D5C9B-2BA1-4802-A1BD-C9F082806393}">
      <dgm:prSet/>
      <dgm:spPr/>
      <dgm:t>
        <a:bodyPr/>
        <a:lstStyle/>
        <a:p>
          <a:r>
            <a:rPr lang="da-DK"/>
            <a:t>På trods af at USA ikke havde FN’s opbakning til at angribe Irak støttede statsminister Anders Fogh Rasmussen beslutningen og Danmark blev officiel krigsdeltager.</a:t>
          </a:r>
          <a:endParaRPr lang="en-US"/>
        </a:p>
      </dgm:t>
    </dgm:pt>
    <dgm:pt modelId="{A9C7CA62-1B4A-4075-A804-D44BDA1250C2}" type="parTrans" cxnId="{D7C340F2-0E78-4218-9554-D24EFF9B19FD}">
      <dgm:prSet/>
      <dgm:spPr/>
      <dgm:t>
        <a:bodyPr/>
        <a:lstStyle/>
        <a:p>
          <a:endParaRPr lang="en-US"/>
        </a:p>
      </dgm:t>
    </dgm:pt>
    <dgm:pt modelId="{4A098DDF-3515-4AF5-B097-62B5756156B3}" type="sibTrans" cxnId="{D7C340F2-0E78-4218-9554-D24EFF9B19FD}">
      <dgm:prSet/>
      <dgm:spPr/>
      <dgm:t>
        <a:bodyPr/>
        <a:lstStyle/>
        <a:p>
          <a:endParaRPr lang="en-US"/>
        </a:p>
      </dgm:t>
    </dgm:pt>
    <dgm:pt modelId="{EF5E4DAF-0AA5-453F-ACC4-3732A6222F14}">
      <dgm:prSet/>
      <dgm:spPr/>
      <dgm:t>
        <a:bodyPr/>
        <a:lstStyle/>
        <a:p>
          <a:r>
            <a:rPr lang="da-DK"/>
            <a:t>Danmarks bidrag til invasionen var dog kun symbolsk i form af et lille krigsskib og en lille ubåd.</a:t>
          </a:r>
          <a:endParaRPr lang="en-US"/>
        </a:p>
      </dgm:t>
    </dgm:pt>
    <dgm:pt modelId="{E951C758-6BAE-41CD-B6DC-696D602BBCE5}" type="parTrans" cxnId="{79EC8834-8123-4A31-BBAA-9CF79B75B3EC}">
      <dgm:prSet/>
      <dgm:spPr/>
      <dgm:t>
        <a:bodyPr/>
        <a:lstStyle/>
        <a:p>
          <a:endParaRPr lang="en-US"/>
        </a:p>
      </dgm:t>
    </dgm:pt>
    <dgm:pt modelId="{B91B4EED-CD9E-401C-9736-81E72B1E1505}" type="sibTrans" cxnId="{79EC8834-8123-4A31-BBAA-9CF79B75B3EC}">
      <dgm:prSet/>
      <dgm:spPr/>
      <dgm:t>
        <a:bodyPr/>
        <a:lstStyle/>
        <a:p>
          <a:endParaRPr lang="en-US"/>
        </a:p>
      </dgm:t>
    </dgm:pt>
    <dgm:pt modelId="{7EDEE42F-CA7D-4185-BFE8-9863493003FF}" type="pres">
      <dgm:prSet presAssocID="{93436A2C-B939-4B15-9A81-D2B1AD6D872E}" presName="linear" presStyleCnt="0">
        <dgm:presLayoutVars>
          <dgm:animLvl val="lvl"/>
          <dgm:resizeHandles val="exact"/>
        </dgm:presLayoutVars>
      </dgm:prSet>
      <dgm:spPr/>
    </dgm:pt>
    <dgm:pt modelId="{7C22147C-6AC7-450D-B006-1B0614B5D395}" type="pres">
      <dgm:prSet presAssocID="{EE5A6106-0851-4A66-ADC3-27A9E393C58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DC92394-B03E-441C-93B4-157C535F30D7}" type="pres">
      <dgm:prSet presAssocID="{007F2C22-9851-44FA-95D1-FB6F556E10CF}" presName="spacer" presStyleCnt="0"/>
      <dgm:spPr/>
    </dgm:pt>
    <dgm:pt modelId="{74789F9E-EA2E-4E50-9A61-682C7E8A9E84}" type="pres">
      <dgm:prSet presAssocID="{671D5C9B-2BA1-4802-A1BD-C9F08280639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F9983B9-0A3D-4B40-BA1F-1CC4BB324F3D}" type="pres">
      <dgm:prSet presAssocID="{4A098DDF-3515-4AF5-B097-62B5756156B3}" presName="spacer" presStyleCnt="0"/>
      <dgm:spPr/>
    </dgm:pt>
    <dgm:pt modelId="{8DC81C19-E8D7-4943-B169-4169539E54E3}" type="pres">
      <dgm:prSet presAssocID="{EF5E4DAF-0AA5-453F-ACC4-3732A6222F1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B628F2C-B2C6-4029-A249-018B7ACB453B}" type="presOf" srcId="{93436A2C-B939-4B15-9A81-D2B1AD6D872E}" destId="{7EDEE42F-CA7D-4185-BFE8-9863493003FF}" srcOrd="0" destOrd="0" presId="urn:microsoft.com/office/officeart/2005/8/layout/vList2"/>
    <dgm:cxn modelId="{79EC8834-8123-4A31-BBAA-9CF79B75B3EC}" srcId="{93436A2C-B939-4B15-9A81-D2B1AD6D872E}" destId="{EF5E4DAF-0AA5-453F-ACC4-3732A6222F14}" srcOrd="2" destOrd="0" parTransId="{E951C758-6BAE-41CD-B6DC-696D602BBCE5}" sibTransId="{B91B4EED-CD9E-401C-9736-81E72B1E1505}"/>
    <dgm:cxn modelId="{F215389B-F166-4C51-9B94-8764DC3DEAFA}" srcId="{93436A2C-B939-4B15-9A81-D2B1AD6D872E}" destId="{EE5A6106-0851-4A66-ADC3-27A9E393C582}" srcOrd="0" destOrd="0" parTransId="{290BEEBD-1149-4FAE-8E5D-3E77A005C8EA}" sibTransId="{007F2C22-9851-44FA-95D1-FB6F556E10CF}"/>
    <dgm:cxn modelId="{A97D91A8-841F-4BF0-8AFB-075B7C024123}" type="presOf" srcId="{EF5E4DAF-0AA5-453F-ACC4-3732A6222F14}" destId="{8DC81C19-E8D7-4943-B169-4169539E54E3}" srcOrd="0" destOrd="0" presId="urn:microsoft.com/office/officeart/2005/8/layout/vList2"/>
    <dgm:cxn modelId="{08631FBA-D4EB-4E0E-B601-A7FAA1F8893C}" type="presOf" srcId="{671D5C9B-2BA1-4802-A1BD-C9F082806393}" destId="{74789F9E-EA2E-4E50-9A61-682C7E8A9E84}" srcOrd="0" destOrd="0" presId="urn:microsoft.com/office/officeart/2005/8/layout/vList2"/>
    <dgm:cxn modelId="{A30745EC-9680-4FF2-9F9C-93D2526A0168}" type="presOf" srcId="{EE5A6106-0851-4A66-ADC3-27A9E393C582}" destId="{7C22147C-6AC7-450D-B006-1B0614B5D395}" srcOrd="0" destOrd="0" presId="urn:microsoft.com/office/officeart/2005/8/layout/vList2"/>
    <dgm:cxn modelId="{D7C340F2-0E78-4218-9554-D24EFF9B19FD}" srcId="{93436A2C-B939-4B15-9A81-D2B1AD6D872E}" destId="{671D5C9B-2BA1-4802-A1BD-C9F082806393}" srcOrd="1" destOrd="0" parTransId="{A9C7CA62-1B4A-4075-A804-D44BDA1250C2}" sibTransId="{4A098DDF-3515-4AF5-B097-62B5756156B3}"/>
    <dgm:cxn modelId="{08B267D2-740E-46C8-8C06-00DA930E5883}" type="presParOf" srcId="{7EDEE42F-CA7D-4185-BFE8-9863493003FF}" destId="{7C22147C-6AC7-450D-B006-1B0614B5D395}" srcOrd="0" destOrd="0" presId="urn:microsoft.com/office/officeart/2005/8/layout/vList2"/>
    <dgm:cxn modelId="{10FDF787-0109-4774-8CDB-91D8027BD664}" type="presParOf" srcId="{7EDEE42F-CA7D-4185-BFE8-9863493003FF}" destId="{EDC92394-B03E-441C-93B4-157C535F30D7}" srcOrd="1" destOrd="0" presId="urn:microsoft.com/office/officeart/2005/8/layout/vList2"/>
    <dgm:cxn modelId="{597871EF-249D-4968-9A30-F3136427B182}" type="presParOf" srcId="{7EDEE42F-CA7D-4185-BFE8-9863493003FF}" destId="{74789F9E-EA2E-4E50-9A61-682C7E8A9E84}" srcOrd="2" destOrd="0" presId="urn:microsoft.com/office/officeart/2005/8/layout/vList2"/>
    <dgm:cxn modelId="{D97D0F6D-E7DA-449B-A3E5-C8A2402CF834}" type="presParOf" srcId="{7EDEE42F-CA7D-4185-BFE8-9863493003FF}" destId="{0F9983B9-0A3D-4B40-BA1F-1CC4BB324F3D}" srcOrd="3" destOrd="0" presId="urn:microsoft.com/office/officeart/2005/8/layout/vList2"/>
    <dgm:cxn modelId="{2E99352B-F347-43CC-82BD-BAEF361578FC}" type="presParOf" srcId="{7EDEE42F-CA7D-4185-BFE8-9863493003FF}" destId="{8DC81C19-E8D7-4943-B169-4169539E54E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50E252-8A91-495F-97DD-B7B93F8AE9A8}" type="doc">
      <dgm:prSet loTypeId="urn:microsoft.com/office/officeart/2005/8/layout/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DD402EA-A306-4114-91EE-B41A73DA3D2B}">
      <dgm:prSet/>
      <dgm:spPr/>
      <dgm:t>
        <a:bodyPr/>
        <a:lstStyle/>
        <a:p>
          <a:r>
            <a:rPr lang="da-DK"/>
            <a:t>Saddam Husseins diktatur nedkæmpes hurtigt af USA</a:t>
          </a:r>
          <a:endParaRPr lang="en-US"/>
        </a:p>
      </dgm:t>
    </dgm:pt>
    <dgm:pt modelId="{D81DC764-E94D-4BBE-8C24-5A5AAED399FA}" type="parTrans" cxnId="{D2C12F71-B09E-4DC4-AAC7-18DC942A3474}">
      <dgm:prSet/>
      <dgm:spPr/>
      <dgm:t>
        <a:bodyPr/>
        <a:lstStyle/>
        <a:p>
          <a:endParaRPr lang="en-US"/>
        </a:p>
      </dgm:t>
    </dgm:pt>
    <dgm:pt modelId="{E6977E95-8876-46B0-92E8-DA2BD129D395}" type="sibTrans" cxnId="{D2C12F71-B09E-4DC4-AAC7-18DC942A3474}">
      <dgm:prSet/>
      <dgm:spPr/>
      <dgm:t>
        <a:bodyPr/>
        <a:lstStyle/>
        <a:p>
          <a:endParaRPr lang="en-US"/>
        </a:p>
      </dgm:t>
    </dgm:pt>
    <dgm:pt modelId="{49A0E7FD-00BF-4712-8E52-0150B6244FAE}">
      <dgm:prSet/>
      <dgm:spPr/>
      <dgm:t>
        <a:bodyPr/>
        <a:lstStyle/>
        <a:p>
          <a:r>
            <a:rPr lang="da-DK"/>
            <a:t>DK sender soldater til at sørge for sikkerheden i byen Basra sammen med engelske tropper</a:t>
          </a:r>
          <a:endParaRPr lang="en-US"/>
        </a:p>
      </dgm:t>
    </dgm:pt>
    <dgm:pt modelId="{265CD2A0-464E-44B4-A33D-0F580088954E}" type="parTrans" cxnId="{F9FE42AA-5366-45BD-A326-63DD08E2F2CC}">
      <dgm:prSet/>
      <dgm:spPr/>
      <dgm:t>
        <a:bodyPr/>
        <a:lstStyle/>
        <a:p>
          <a:endParaRPr lang="en-US"/>
        </a:p>
      </dgm:t>
    </dgm:pt>
    <dgm:pt modelId="{6E996A20-6EDD-480C-8373-CBC412443E31}" type="sibTrans" cxnId="{F9FE42AA-5366-45BD-A326-63DD08E2F2CC}">
      <dgm:prSet/>
      <dgm:spPr/>
      <dgm:t>
        <a:bodyPr/>
        <a:lstStyle/>
        <a:p>
          <a:endParaRPr lang="en-US"/>
        </a:p>
      </dgm:t>
    </dgm:pt>
    <dgm:pt modelId="{20825C5F-34E8-40D3-9764-53A06A359B73}">
      <dgm:prSet/>
      <dgm:spPr/>
      <dgm:t>
        <a:bodyPr/>
        <a:lstStyle/>
        <a:p>
          <a:r>
            <a:rPr lang="da-DK"/>
            <a:t>Missionen mislykkedes da Irak kastes ud i en borgerkrig mellem Sunni og Shiamuslimer som ikke kan standses</a:t>
          </a:r>
          <a:endParaRPr lang="en-US"/>
        </a:p>
      </dgm:t>
    </dgm:pt>
    <dgm:pt modelId="{CA7C8485-98E0-404E-8933-4FE7A7BE4984}" type="parTrans" cxnId="{66574DD1-83CE-4F95-B0B6-45CE32DD436F}">
      <dgm:prSet/>
      <dgm:spPr/>
      <dgm:t>
        <a:bodyPr/>
        <a:lstStyle/>
        <a:p>
          <a:endParaRPr lang="en-US"/>
        </a:p>
      </dgm:t>
    </dgm:pt>
    <dgm:pt modelId="{9B3FA2F3-53DF-4CF6-A0CD-837CC0CAEDA5}" type="sibTrans" cxnId="{66574DD1-83CE-4F95-B0B6-45CE32DD436F}">
      <dgm:prSet/>
      <dgm:spPr/>
      <dgm:t>
        <a:bodyPr/>
        <a:lstStyle/>
        <a:p>
          <a:endParaRPr lang="en-US"/>
        </a:p>
      </dgm:t>
    </dgm:pt>
    <dgm:pt modelId="{4403B85D-E009-4178-8567-1AFA4447BFE9}">
      <dgm:prSet/>
      <dgm:spPr/>
      <dgm:t>
        <a:bodyPr/>
        <a:lstStyle/>
        <a:p>
          <a:r>
            <a:rPr lang="da-DK"/>
            <a:t>Danmark har brug for tropper i Afghanistan og under påskud af at det går bedre i Irak trækker DK soldaterne ud i 2007.</a:t>
          </a:r>
          <a:endParaRPr lang="en-US"/>
        </a:p>
      </dgm:t>
    </dgm:pt>
    <dgm:pt modelId="{EC7989D2-B5BC-4267-83A2-55F18A75073D}" type="parTrans" cxnId="{D120DD06-514B-4F1C-9638-8235221D7882}">
      <dgm:prSet/>
      <dgm:spPr/>
      <dgm:t>
        <a:bodyPr/>
        <a:lstStyle/>
        <a:p>
          <a:endParaRPr lang="en-US"/>
        </a:p>
      </dgm:t>
    </dgm:pt>
    <dgm:pt modelId="{2F087BA7-EA34-4639-9CDE-B2FC0F94AA26}" type="sibTrans" cxnId="{D120DD06-514B-4F1C-9638-8235221D7882}">
      <dgm:prSet/>
      <dgm:spPr/>
      <dgm:t>
        <a:bodyPr/>
        <a:lstStyle/>
        <a:p>
          <a:endParaRPr lang="en-US"/>
        </a:p>
      </dgm:t>
    </dgm:pt>
    <dgm:pt modelId="{140EBA4C-3C52-4282-8230-341624F63AA2}" type="pres">
      <dgm:prSet presAssocID="{0950E252-8A91-495F-97DD-B7B93F8AE9A8}" presName="diagram" presStyleCnt="0">
        <dgm:presLayoutVars>
          <dgm:dir/>
          <dgm:resizeHandles val="exact"/>
        </dgm:presLayoutVars>
      </dgm:prSet>
      <dgm:spPr/>
    </dgm:pt>
    <dgm:pt modelId="{C300F775-DDA2-4FA6-9B09-9A2F2F63DB67}" type="pres">
      <dgm:prSet presAssocID="{9DD402EA-A306-4114-91EE-B41A73DA3D2B}" presName="node" presStyleLbl="node1" presStyleIdx="0" presStyleCnt="4">
        <dgm:presLayoutVars>
          <dgm:bulletEnabled val="1"/>
        </dgm:presLayoutVars>
      </dgm:prSet>
      <dgm:spPr/>
    </dgm:pt>
    <dgm:pt modelId="{98941038-DA71-4FF9-A1A3-92BF1F7D8D0F}" type="pres">
      <dgm:prSet presAssocID="{E6977E95-8876-46B0-92E8-DA2BD129D395}" presName="sibTrans" presStyleLbl="sibTrans2D1" presStyleIdx="0" presStyleCnt="3"/>
      <dgm:spPr/>
    </dgm:pt>
    <dgm:pt modelId="{2FF43175-9653-4C53-8BDF-F0FB7814C2FF}" type="pres">
      <dgm:prSet presAssocID="{E6977E95-8876-46B0-92E8-DA2BD129D395}" presName="connectorText" presStyleLbl="sibTrans2D1" presStyleIdx="0" presStyleCnt="3"/>
      <dgm:spPr/>
    </dgm:pt>
    <dgm:pt modelId="{E0532136-A126-44C1-AF0D-4E3AC95E7707}" type="pres">
      <dgm:prSet presAssocID="{49A0E7FD-00BF-4712-8E52-0150B6244FAE}" presName="node" presStyleLbl="node1" presStyleIdx="1" presStyleCnt="4">
        <dgm:presLayoutVars>
          <dgm:bulletEnabled val="1"/>
        </dgm:presLayoutVars>
      </dgm:prSet>
      <dgm:spPr/>
    </dgm:pt>
    <dgm:pt modelId="{534778DA-969F-4637-9B06-12F224B7478A}" type="pres">
      <dgm:prSet presAssocID="{6E996A20-6EDD-480C-8373-CBC412443E31}" presName="sibTrans" presStyleLbl="sibTrans2D1" presStyleIdx="1" presStyleCnt="3"/>
      <dgm:spPr/>
    </dgm:pt>
    <dgm:pt modelId="{AB1152EA-6978-4D2F-9643-90B111EF88CE}" type="pres">
      <dgm:prSet presAssocID="{6E996A20-6EDD-480C-8373-CBC412443E31}" presName="connectorText" presStyleLbl="sibTrans2D1" presStyleIdx="1" presStyleCnt="3"/>
      <dgm:spPr/>
    </dgm:pt>
    <dgm:pt modelId="{44E0C89B-22A1-4AD2-92A3-A22FE552F8FD}" type="pres">
      <dgm:prSet presAssocID="{20825C5F-34E8-40D3-9764-53A06A359B73}" presName="node" presStyleLbl="node1" presStyleIdx="2" presStyleCnt="4">
        <dgm:presLayoutVars>
          <dgm:bulletEnabled val="1"/>
        </dgm:presLayoutVars>
      </dgm:prSet>
      <dgm:spPr/>
    </dgm:pt>
    <dgm:pt modelId="{D46F0AF3-8FB2-4014-B42C-0381C802517E}" type="pres">
      <dgm:prSet presAssocID="{9B3FA2F3-53DF-4CF6-A0CD-837CC0CAEDA5}" presName="sibTrans" presStyleLbl="sibTrans2D1" presStyleIdx="2" presStyleCnt="3"/>
      <dgm:spPr/>
    </dgm:pt>
    <dgm:pt modelId="{644161FA-5E1E-4B79-87FF-C5D251C0BEB2}" type="pres">
      <dgm:prSet presAssocID="{9B3FA2F3-53DF-4CF6-A0CD-837CC0CAEDA5}" presName="connectorText" presStyleLbl="sibTrans2D1" presStyleIdx="2" presStyleCnt="3"/>
      <dgm:spPr/>
    </dgm:pt>
    <dgm:pt modelId="{F557CC3B-537E-4027-A003-387466FB2EBE}" type="pres">
      <dgm:prSet presAssocID="{4403B85D-E009-4178-8567-1AFA4447BFE9}" presName="node" presStyleLbl="node1" presStyleIdx="3" presStyleCnt="4">
        <dgm:presLayoutVars>
          <dgm:bulletEnabled val="1"/>
        </dgm:presLayoutVars>
      </dgm:prSet>
      <dgm:spPr/>
    </dgm:pt>
  </dgm:ptLst>
  <dgm:cxnLst>
    <dgm:cxn modelId="{D120DD06-514B-4F1C-9638-8235221D7882}" srcId="{0950E252-8A91-495F-97DD-B7B93F8AE9A8}" destId="{4403B85D-E009-4178-8567-1AFA4447BFE9}" srcOrd="3" destOrd="0" parTransId="{EC7989D2-B5BC-4267-83A2-55F18A75073D}" sibTransId="{2F087BA7-EA34-4639-9CDE-B2FC0F94AA26}"/>
    <dgm:cxn modelId="{9EE8070D-0C4A-4E38-B261-907BAE2B0421}" type="presOf" srcId="{E6977E95-8876-46B0-92E8-DA2BD129D395}" destId="{98941038-DA71-4FF9-A1A3-92BF1F7D8D0F}" srcOrd="0" destOrd="0" presId="urn:microsoft.com/office/officeart/2005/8/layout/process5"/>
    <dgm:cxn modelId="{E1714819-29D6-44BB-8F2A-208B5450616E}" type="presOf" srcId="{9B3FA2F3-53DF-4CF6-A0CD-837CC0CAEDA5}" destId="{D46F0AF3-8FB2-4014-B42C-0381C802517E}" srcOrd="0" destOrd="0" presId="urn:microsoft.com/office/officeart/2005/8/layout/process5"/>
    <dgm:cxn modelId="{4D981C2A-CC6D-4621-819D-E6E73531D2D5}" type="presOf" srcId="{49A0E7FD-00BF-4712-8E52-0150B6244FAE}" destId="{E0532136-A126-44C1-AF0D-4E3AC95E7707}" srcOrd="0" destOrd="0" presId="urn:microsoft.com/office/officeart/2005/8/layout/process5"/>
    <dgm:cxn modelId="{91E1885F-6558-4A8F-81D3-EDC3311E94ED}" type="presOf" srcId="{6E996A20-6EDD-480C-8373-CBC412443E31}" destId="{534778DA-969F-4637-9B06-12F224B7478A}" srcOrd="0" destOrd="0" presId="urn:microsoft.com/office/officeart/2005/8/layout/process5"/>
    <dgm:cxn modelId="{52746B63-E107-4D18-B70F-C3BE2F3799CC}" type="presOf" srcId="{9B3FA2F3-53DF-4CF6-A0CD-837CC0CAEDA5}" destId="{644161FA-5E1E-4B79-87FF-C5D251C0BEB2}" srcOrd="1" destOrd="0" presId="urn:microsoft.com/office/officeart/2005/8/layout/process5"/>
    <dgm:cxn modelId="{A763894D-E0DA-4F1E-A104-FD72B7D10782}" type="presOf" srcId="{9DD402EA-A306-4114-91EE-B41A73DA3D2B}" destId="{C300F775-DDA2-4FA6-9B09-9A2F2F63DB67}" srcOrd="0" destOrd="0" presId="urn:microsoft.com/office/officeart/2005/8/layout/process5"/>
    <dgm:cxn modelId="{D2C12F71-B09E-4DC4-AAC7-18DC942A3474}" srcId="{0950E252-8A91-495F-97DD-B7B93F8AE9A8}" destId="{9DD402EA-A306-4114-91EE-B41A73DA3D2B}" srcOrd="0" destOrd="0" parTransId="{D81DC764-E94D-4BBE-8C24-5A5AAED399FA}" sibTransId="{E6977E95-8876-46B0-92E8-DA2BD129D395}"/>
    <dgm:cxn modelId="{C94B5682-1FFB-4E74-8EE3-802C4AE3A4F8}" type="presOf" srcId="{20825C5F-34E8-40D3-9764-53A06A359B73}" destId="{44E0C89B-22A1-4AD2-92A3-A22FE552F8FD}" srcOrd="0" destOrd="0" presId="urn:microsoft.com/office/officeart/2005/8/layout/process5"/>
    <dgm:cxn modelId="{ED361E94-25A3-4B1B-BC7D-16C8A1A08FBE}" type="presOf" srcId="{4403B85D-E009-4178-8567-1AFA4447BFE9}" destId="{F557CC3B-537E-4027-A003-387466FB2EBE}" srcOrd="0" destOrd="0" presId="urn:microsoft.com/office/officeart/2005/8/layout/process5"/>
    <dgm:cxn modelId="{73759D96-27CB-4504-9C45-75E22736C19E}" type="presOf" srcId="{E6977E95-8876-46B0-92E8-DA2BD129D395}" destId="{2FF43175-9653-4C53-8BDF-F0FB7814C2FF}" srcOrd="1" destOrd="0" presId="urn:microsoft.com/office/officeart/2005/8/layout/process5"/>
    <dgm:cxn modelId="{5F8659A4-1C2A-45ED-BDCD-32D7E7A441E3}" type="presOf" srcId="{6E996A20-6EDD-480C-8373-CBC412443E31}" destId="{AB1152EA-6978-4D2F-9643-90B111EF88CE}" srcOrd="1" destOrd="0" presId="urn:microsoft.com/office/officeart/2005/8/layout/process5"/>
    <dgm:cxn modelId="{F9FE42AA-5366-45BD-A326-63DD08E2F2CC}" srcId="{0950E252-8A91-495F-97DD-B7B93F8AE9A8}" destId="{49A0E7FD-00BF-4712-8E52-0150B6244FAE}" srcOrd="1" destOrd="0" parTransId="{265CD2A0-464E-44B4-A33D-0F580088954E}" sibTransId="{6E996A20-6EDD-480C-8373-CBC412443E31}"/>
    <dgm:cxn modelId="{66574DD1-83CE-4F95-B0B6-45CE32DD436F}" srcId="{0950E252-8A91-495F-97DD-B7B93F8AE9A8}" destId="{20825C5F-34E8-40D3-9764-53A06A359B73}" srcOrd="2" destOrd="0" parTransId="{CA7C8485-98E0-404E-8933-4FE7A7BE4984}" sibTransId="{9B3FA2F3-53DF-4CF6-A0CD-837CC0CAEDA5}"/>
    <dgm:cxn modelId="{56949CD2-54B9-4D55-8CF1-372BFCD815A3}" type="presOf" srcId="{0950E252-8A91-495F-97DD-B7B93F8AE9A8}" destId="{140EBA4C-3C52-4282-8230-341624F63AA2}" srcOrd="0" destOrd="0" presId="urn:microsoft.com/office/officeart/2005/8/layout/process5"/>
    <dgm:cxn modelId="{9D3783AD-6DAE-4C92-8C5B-8DED69752EC3}" type="presParOf" srcId="{140EBA4C-3C52-4282-8230-341624F63AA2}" destId="{C300F775-DDA2-4FA6-9B09-9A2F2F63DB67}" srcOrd="0" destOrd="0" presId="urn:microsoft.com/office/officeart/2005/8/layout/process5"/>
    <dgm:cxn modelId="{2EAFA833-15CA-470C-AF88-212D830EB218}" type="presParOf" srcId="{140EBA4C-3C52-4282-8230-341624F63AA2}" destId="{98941038-DA71-4FF9-A1A3-92BF1F7D8D0F}" srcOrd="1" destOrd="0" presId="urn:microsoft.com/office/officeart/2005/8/layout/process5"/>
    <dgm:cxn modelId="{A9722735-6235-4E58-B299-BCDE3F3623D5}" type="presParOf" srcId="{98941038-DA71-4FF9-A1A3-92BF1F7D8D0F}" destId="{2FF43175-9653-4C53-8BDF-F0FB7814C2FF}" srcOrd="0" destOrd="0" presId="urn:microsoft.com/office/officeart/2005/8/layout/process5"/>
    <dgm:cxn modelId="{71ECBAB5-CB9F-4AE0-9640-D638CF5D0A29}" type="presParOf" srcId="{140EBA4C-3C52-4282-8230-341624F63AA2}" destId="{E0532136-A126-44C1-AF0D-4E3AC95E7707}" srcOrd="2" destOrd="0" presId="urn:microsoft.com/office/officeart/2005/8/layout/process5"/>
    <dgm:cxn modelId="{EE2BCDDE-DF55-4A16-9744-4A4D2597E0D3}" type="presParOf" srcId="{140EBA4C-3C52-4282-8230-341624F63AA2}" destId="{534778DA-969F-4637-9B06-12F224B7478A}" srcOrd="3" destOrd="0" presId="urn:microsoft.com/office/officeart/2005/8/layout/process5"/>
    <dgm:cxn modelId="{F76B17AA-0D0D-4762-BDBF-3CA5E8E5C3E2}" type="presParOf" srcId="{534778DA-969F-4637-9B06-12F224B7478A}" destId="{AB1152EA-6978-4D2F-9643-90B111EF88CE}" srcOrd="0" destOrd="0" presId="urn:microsoft.com/office/officeart/2005/8/layout/process5"/>
    <dgm:cxn modelId="{0478972A-E1A1-4C5E-9F8A-85F0A09B1460}" type="presParOf" srcId="{140EBA4C-3C52-4282-8230-341624F63AA2}" destId="{44E0C89B-22A1-4AD2-92A3-A22FE552F8FD}" srcOrd="4" destOrd="0" presId="urn:microsoft.com/office/officeart/2005/8/layout/process5"/>
    <dgm:cxn modelId="{2AAF7DD7-E74C-4460-8113-EF26A3001C6C}" type="presParOf" srcId="{140EBA4C-3C52-4282-8230-341624F63AA2}" destId="{D46F0AF3-8FB2-4014-B42C-0381C802517E}" srcOrd="5" destOrd="0" presId="urn:microsoft.com/office/officeart/2005/8/layout/process5"/>
    <dgm:cxn modelId="{EB804564-F3E6-4222-A4D5-6CB4128B6678}" type="presParOf" srcId="{D46F0AF3-8FB2-4014-B42C-0381C802517E}" destId="{644161FA-5E1E-4B79-87FF-C5D251C0BEB2}" srcOrd="0" destOrd="0" presId="urn:microsoft.com/office/officeart/2005/8/layout/process5"/>
    <dgm:cxn modelId="{E2DA4320-5CAA-4690-AE38-8C4FDF9FF8DA}" type="presParOf" srcId="{140EBA4C-3C52-4282-8230-341624F63AA2}" destId="{F557CC3B-537E-4027-A003-387466FB2EBE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5C3175-B617-48C5-A450-63DBB6DBDD3B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730BA35-8E85-4720-AD0F-922D6BBB0FC0}">
      <dgm:prSet/>
      <dgm:spPr/>
      <dgm:t>
        <a:bodyPr/>
        <a:lstStyle/>
        <a:p>
          <a:r>
            <a:rPr lang="da-DK"/>
            <a:t>En korrupt, inkompetent Irakisk regering undertrykker Sunni-muslimer og danner grobund for den sunni-muslimske bevægelse ”Islamisk Stat” (ISIL) kan opstå. </a:t>
          </a:r>
          <a:endParaRPr lang="en-US"/>
        </a:p>
      </dgm:t>
    </dgm:pt>
    <dgm:pt modelId="{338B54C6-336E-439D-8C94-96081491586B}" type="parTrans" cxnId="{0E003A8E-4BE2-4506-BC5A-BC94FBF17A66}">
      <dgm:prSet/>
      <dgm:spPr/>
      <dgm:t>
        <a:bodyPr/>
        <a:lstStyle/>
        <a:p>
          <a:endParaRPr lang="en-US"/>
        </a:p>
      </dgm:t>
    </dgm:pt>
    <dgm:pt modelId="{56719ABA-41DA-4594-9881-090C98150F03}" type="sibTrans" cxnId="{0E003A8E-4BE2-4506-BC5A-BC94FBF17A66}">
      <dgm:prSet/>
      <dgm:spPr/>
      <dgm:t>
        <a:bodyPr/>
        <a:lstStyle/>
        <a:p>
          <a:endParaRPr lang="en-US"/>
        </a:p>
      </dgm:t>
    </dgm:pt>
    <dgm:pt modelId="{90C558F4-65D6-40B2-BE5F-F572353ED6EF}">
      <dgm:prSet/>
      <dgm:spPr/>
      <dgm:t>
        <a:bodyPr/>
        <a:lstStyle/>
        <a:p>
          <a:r>
            <a:rPr lang="da-DK"/>
            <a:t>ISIL erobrede i 2014 store områder i Irak og truede med at tage magten i hele landet.</a:t>
          </a:r>
          <a:endParaRPr lang="en-US"/>
        </a:p>
      </dgm:t>
    </dgm:pt>
    <dgm:pt modelId="{F6FD713F-E290-4186-927C-4B7712D3FB43}" type="parTrans" cxnId="{99E8F121-7978-4337-B402-E6B0E569BD65}">
      <dgm:prSet/>
      <dgm:spPr/>
      <dgm:t>
        <a:bodyPr/>
        <a:lstStyle/>
        <a:p>
          <a:endParaRPr lang="en-US"/>
        </a:p>
      </dgm:t>
    </dgm:pt>
    <dgm:pt modelId="{20C4FA14-3BA2-4C8D-AAC2-6A4E31949DEC}" type="sibTrans" cxnId="{99E8F121-7978-4337-B402-E6B0E569BD65}">
      <dgm:prSet/>
      <dgm:spPr/>
      <dgm:t>
        <a:bodyPr/>
        <a:lstStyle/>
        <a:p>
          <a:endParaRPr lang="en-US"/>
        </a:p>
      </dgm:t>
    </dgm:pt>
    <dgm:pt modelId="{9B43A904-D48F-49C9-9A3D-22D61300B3F5}" type="pres">
      <dgm:prSet presAssocID="{355C3175-B617-48C5-A450-63DBB6DBDD3B}" presName="outerComposite" presStyleCnt="0">
        <dgm:presLayoutVars>
          <dgm:chMax val="5"/>
          <dgm:dir/>
          <dgm:resizeHandles val="exact"/>
        </dgm:presLayoutVars>
      </dgm:prSet>
      <dgm:spPr/>
    </dgm:pt>
    <dgm:pt modelId="{019CDA8E-00FC-423E-8FF8-2CE384609F5F}" type="pres">
      <dgm:prSet presAssocID="{355C3175-B617-48C5-A450-63DBB6DBDD3B}" presName="dummyMaxCanvas" presStyleCnt="0">
        <dgm:presLayoutVars/>
      </dgm:prSet>
      <dgm:spPr/>
    </dgm:pt>
    <dgm:pt modelId="{6E324CD4-B275-4D34-9ADF-1AF1B5A199D4}" type="pres">
      <dgm:prSet presAssocID="{355C3175-B617-48C5-A450-63DBB6DBDD3B}" presName="TwoNodes_1" presStyleLbl="node1" presStyleIdx="0" presStyleCnt="2">
        <dgm:presLayoutVars>
          <dgm:bulletEnabled val="1"/>
        </dgm:presLayoutVars>
      </dgm:prSet>
      <dgm:spPr/>
    </dgm:pt>
    <dgm:pt modelId="{1C394179-1048-4F88-8491-7E32DC36ACA4}" type="pres">
      <dgm:prSet presAssocID="{355C3175-B617-48C5-A450-63DBB6DBDD3B}" presName="TwoNodes_2" presStyleLbl="node1" presStyleIdx="1" presStyleCnt="2">
        <dgm:presLayoutVars>
          <dgm:bulletEnabled val="1"/>
        </dgm:presLayoutVars>
      </dgm:prSet>
      <dgm:spPr/>
    </dgm:pt>
    <dgm:pt modelId="{7A793042-5ED5-43C4-B38E-C0629AE2D5D3}" type="pres">
      <dgm:prSet presAssocID="{355C3175-B617-48C5-A450-63DBB6DBDD3B}" presName="TwoConn_1-2" presStyleLbl="fgAccFollowNode1" presStyleIdx="0" presStyleCnt="1">
        <dgm:presLayoutVars>
          <dgm:bulletEnabled val="1"/>
        </dgm:presLayoutVars>
      </dgm:prSet>
      <dgm:spPr/>
    </dgm:pt>
    <dgm:pt modelId="{2BDA6A3A-F339-4613-B491-781D6CA97725}" type="pres">
      <dgm:prSet presAssocID="{355C3175-B617-48C5-A450-63DBB6DBDD3B}" presName="TwoNodes_1_text" presStyleLbl="node1" presStyleIdx="1" presStyleCnt="2">
        <dgm:presLayoutVars>
          <dgm:bulletEnabled val="1"/>
        </dgm:presLayoutVars>
      </dgm:prSet>
      <dgm:spPr/>
    </dgm:pt>
    <dgm:pt modelId="{B446F9C5-63EF-4069-AE4D-980613634AC8}" type="pres">
      <dgm:prSet presAssocID="{355C3175-B617-48C5-A450-63DBB6DBDD3B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99E8F121-7978-4337-B402-E6B0E569BD65}" srcId="{355C3175-B617-48C5-A450-63DBB6DBDD3B}" destId="{90C558F4-65D6-40B2-BE5F-F572353ED6EF}" srcOrd="1" destOrd="0" parTransId="{F6FD713F-E290-4186-927C-4B7712D3FB43}" sibTransId="{20C4FA14-3BA2-4C8D-AAC2-6A4E31949DEC}"/>
    <dgm:cxn modelId="{77E31C2E-4FBE-427E-B9DC-CAD4EABB6820}" type="presOf" srcId="{90C558F4-65D6-40B2-BE5F-F572353ED6EF}" destId="{1C394179-1048-4F88-8491-7E32DC36ACA4}" srcOrd="0" destOrd="0" presId="urn:microsoft.com/office/officeart/2005/8/layout/vProcess5"/>
    <dgm:cxn modelId="{702B2D2F-F221-4BFE-A166-9071F48ED71A}" type="presOf" srcId="{56719ABA-41DA-4594-9881-090C98150F03}" destId="{7A793042-5ED5-43C4-B38E-C0629AE2D5D3}" srcOrd="0" destOrd="0" presId="urn:microsoft.com/office/officeart/2005/8/layout/vProcess5"/>
    <dgm:cxn modelId="{76225E3E-940D-40F4-A4E6-31054C21355C}" type="presOf" srcId="{7730BA35-8E85-4720-AD0F-922D6BBB0FC0}" destId="{6E324CD4-B275-4D34-9ADF-1AF1B5A199D4}" srcOrd="0" destOrd="0" presId="urn:microsoft.com/office/officeart/2005/8/layout/vProcess5"/>
    <dgm:cxn modelId="{31B03E5B-2875-4AA6-A408-C0385253BF75}" type="presOf" srcId="{355C3175-B617-48C5-A450-63DBB6DBDD3B}" destId="{9B43A904-D48F-49C9-9A3D-22D61300B3F5}" srcOrd="0" destOrd="0" presId="urn:microsoft.com/office/officeart/2005/8/layout/vProcess5"/>
    <dgm:cxn modelId="{0E003A8E-4BE2-4506-BC5A-BC94FBF17A66}" srcId="{355C3175-B617-48C5-A450-63DBB6DBDD3B}" destId="{7730BA35-8E85-4720-AD0F-922D6BBB0FC0}" srcOrd="0" destOrd="0" parTransId="{338B54C6-336E-439D-8C94-96081491586B}" sibTransId="{56719ABA-41DA-4594-9881-090C98150F03}"/>
    <dgm:cxn modelId="{CBC66BE0-227E-471F-B9D9-D7DD8F63574D}" type="presOf" srcId="{7730BA35-8E85-4720-AD0F-922D6BBB0FC0}" destId="{2BDA6A3A-F339-4613-B491-781D6CA97725}" srcOrd="1" destOrd="0" presId="urn:microsoft.com/office/officeart/2005/8/layout/vProcess5"/>
    <dgm:cxn modelId="{BE06BFFD-A02A-46CB-A79C-581FAB175FD6}" type="presOf" srcId="{90C558F4-65D6-40B2-BE5F-F572353ED6EF}" destId="{B446F9C5-63EF-4069-AE4D-980613634AC8}" srcOrd="1" destOrd="0" presId="urn:microsoft.com/office/officeart/2005/8/layout/vProcess5"/>
    <dgm:cxn modelId="{C0433AD6-5683-436D-9D1C-BBBE81A384C6}" type="presParOf" srcId="{9B43A904-D48F-49C9-9A3D-22D61300B3F5}" destId="{019CDA8E-00FC-423E-8FF8-2CE384609F5F}" srcOrd="0" destOrd="0" presId="urn:microsoft.com/office/officeart/2005/8/layout/vProcess5"/>
    <dgm:cxn modelId="{EE12EE41-8108-40A5-9300-BD2752477B93}" type="presParOf" srcId="{9B43A904-D48F-49C9-9A3D-22D61300B3F5}" destId="{6E324CD4-B275-4D34-9ADF-1AF1B5A199D4}" srcOrd="1" destOrd="0" presId="urn:microsoft.com/office/officeart/2005/8/layout/vProcess5"/>
    <dgm:cxn modelId="{5D4AF20A-8D7B-42A9-91C6-1925DABE5B9F}" type="presParOf" srcId="{9B43A904-D48F-49C9-9A3D-22D61300B3F5}" destId="{1C394179-1048-4F88-8491-7E32DC36ACA4}" srcOrd="2" destOrd="0" presId="urn:microsoft.com/office/officeart/2005/8/layout/vProcess5"/>
    <dgm:cxn modelId="{B98F8E81-235B-4418-B1C1-66D657094EF1}" type="presParOf" srcId="{9B43A904-D48F-49C9-9A3D-22D61300B3F5}" destId="{7A793042-5ED5-43C4-B38E-C0629AE2D5D3}" srcOrd="3" destOrd="0" presId="urn:microsoft.com/office/officeart/2005/8/layout/vProcess5"/>
    <dgm:cxn modelId="{BE59F80E-1B0B-42AB-B7F3-E2450D403862}" type="presParOf" srcId="{9B43A904-D48F-49C9-9A3D-22D61300B3F5}" destId="{2BDA6A3A-F339-4613-B491-781D6CA97725}" srcOrd="4" destOrd="0" presId="urn:microsoft.com/office/officeart/2005/8/layout/vProcess5"/>
    <dgm:cxn modelId="{F88C2933-E7E3-467E-BB19-0BD142A37A04}" type="presParOf" srcId="{9B43A904-D48F-49C9-9A3D-22D61300B3F5}" destId="{B446F9C5-63EF-4069-AE4D-980613634AC8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2147C-6AC7-450D-B006-1B0614B5D395}">
      <dsp:nvSpPr>
        <dsp:cNvPr id="0" name=""/>
        <dsp:cNvSpPr/>
      </dsp:nvSpPr>
      <dsp:spPr>
        <a:xfrm>
          <a:off x="0" y="5895"/>
          <a:ext cx="10515600" cy="13985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Den nye danske Venstre-Konservative (VK) regering fra 2001 ønskede at Danmark skulle føre end mere USA-venlig og militaristisk udenrigspolitik.</a:t>
          </a:r>
          <a:endParaRPr lang="en-US" sz="2500" kern="1200"/>
        </a:p>
      </dsp:txBody>
      <dsp:txXfrm>
        <a:off x="68270" y="74165"/>
        <a:ext cx="10379060" cy="1261975"/>
      </dsp:txXfrm>
    </dsp:sp>
    <dsp:sp modelId="{74789F9E-EA2E-4E50-9A61-682C7E8A9E84}">
      <dsp:nvSpPr>
        <dsp:cNvPr id="0" name=""/>
        <dsp:cNvSpPr/>
      </dsp:nvSpPr>
      <dsp:spPr>
        <a:xfrm>
          <a:off x="0" y="1476411"/>
          <a:ext cx="10515600" cy="1398515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På trods af at USA ikke havde FN’s opbakning til at angribe Irak støttede statsminister Anders Fogh Rasmussen beslutningen og Danmark blev officiel krigsdeltager.</a:t>
          </a:r>
          <a:endParaRPr lang="en-US" sz="2500" kern="1200"/>
        </a:p>
      </dsp:txBody>
      <dsp:txXfrm>
        <a:off x="68270" y="1544681"/>
        <a:ext cx="10379060" cy="1261975"/>
      </dsp:txXfrm>
    </dsp:sp>
    <dsp:sp modelId="{8DC81C19-E8D7-4943-B169-4169539E54E3}">
      <dsp:nvSpPr>
        <dsp:cNvPr id="0" name=""/>
        <dsp:cNvSpPr/>
      </dsp:nvSpPr>
      <dsp:spPr>
        <a:xfrm>
          <a:off x="0" y="2946926"/>
          <a:ext cx="10515600" cy="1398515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Danmarks bidrag til invasionen var dog kun symbolsk i form af et lille krigsskib og en lille ubåd.</a:t>
          </a:r>
          <a:endParaRPr lang="en-US" sz="2500" kern="1200"/>
        </a:p>
      </dsp:txBody>
      <dsp:txXfrm>
        <a:off x="68270" y="3015196"/>
        <a:ext cx="10379060" cy="12619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00F775-DDA2-4FA6-9B09-9A2F2F63DB67}">
      <dsp:nvSpPr>
        <dsp:cNvPr id="0" name=""/>
        <dsp:cNvSpPr/>
      </dsp:nvSpPr>
      <dsp:spPr>
        <a:xfrm>
          <a:off x="943" y="1217215"/>
          <a:ext cx="2010952" cy="12065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Saddam Husseins diktatur nedkæmpes hurtigt af USA</a:t>
          </a:r>
          <a:endParaRPr lang="en-US" sz="1300" kern="1200"/>
        </a:p>
      </dsp:txBody>
      <dsp:txXfrm>
        <a:off x="36282" y="1252554"/>
        <a:ext cx="1940274" cy="1135893"/>
      </dsp:txXfrm>
    </dsp:sp>
    <dsp:sp modelId="{98941038-DA71-4FF9-A1A3-92BF1F7D8D0F}">
      <dsp:nvSpPr>
        <dsp:cNvPr id="0" name=""/>
        <dsp:cNvSpPr/>
      </dsp:nvSpPr>
      <dsp:spPr>
        <a:xfrm>
          <a:off x="2188859" y="1571143"/>
          <a:ext cx="426321" cy="4987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188859" y="1670886"/>
        <a:ext cx="298425" cy="299230"/>
      </dsp:txXfrm>
    </dsp:sp>
    <dsp:sp modelId="{E0532136-A126-44C1-AF0D-4E3AC95E7707}">
      <dsp:nvSpPr>
        <dsp:cNvPr id="0" name=""/>
        <dsp:cNvSpPr/>
      </dsp:nvSpPr>
      <dsp:spPr>
        <a:xfrm>
          <a:off x="2816276" y="1217215"/>
          <a:ext cx="2010952" cy="12065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DK sender soldater til at sørge for sikkerheden i byen Basra sammen med engelske tropper</a:t>
          </a:r>
          <a:endParaRPr lang="en-US" sz="1300" kern="1200"/>
        </a:p>
      </dsp:txBody>
      <dsp:txXfrm>
        <a:off x="2851615" y="1252554"/>
        <a:ext cx="1940274" cy="1135893"/>
      </dsp:txXfrm>
    </dsp:sp>
    <dsp:sp modelId="{534778DA-969F-4637-9B06-12F224B7478A}">
      <dsp:nvSpPr>
        <dsp:cNvPr id="0" name=""/>
        <dsp:cNvSpPr/>
      </dsp:nvSpPr>
      <dsp:spPr>
        <a:xfrm rot="5400000">
          <a:off x="3608591" y="2564553"/>
          <a:ext cx="426321" cy="4987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-5400000">
        <a:off x="3672137" y="2600750"/>
        <a:ext cx="299230" cy="298425"/>
      </dsp:txXfrm>
    </dsp:sp>
    <dsp:sp modelId="{44E0C89B-22A1-4AD2-92A3-A22FE552F8FD}">
      <dsp:nvSpPr>
        <dsp:cNvPr id="0" name=""/>
        <dsp:cNvSpPr/>
      </dsp:nvSpPr>
      <dsp:spPr>
        <a:xfrm>
          <a:off x="2816276" y="3228167"/>
          <a:ext cx="2010952" cy="12065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Missionen mislykkedes da Irak kastes ud i en borgerkrig mellem Sunni og Shiamuslimer som ikke kan standses</a:t>
          </a:r>
          <a:endParaRPr lang="en-US" sz="1300" kern="1200"/>
        </a:p>
      </dsp:txBody>
      <dsp:txXfrm>
        <a:off x="2851615" y="3263506"/>
        <a:ext cx="1940274" cy="1135893"/>
      </dsp:txXfrm>
    </dsp:sp>
    <dsp:sp modelId="{D46F0AF3-8FB2-4014-B42C-0381C802517E}">
      <dsp:nvSpPr>
        <dsp:cNvPr id="0" name=""/>
        <dsp:cNvSpPr/>
      </dsp:nvSpPr>
      <dsp:spPr>
        <a:xfrm rot="10800000">
          <a:off x="2212990" y="3582095"/>
          <a:ext cx="426321" cy="4987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2340886" y="3681838"/>
        <a:ext cx="298425" cy="299230"/>
      </dsp:txXfrm>
    </dsp:sp>
    <dsp:sp modelId="{F557CC3B-537E-4027-A003-387466FB2EBE}">
      <dsp:nvSpPr>
        <dsp:cNvPr id="0" name=""/>
        <dsp:cNvSpPr/>
      </dsp:nvSpPr>
      <dsp:spPr>
        <a:xfrm>
          <a:off x="943" y="3228167"/>
          <a:ext cx="2010952" cy="120657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Danmark har brug for tropper i Afghanistan og under påskud af at det går bedre i Irak trækker DK soldaterne ud i 2007.</a:t>
          </a:r>
          <a:endParaRPr lang="en-US" sz="1300" kern="1200"/>
        </a:p>
      </dsp:txBody>
      <dsp:txXfrm>
        <a:off x="36282" y="3263506"/>
        <a:ext cx="1940274" cy="11358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324CD4-B275-4D34-9ADF-1AF1B5A199D4}">
      <dsp:nvSpPr>
        <dsp:cNvPr id="0" name=""/>
        <dsp:cNvSpPr/>
      </dsp:nvSpPr>
      <dsp:spPr>
        <a:xfrm>
          <a:off x="0" y="0"/>
          <a:ext cx="8938260" cy="19581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En korrupt, inkompetent Irakisk regering undertrykker Sunni-muslimer og danner grobund for den sunni-muslimske bevægelse ”Islamisk Stat” (ISIL) kan opstå. </a:t>
          </a:r>
          <a:endParaRPr lang="en-US" sz="2800" kern="1200"/>
        </a:p>
      </dsp:txBody>
      <dsp:txXfrm>
        <a:off x="57351" y="57351"/>
        <a:ext cx="6914408" cy="1843400"/>
      </dsp:txXfrm>
    </dsp:sp>
    <dsp:sp modelId="{1C394179-1048-4F88-8491-7E32DC36ACA4}">
      <dsp:nvSpPr>
        <dsp:cNvPr id="0" name=""/>
        <dsp:cNvSpPr/>
      </dsp:nvSpPr>
      <dsp:spPr>
        <a:xfrm>
          <a:off x="1577339" y="2393235"/>
          <a:ext cx="8938260" cy="19581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ISIL erobrede i 2014 store områder i Irak og truede med at tage magten i hele landet.</a:t>
          </a:r>
          <a:endParaRPr lang="en-US" sz="2800" kern="1200"/>
        </a:p>
      </dsp:txBody>
      <dsp:txXfrm>
        <a:off x="1634690" y="2450586"/>
        <a:ext cx="5973451" cy="1843400"/>
      </dsp:txXfrm>
    </dsp:sp>
    <dsp:sp modelId="{7A793042-5ED5-43C4-B38E-C0629AE2D5D3}">
      <dsp:nvSpPr>
        <dsp:cNvPr id="0" name=""/>
        <dsp:cNvSpPr/>
      </dsp:nvSpPr>
      <dsp:spPr>
        <a:xfrm>
          <a:off x="7665493" y="1539285"/>
          <a:ext cx="1272766" cy="12727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951865" y="1539285"/>
        <a:ext cx="700022" cy="957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EF8E87-736F-EE42-5EDC-CA7F5178A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090EF69-A64E-2B7C-7FA3-34B94AF020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3A97A16-DC2F-5EEA-69CA-7E66C865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8A47-5830-4E33-A61E-35B18AF7E843}" type="datetimeFigureOut">
              <a:rPr lang="da-DK" smtClean="0"/>
              <a:t>24-02-2025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B64183B-DFF4-53A0-922D-607FD605B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CCA6AF-1192-1962-5622-833A86E53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F031-A88D-47F4-8358-3F234CA17D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837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912F03-2441-5412-2AFC-5AF717668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59B432-2FAB-43CD-918E-26B98759A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5EA8AC0-3641-303A-C354-31A9E1570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8A47-5830-4E33-A61E-35B18AF7E843}" type="datetimeFigureOut">
              <a:rPr lang="da-DK" smtClean="0"/>
              <a:t>24-02-2025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1056F2-FD5A-DBD1-4AE7-E8F28F1B0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1CFA98-516B-C9B5-157B-FF7C633BE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F031-A88D-47F4-8358-3F234CA17D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4463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C4034-C025-4041-AE7A-1109CD825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2B7E28A-1351-15AF-03FA-52A162467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EB81EC7-D262-C87D-7E1C-D60A12BCD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8A47-5830-4E33-A61E-35B18AF7E843}" type="datetimeFigureOut">
              <a:rPr lang="da-DK" smtClean="0"/>
              <a:t>24-02-2025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48C4E9A-46AE-F1AD-C78A-EE086C340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8F428B-D5C6-0BA3-BA14-5AF749BDF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F031-A88D-47F4-8358-3F234CA17D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7366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2C73A3-7790-4C91-2BDE-9DE68EBCC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8D7171-4654-8EA6-5D62-D73BFDBF1F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ECFAE98-2FEF-E768-9DB4-9BEE93925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95E445C-73FE-1669-2552-0A35EB561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8A47-5830-4E33-A61E-35B18AF7E843}" type="datetimeFigureOut">
              <a:rPr lang="da-DK" smtClean="0"/>
              <a:t>24-02-2025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68A3302-B6D0-3BD5-B1A9-66CBD2C9A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8F5F8BF-441F-F157-A934-916009D7E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F031-A88D-47F4-8358-3F234CA17D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4809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94662-787D-B9D9-2DA7-029E8722E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14A0018-B11F-7D77-C226-39EC07C80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1D53258-1607-0FB8-90A8-2DB0B3670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76933D2-6867-E4AE-6EA9-4F28C0F9E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04025E7-C2C2-080D-09CA-842110F08B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325B55C-BA3E-3813-3CC5-C726A43B8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8A47-5830-4E33-A61E-35B18AF7E843}" type="datetimeFigureOut">
              <a:rPr lang="da-DK" smtClean="0"/>
              <a:t>24-02-2025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AAF054B-DDA3-8FFF-4CDA-B42C7983B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CDA462B-C61B-0319-88E5-594ED7950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F031-A88D-47F4-8358-3F234CA17D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0681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EC8DA4-3FC2-E23B-6F52-B3485C548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000E1CE-C28B-17EF-1594-7CDE253DA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8A47-5830-4E33-A61E-35B18AF7E843}" type="datetimeFigureOut">
              <a:rPr lang="da-DK" smtClean="0"/>
              <a:t>24-02-2025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B98C359-1CD6-FF3C-A873-1718FD6A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FDFACB2-D1F7-A0BF-4D25-8BA2970F1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F031-A88D-47F4-8358-3F234CA17D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035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6FDA19D-69A7-95C2-F547-5CA7E857E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8A47-5830-4E33-A61E-35B18AF7E843}" type="datetimeFigureOut">
              <a:rPr lang="da-DK" smtClean="0"/>
              <a:t>24-02-2025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CA0F26A-EBB2-F46A-2ECA-32F05442A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C0886DF-C67A-95A3-1E0C-65BA153C0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F031-A88D-47F4-8358-3F234CA17D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016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36D7EE-950E-9EDB-EBA8-FB0893C55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424933-7CC7-64FC-9F63-0093CF101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8A68BFF-2964-D884-D96F-6F3113175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C8C97FA-4D66-5891-8056-2338E2DD8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8A47-5830-4E33-A61E-35B18AF7E843}" type="datetimeFigureOut">
              <a:rPr lang="da-DK" smtClean="0"/>
              <a:t>24-02-2025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416FD9B-2D9A-A2B1-77F2-2BD24F437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33F80EA-2A3F-6A9D-D7E8-2178D1A87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F031-A88D-47F4-8358-3F234CA17D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853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58CBB-9A2B-CC6D-D6CA-F6D7BDCF3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E480147-0651-4D71-78FB-DCC3F44098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B064A8F-4EB4-270E-3CCE-E76D55459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140A204-5022-DDF8-E4BA-280EFCDCF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8A47-5830-4E33-A61E-35B18AF7E843}" type="datetimeFigureOut">
              <a:rPr lang="da-DK" smtClean="0"/>
              <a:t>24-02-2025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32300C3-942E-B491-9A0B-7A302AF1B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649A8ED-E114-BA7F-D0B7-BC7C60361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F031-A88D-47F4-8358-3F234CA17D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67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6786E3-4713-F788-E589-4D46D499D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FEB34E6-AD31-26A6-FAC5-FE0702963B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8A247F-B9DA-4830-37C4-2686FE929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8A47-5830-4E33-A61E-35B18AF7E843}" type="datetimeFigureOut">
              <a:rPr lang="da-DK" smtClean="0"/>
              <a:t>24-02-2025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DB0F12A-B3F2-5EEB-AEA7-1F3EEFDED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12AE4B2-4D7F-0D07-3D48-D1EEA069B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F031-A88D-47F4-8358-3F234CA17D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83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7D1079A-47CF-4442-7384-DB00A4162D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8DF18C8-6333-5D7F-9796-EFA0CEBD0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3C5B5-6407-C16F-6371-D7748AA55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8A47-5830-4E33-A61E-35B18AF7E843}" type="datetimeFigureOut">
              <a:rPr lang="da-DK" smtClean="0"/>
              <a:t>24-02-2025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65C56C9-2929-7EF9-4084-4EA90AD74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4E11643-4FA9-1476-E4AC-9B1A47725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F031-A88D-47F4-8358-3F234CA17D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4234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4D4534A-CCD4-D5B7-D0BA-D5723723A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3FF39A7-0F4E-7DED-5E0A-18D4A96B8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63EBF15-0F07-84EB-D7ED-EDE57B5AC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5C8A47-5830-4E33-A61E-35B18AF7E843}" type="datetimeFigureOut">
              <a:rPr lang="da-DK" smtClean="0"/>
              <a:t>24-02-2025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C5AB319-0EA1-A685-76E3-9983F741E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645BA68-11F4-00D7-8855-DF261FE32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DBF031-A88D-47F4-8358-3F234CA17D9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156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4B7D1B0-A4AD-424D-3762-AEF41842A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da-DK"/>
              <a:t>I krig med USA i Irak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4770006-D9B2-4C2B-6D73-CC921C7FB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r>
              <a:rPr lang="da-DK"/>
              <a:t>2003-2007 og 2014 til i dag.</a:t>
            </a:r>
          </a:p>
        </p:txBody>
      </p:sp>
    </p:spTree>
    <p:extLst>
      <p:ext uri="{BB962C8B-B14F-4D97-AF65-F5344CB8AC3E}">
        <p14:creationId xmlns:p14="http://schemas.microsoft.com/office/powerpoint/2010/main" val="224966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0E4FC3BF-3436-30AC-8C98-EF16C9FB0D7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537" b="204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8DBE4F5-B8A6-B4E7-50A0-C49593842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/>
              <a:t>Fase 1: </a:t>
            </a:r>
            <a:br>
              <a:rPr lang="da-DK"/>
            </a:br>
            <a:r>
              <a:rPr lang="da-DK"/>
              <a:t>Invasion 2003</a:t>
            </a:r>
          </a:p>
        </p:txBody>
      </p:sp>
      <p:graphicFrame>
        <p:nvGraphicFramePr>
          <p:cNvPr id="24" name="Pladsholder til indhold 2">
            <a:extLst>
              <a:ext uri="{FF2B5EF4-FFF2-40B4-BE49-F238E27FC236}">
                <a16:creationId xmlns:a16="http://schemas.microsoft.com/office/drawing/2014/main" id="{0A25CB7C-9B51-7FF2-70F2-4E5CA8D4F2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3388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7956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27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567BBB7-8F52-4C58-02B6-27CA97349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da-DK" sz="4800">
                <a:solidFill>
                  <a:schemeClr val="bg1"/>
                </a:solidFill>
              </a:rPr>
              <a:t>Fase 2: Forsøg på genopbygning af Irak 2003-2007</a:t>
            </a:r>
          </a:p>
        </p:txBody>
      </p:sp>
      <p:graphicFrame>
        <p:nvGraphicFramePr>
          <p:cNvPr id="18" name="Pladsholder til indhold 2">
            <a:extLst>
              <a:ext uri="{FF2B5EF4-FFF2-40B4-BE49-F238E27FC236}">
                <a16:creationId xmlns:a16="http://schemas.microsoft.com/office/drawing/2014/main" id="{3D733E7E-8C6C-2BC5-1131-F81467A6E5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809033"/>
              </p:ext>
            </p:extLst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1246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4074F2B-9CA3-FE1C-3222-741EAA6D4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Amerikansk exit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2C7FCD-C4E3-CE59-CC12-BD0DF4FFD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da-DK" sz="2600" dirty="0"/>
              <a:t>Krigen i Irak var begyndt på en løgn om masseødelæggelsesvåben og den fortsatte borgerkrig og høje amerikanske tab gjorde krigen ekstremt upopulær</a:t>
            </a:r>
          </a:p>
          <a:p>
            <a:r>
              <a:rPr lang="da-DK" sz="2600" dirty="0"/>
              <a:t> I 2009 besluttede den nye amerikanske præsident at USA skulle trække sine kamptropper ud. </a:t>
            </a:r>
          </a:p>
          <a:p>
            <a:r>
              <a:rPr lang="da-DK" sz="2600" dirty="0"/>
              <a:t>I 2011 havde USA trukket sine tropper ud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686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B2EA808-65E9-A4C8-D380-87F7858D240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FA98911-859D-5D27-6835-AA93E1052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/>
              <a:t>Islamisk stat 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85E24B84-CDC8-1401-12C2-53495EDDB5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658896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81689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30D9D2-7518-1AE6-FD3A-86B8E219C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2014 til dag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C289C9-8B00-BF19-9704-886F5F0D7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da-DK" sz="2400" dirty="0"/>
              <a:t>USA frygtede en komplet fiasko i Irak med en magtovertagelse af Islamisk stat og sendte derfor tropper tilbage til Irak for at nedkæmpe ISIL hvilket først lykkedes i 2017.</a:t>
            </a:r>
          </a:p>
          <a:p>
            <a:r>
              <a:rPr lang="da-DK" sz="2400" dirty="0"/>
              <a:t>Danmark bidrog med kampfly og specialstyrker i kampene mod ISIL.</a:t>
            </a:r>
          </a:p>
          <a:p>
            <a:r>
              <a:rPr lang="da-DK" sz="2400" dirty="0"/>
              <a:t>DK har stadig ca. 140 soldater i Irak, der træner Irakiske soldater og generelt støtter Iraks militær med rådgivning. 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527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5D7673-251D-C76B-A34D-A1805555B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a-DK" sz="4100">
                <a:solidFill>
                  <a:srgbClr val="FFFFFF"/>
                </a:solidFill>
              </a:rPr>
              <a:t>Opsummering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ladsholder til indhold 2">
            <a:extLst>
              <a:ext uri="{FF2B5EF4-FFF2-40B4-BE49-F238E27FC236}">
                <a16:creationId xmlns:a16="http://schemas.microsoft.com/office/drawing/2014/main" id="{11EC5DFB-2F82-09D7-E44F-9454BB116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a-DK" dirty="0"/>
              <a:t>Danmarks militære engagement i Irak har været en lang støtte til USA’s interesser i Irak.</a:t>
            </a:r>
          </a:p>
          <a:p>
            <a:r>
              <a:rPr lang="da-DK" dirty="0"/>
              <a:t>Det primære </a:t>
            </a:r>
            <a:r>
              <a:rPr lang="da-DK"/>
              <a:t>formål for Danmark har været at vise at vi var en god allieret, der var villig til at bidrage militært og ikke bare humanitært.</a:t>
            </a:r>
          </a:p>
          <a:p>
            <a:r>
              <a:rPr lang="da-DK" dirty="0"/>
              <a:t>Selve formålet med at skabe demokrati, fred og sikkerhed i Irak har været en fiasko ifølge mange eksperter. Irak er i dag usikkert, korrupt og reelt ikke demokratisk.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6489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393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Office-tema</vt:lpstr>
      <vt:lpstr>I krig med USA i Irak</vt:lpstr>
      <vt:lpstr>Fase 1:  Invasion 2003</vt:lpstr>
      <vt:lpstr>Fase 2: Forsøg på genopbygning af Irak 2003-2007</vt:lpstr>
      <vt:lpstr>Amerikansk exit</vt:lpstr>
      <vt:lpstr>Islamisk stat </vt:lpstr>
      <vt:lpstr>2014 til dag</vt:lpstr>
      <vt:lpstr>Opsummering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Steffen Nørgaard</dc:creator>
  <cp:lastModifiedBy>Steffen Nørgaard</cp:lastModifiedBy>
  <cp:revision>1</cp:revision>
  <dcterms:created xsi:type="dcterms:W3CDTF">2025-02-24T19:52:02Z</dcterms:created>
  <dcterms:modified xsi:type="dcterms:W3CDTF">2025-02-24T20:51:56Z</dcterms:modified>
</cp:coreProperties>
</file>