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63" r:id="rId3"/>
    <p:sldId id="261" r:id="rId4"/>
    <p:sldId id="262" r:id="rId5"/>
    <p:sldId id="264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3C58B-6492-4164-869A-39638089B546}" v="8" dt="2025-03-07T09:11:56.7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3" autoAdjust="0"/>
    <p:restoredTop sz="84381" autoAdjust="0"/>
  </p:normalViewPr>
  <p:slideViewPr>
    <p:cSldViewPr snapToGrid="0">
      <p:cViewPr varScale="1">
        <p:scale>
          <a:sx n="53" d="100"/>
          <a:sy n="53" d="100"/>
        </p:scale>
        <p:origin x="1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-Karine Schiøtz" userId="8bd89da0-bdda-4852-ba26-e8b98872d2a9" providerId="ADAL" clId="{5373C58B-6492-4164-869A-39638089B546}"/>
    <pc:docChg chg="custSel addSld delSld modSld sldOrd">
      <pc:chgData name="Li-Karine Schiøtz" userId="8bd89da0-bdda-4852-ba26-e8b98872d2a9" providerId="ADAL" clId="{5373C58B-6492-4164-869A-39638089B546}" dt="2025-03-18T10:29:05.178" v="631" actId="20577"/>
      <pc:docMkLst>
        <pc:docMk/>
      </pc:docMkLst>
      <pc:sldChg chg="del ord">
        <pc:chgData name="Li-Karine Schiøtz" userId="8bd89da0-bdda-4852-ba26-e8b98872d2a9" providerId="ADAL" clId="{5373C58B-6492-4164-869A-39638089B546}" dt="2025-03-07T09:12:28.224" v="561" actId="2696"/>
        <pc:sldMkLst>
          <pc:docMk/>
          <pc:sldMk cId="1306023686" sldId="256"/>
        </pc:sldMkLst>
      </pc:sldChg>
      <pc:sldChg chg="delSp del mod ord">
        <pc:chgData name="Li-Karine Schiøtz" userId="8bd89da0-bdda-4852-ba26-e8b98872d2a9" providerId="ADAL" clId="{5373C58B-6492-4164-869A-39638089B546}" dt="2025-03-07T09:11:06.866" v="477" actId="47"/>
        <pc:sldMkLst>
          <pc:docMk/>
          <pc:sldMk cId="2476322803" sldId="257"/>
        </pc:sldMkLst>
      </pc:sldChg>
      <pc:sldChg chg="delSp del mod">
        <pc:chgData name="Li-Karine Schiøtz" userId="8bd89da0-bdda-4852-ba26-e8b98872d2a9" providerId="ADAL" clId="{5373C58B-6492-4164-869A-39638089B546}" dt="2025-03-07T09:11:08.874" v="478" actId="47"/>
        <pc:sldMkLst>
          <pc:docMk/>
          <pc:sldMk cId="969947597" sldId="258"/>
        </pc:sldMkLst>
      </pc:sldChg>
      <pc:sldChg chg="modSp del ord">
        <pc:chgData name="Li-Karine Schiøtz" userId="8bd89da0-bdda-4852-ba26-e8b98872d2a9" providerId="ADAL" clId="{5373C58B-6492-4164-869A-39638089B546}" dt="2025-03-07T09:12:31.255" v="562" actId="2696"/>
        <pc:sldMkLst>
          <pc:docMk/>
          <pc:sldMk cId="2694173833" sldId="259"/>
        </pc:sldMkLst>
      </pc:sldChg>
      <pc:sldChg chg="modSp new mod">
        <pc:chgData name="Li-Karine Schiøtz" userId="8bd89da0-bdda-4852-ba26-e8b98872d2a9" providerId="ADAL" clId="{5373C58B-6492-4164-869A-39638089B546}" dt="2025-03-18T10:29:05.178" v="631" actId="20577"/>
        <pc:sldMkLst>
          <pc:docMk/>
          <pc:sldMk cId="3799397676" sldId="260"/>
        </pc:sldMkLst>
        <pc:spChg chg="mod">
          <ac:chgData name="Li-Karine Schiøtz" userId="8bd89da0-bdda-4852-ba26-e8b98872d2a9" providerId="ADAL" clId="{5373C58B-6492-4164-869A-39638089B546}" dt="2025-03-07T09:06:19.286" v="25" actId="20577"/>
          <ac:spMkLst>
            <pc:docMk/>
            <pc:sldMk cId="3799397676" sldId="260"/>
            <ac:spMk id="2" creationId="{34EBFD4F-6059-6F81-04D2-51AB95CF9BE0}"/>
          </ac:spMkLst>
        </pc:spChg>
        <pc:spChg chg="mod">
          <ac:chgData name="Li-Karine Schiøtz" userId="8bd89da0-bdda-4852-ba26-e8b98872d2a9" providerId="ADAL" clId="{5373C58B-6492-4164-869A-39638089B546}" dt="2025-03-18T10:29:05.178" v="631" actId="20577"/>
          <ac:spMkLst>
            <pc:docMk/>
            <pc:sldMk cId="3799397676" sldId="260"/>
            <ac:spMk id="3" creationId="{CA4FF8D5-E92A-3F89-E07C-FCDC5BA0C0B9}"/>
          </ac:spMkLst>
        </pc:spChg>
      </pc:sldChg>
      <pc:sldChg chg="addSp delSp modSp new mod">
        <pc:chgData name="Li-Karine Schiøtz" userId="8bd89da0-bdda-4852-ba26-e8b98872d2a9" providerId="ADAL" clId="{5373C58B-6492-4164-869A-39638089B546}" dt="2025-03-07T09:10:59.191" v="476" actId="20577"/>
        <pc:sldMkLst>
          <pc:docMk/>
          <pc:sldMk cId="1501790481" sldId="261"/>
        </pc:sldMkLst>
        <pc:spChg chg="mod">
          <ac:chgData name="Li-Karine Schiøtz" userId="8bd89da0-bdda-4852-ba26-e8b98872d2a9" providerId="ADAL" clId="{5373C58B-6492-4164-869A-39638089B546}" dt="2025-03-07T09:10:59.191" v="476" actId="20577"/>
          <ac:spMkLst>
            <pc:docMk/>
            <pc:sldMk cId="1501790481" sldId="261"/>
            <ac:spMk id="2" creationId="{8D3C6A7C-1ED1-7FB9-DDCE-C44C6F64CAC0}"/>
          </ac:spMkLst>
        </pc:spChg>
        <pc:picChg chg="add mod">
          <ac:chgData name="Li-Karine Schiøtz" userId="8bd89da0-bdda-4852-ba26-e8b98872d2a9" providerId="ADAL" clId="{5373C58B-6492-4164-869A-39638089B546}" dt="2025-03-07T09:10:26.699" v="406" actId="14100"/>
          <ac:picMkLst>
            <pc:docMk/>
            <pc:sldMk cId="1501790481" sldId="261"/>
            <ac:picMk id="4" creationId="{C58EE412-E158-463D-C051-1C23F52024D7}"/>
          </ac:picMkLst>
        </pc:picChg>
      </pc:sldChg>
      <pc:sldChg chg="addSp delSp modSp new mod">
        <pc:chgData name="Li-Karine Schiøtz" userId="8bd89da0-bdda-4852-ba26-e8b98872d2a9" providerId="ADAL" clId="{5373C58B-6492-4164-869A-39638089B546}" dt="2025-03-07T09:12:48.909" v="563" actId="1076"/>
        <pc:sldMkLst>
          <pc:docMk/>
          <pc:sldMk cId="614223880" sldId="262"/>
        </pc:sldMkLst>
        <pc:spChg chg="mod">
          <ac:chgData name="Li-Karine Schiøtz" userId="8bd89da0-bdda-4852-ba26-e8b98872d2a9" providerId="ADAL" clId="{5373C58B-6492-4164-869A-39638089B546}" dt="2025-03-07T09:09:40.194" v="397" actId="20577"/>
          <ac:spMkLst>
            <pc:docMk/>
            <pc:sldMk cId="614223880" sldId="262"/>
            <ac:spMk id="2" creationId="{493B591D-AB00-D5C8-C0D8-7D7613FA2B22}"/>
          </ac:spMkLst>
        </pc:spChg>
        <pc:picChg chg="add mod">
          <ac:chgData name="Li-Karine Schiøtz" userId="8bd89da0-bdda-4852-ba26-e8b98872d2a9" providerId="ADAL" clId="{5373C58B-6492-4164-869A-39638089B546}" dt="2025-03-07T09:12:48.909" v="563" actId="1076"/>
          <ac:picMkLst>
            <pc:docMk/>
            <pc:sldMk cId="614223880" sldId="262"/>
            <ac:picMk id="4" creationId="{207A5435-AFE1-F42D-7EAE-EF6AA144F27D}"/>
          </ac:picMkLst>
        </pc:picChg>
      </pc:sldChg>
      <pc:sldChg chg="addSp delSp modSp new mod ord">
        <pc:chgData name="Li-Karine Schiøtz" userId="8bd89da0-bdda-4852-ba26-e8b98872d2a9" providerId="ADAL" clId="{5373C58B-6492-4164-869A-39638089B546}" dt="2025-03-07T09:09:00.051" v="360"/>
        <pc:sldMkLst>
          <pc:docMk/>
          <pc:sldMk cId="241798298" sldId="263"/>
        </pc:sldMkLst>
        <pc:spChg chg="mod">
          <ac:chgData name="Li-Karine Schiøtz" userId="8bd89da0-bdda-4852-ba26-e8b98872d2a9" providerId="ADAL" clId="{5373C58B-6492-4164-869A-39638089B546}" dt="2025-03-07T09:08:38.900" v="355" actId="20577"/>
          <ac:spMkLst>
            <pc:docMk/>
            <pc:sldMk cId="241798298" sldId="263"/>
            <ac:spMk id="2" creationId="{EB023F9B-1EBF-7EB5-6425-66EF46A06D09}"/>
          </ac:spMkLst>
        </pc:spChg>
        <pc:picChg chg="add mod">
          <ac:chgData name="Li-Karine Schiøtz" userId="8bd89da0-bdda-4852-ba26-e8b98872d2a9" providerId="ADAL" clId="{5373C58B-6492-4164-869A-39638089B546}" dt="2025-03-07T09:08:52.587" v="358"/>
          <ac:picMkLst>
            <pc:docMk/>
            <pc:sldMk cId="241798298" sldId="263"/>
            <ac:picMk id="4" creationId="{0B94B522-B828-EFCB-EAAF-FA09F836EDD8}"/>
          </ac:picMkLst>
        </pc:picChg>
      </pc:sldChg>
      <pc:sldChg chg="addSp modSp new mod">
        <pc:chgData name="Li-Karine Schiøtz" userId="8bd89da0-bdda-4852-ba26-e8b98872d2a9" providerId="ADAL" clId="{5373C58B-6492-4164-869A-39638089B546}" dt="2025-03-07T09:13:07.667" v="627" actId="20577"/>
        <pc:sldMkLst>
          <pc:docMk/>
          <pc:sldMk cId="2327375542" sldId="264"/>
        </pc:sldMkLst>
        <pc:spChg chg="mod">
          <ac:chgData name="Li-Karine Schiøtz" userId="8bd89da0-bdda-4852-ba26-e8b98872d2a9" providerId="ADAL" clId="{5373C58B-6492-4164-869A-39638089B546}" dt="2025-03-07T09:11:26.366" v="490" actId="20577"/>
          <ac:spMkLst>
            <pc:docMk/>
            <pc:sldMk cId="2327375542" sldId="264"/>
            <ac:spMk id="2" creationId="{A3264D31-27F2-01E5-AD83-39633769DEDA}"/>
          </ac:spMkLst>
        </pc:spChg>
        <pc:spChg chg="mod">
          <ac:chgData name="Li-Karine Schiøtz" userId="8bd89da0-bdda-4852-ba26-e8b98872d2a9" providerId="ADAL" clId="{5373C58B-6492-4164-869A-39638089B546}" dt="2025-03-07T09:13:07.667" v="627" actId="20577"/>
          <ac:spMkLst>
            <pc:docMk/>
            <pc:sldMk cId="2327375542" sldId="264"/>
            <ac:spMk id="3" creationId="{AF02255F-9539-E8B9-5AE7-2508B6131BB9}"/>
          </ac:spMkLst>
        </pc:spChg>
        <pc:picChg chg="add mod">
          <ac:chgData name="Li-Karine Schiøtz" userId="8bd89da0-bdda-4852-ba26-e8b98872d2a9" providerId="ADAL" clId="{5373C58B-6492-4164-869A-39638089B546}" dt="2025-03-07T09:12:00.589" v="556" actId="1076"/>
          <ac:picMkLst>
            <pc:docMk/>
            <pc:sldMk cId="2327375542" sldId="264"/>
            <ac:picMk id="4" creationId="{5A4FCCB5-EE04-67DB-4675-F801A999B2B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B09F0-59CE-4E45-9AB5-7FA666937651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0CF00-9AD3-4287-96D2-EB485889B51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770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008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775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499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774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207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410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32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44100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4930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7402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90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D2F14-1323-4069-A954-ED9162B7132F}" type="datetimeFigureOut">
              <a:rPr lang="da-DK" smtClean="0"/>
              <a:t>18-03-2025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1E24-8DFD-4E43-990C-78900233CD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476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EBFD4F-6059-6F81-04D2-51AB95CF9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Mandens kønsorganer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A4FF8D5-E92A-3F89-E07C-FCDC5BA0C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Mål i timen:</a:t>
            </a:r>
          </a:p>
          <a:p>
            <a:endParaRPr lang="da-DK" dirty="0"/>
          </a:p>
          <a:p>
            <a:r>
              <a:rPr lang="da-DK" dirty="0"/>
              <a:t>I skal kunne forklare opbygningen af mandens kønsorganer og de enkelte deles funktion.</a:t>
            </a:r>
          </a:p>
          <a:p>
            <a:endParaRPr lang="da-DK" dirty="0"/>
          </a:p>
          <a:p>
            <a:r>
              <a:rPr lang="da-DK" dirty="0"/>
              <a:t>Delene: pungen, testikler, bitestikel, sædleder, sædblære, blærehalskirtlen</a:t>
            </a:r>
          </a:p>
        </p:txBody>
      </p:sp>
    </p:spTree>
    <p:extLst>
      <p:ext uri="{BB962C8B-B14F-4D97-AF65-F5344CB8AC3E}">
        <p14:creationId xmlns:p14="http://schemas.microsoft.com/office/powerpoint/2010/main" val="379939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023F9B-1EBF-7EB5-6425-66EF46A0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Testiklers opbygning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0B94B522-B828-EFCB-EAAF-FA09F836ED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0920" y="1825625"/>
            <a:ext cx="453016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8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3C6A7C-1ED1-7FB9-DDCE-C44C6F64C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58EE412-E158-463D-C051-1C23F52024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447" y="1825625"/>
            <a:ext cx="8729221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1790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B591D-AB00-D5C8-C0D8-7D7613FA2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Hormon signalering i testiklerne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207A5435-AFE1-F42D-7EAE-EF6AA144F2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5741" y="1253331"/>
            <a:ext cx="864437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2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264D31-27F2-01E5-AD83-39633769D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Sædceller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02255F-9539-E8B9-5AE7-2508B6131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Sædceller</a:t>
            </a:r>
          </a:p>
          <a:p>
            <a:r>
              <a:rPr lang="da-DK" dirty="0"/>
              <a:t>Indeholder X eller Y kromosom</a:t>
            </a:r>
          </a:p>
          <a:p>
            <a:r>
              <a:rPr lang="da-DK" dirty="0"/>
              <a:t>Dannes ud fra stamceller-meiose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A4FCCB5-EE04-67DB-4675-F801A999B2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392024"/>
            <a:ext cx="36290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375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51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Mandens kønsorganer</vt:lpstr>
      <vt:lpstr>Testiklers opbygning</vt:lpstr>
      <vt:lpstr>Overblik</vt:lpstr>
      <vt:lpstr>Hormon signalering i testiklerne</vt:lpstr>
      <vt:lpstr>Sædceller</vt:lpstr>
    </vt:vector>
  </TitlesOfParts>
  <Company>Herning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Majbritt Overgaard Schou</dc:creator>
  <cp:lastModifiedBy>Li-Karine Schiøtz</cp:lastModifiedBy>
  <cp:revision>5</cp:revision>
  <dcterms:created xsi:type="dcterms:W3CDTF">2015-04-09T11:54:19Z</dcterms:created>
  <dcterms:modified xsi:type="dcterms:W3CDTF">2025-03-18T10:29:13Z</dcterms:modified>
</cp:coreProperties>
</file>