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3" r:id="rId3"/>
    <p:sldId id="258" r:id="rId4"/>
    <p:sldId id="262" r:id="rId5"/>
    <p:sldId id="260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-Karine Schiøtz" userId="8bd89da0-bdda-4852-ba26-e8b98872d2a9" providerId="ADAL" clId="{EF5D06A7-58E9-4198-9DA4-4A9D32B0B31B}"/>
    <pc:docChg chg="custSel addSld delSld modSld sldOrd">
      <pc:chgData name="Li-Karine Schiøtz" userId="8bd89da0-bdda-4852-ba26-e8b98872d2a9" providerId="ADAL" clId="{EF5D06A7-58E9-4198-9DA4-4A9D32B0B31B}" dt="2025-03-07T09:20:31.234" v="345" actId="2696"/>
      <pc:docMkLst>
        <pc:docMk/>
      </pc:docMkLst>
      <pc:sldChg chg="modSp del mod ord">
        <pc:chgData name="Li-Karine Schiøtz" userId="8bd89da0-bdda-4852-ba26-e8b98872d2a9" providerId="ADAL" clId="{EF5D06A7-58E9-4198-9DA4-4A9D32B0B31B}" dt="2025-03-07T09:20:26.591" v="344" actId="2696"/>
        <pc:sldMkLst>
          <pc:docMk/>
          <pc:sldMk cId="2099432863" sldId="256"/>
        </pc:sldMkLst>
      </pc:sldChg>
      <pc:sldChg chg="modSp del mod">
        <pc:chgData name="Li-Karine Schiøtz" userId="8bd89da0-bdda-4852-ba26-e8b98872d2a9" providerId="ADAL" clId="{EF5D06A7-58E9-4198-9DA4-4A9D32B0B31B}" dt="2025-03-07T09:20:11.779" v="343" actId="2696"/>
        <pc:sldMkLst>
          <pc:docMk/>
          <pc:sldMk cId="3832737571" sldId="257"/>
        </pc:sldMkLst>
      </pc:sldChg>
      <pc:sldChg chg="del">
        <pc:chgData name="Li-Karine Schiøtz" userId="8bd89da0-bdda-4852-ba26-e8b98872d2a9" providerId="ADAL" clId="{EF5D06A7-58E9-4198-9DA4-4A9D32B0B31B}" dt="2025-03-07T09:20:31.234" v="345" actId="2696"/>
        <pc:sldMkLst>
          <pc:docMk/>
          <pc:sldMk cId="1653340801" sldId="259"/>
        </pc:sldMkLst>
      </pc:sldChg>
      <pc:sldChg chg="addSp delSp modSp new mod">
        <pc:chgData name="Li-Karine Schiøtz" userId="8bd89da0-bdda-4852-ba26-e8b98872d2a9" providerId="ADAL" clId="{EF5D06A7-58E9-4198-9DA4-4A9D32B0B31B}" dt="2025-03-07T09:20:04.256" v="342" actId="14100"/>
        <pc:sldMkLst>
          <pc:docMk/>
          <pc:sldMk cId="1093866966" sldId="260"/>
        </pc:sldMkLst>
        <pc:spChg chg="mod">
          <ac:chgData name="Li-Karine Schiøtz" userId="8bd89da0-bdda-4852-ba26-e8b98872d2a9" providerId="ADAL" clId="{EF5D06A7-58E9-4198-9DA4-4A9D32B0B31B}" dt="2025-03-07T09:19:41.096" v="337" actId="20577"/>
          <ac:spMkLst>
            <pc:docMk/>
            <pc:sldMk cId="1093866966" sldId="260"/>
            <ac:spMk id="2" creationId="{33D32F99-15F1-0C60-FACB-959029F7F5D2}"/>
          </ac:spMkLst>
        </pc:spChg>
        <pc:picChg chg="add mod">
          <ac:chgData name="Li-Karine Schiøtz" userId="8bd89da0-bdda-4852-ba26-e8b98872d2a9" providerId="ADAL" clId="{EF5D06A7-58E9-4198-9DA4-4A9D32B0B31B}" dt="2025-03-07T09:20:04.256" v="342" actId="14100"/>
          <ac:picMkLst>
            <pc:docMk/>
            <pc:sldMk cId="1093866966" sldId="260"/>
            <ac:picMk id="4" creationId="{B4D2160E-C741-77AA-EB5C-F8C31F46D669}"/>
          </ac:picMkLst>
        </pc:picChg>
      </pc:sldChg>
      <pc:sldChg chg="modSp new mod ord">
        <pc:chgData name="Li-Karine Schiøtz" userId="8bd89da0-bdda-4852-ba26-e8b98872d2a9" providerId="ADAL" clId="{EF5D06A7-58E9-4198-9DA4-4A9D32B0B31B}" dt="2025-03-07T09:14:53.483" v="159"/>
        <pc:sldMkLst>
          <pc:docMk/>
          <pc:sldMk cId="3835948450" sldId="261"/>
        </pc:sldMkLst>
        <pc:spChg chg="mod">
          <ac:chgData name="Li-Karine Schiøtz" userId="8bd89da0-bdda-4852-ba26-e8b98872d2a9" providerId="ADAL" clId="{EF5D06A7-58E9-4198-9DA4-4A9D32B0B31B}" dt="2025-03-07T09:14:16.577" v="29" actId="20577"/>
          <ac:spMkLst>
            <pc:docMk/>
            <pc:sldMk cId="3835948450" sldId="261"/>
            <ac:spMk id="2" creationId="{35566720-E610-3138-BBFE-FAAA935646BB}"/>
          </ac:spMkLst>
        </pc:spChg>
        <pc:spChg chg="mod">
          <ac:chgData name="Li-Karine Schiøtz" userId="8bd89da0-bdda-4852-ba26-e8b98872d2a9" providerId="ADAL" clId="{EF5D06A7-58E9-4198-9DA4-4A9D32B0B31B}" dt="2025-03-07T09:14:47.718" v="157" actId="5793"/>
          <ac:spMkLst>
            <pc:docMk/>
            <pc:sldMk cId="3835948450" sldId="261"/>
            <ac:spMk id="3" creationId="{2ADB316D-55EA-1EE6-DFB7-B10B07D7EB10}"/>
          </ac:spMkLst>
        </pc:spChg>
      </pc:sldChg>
      <pc:sldChg chg="addSp delSp modSp new mod">
        <pc:chgData name="Li-Karine Schiøtz" userId="8bd89da0-bdda-4852-ba26-e8b98872d2a9" providerId="ADAL" clId="{EF5D06A7-58E9-4198-9DA4-4A9D32B0B31B}" dt="2025-03-07T09:19:07.701" v="290" actId="20577"/>
        <pc:sldMkLst>
          <pc:docMk/>
          <pc:sldMk cId="1932657333" sldId="262"/>
        </pc:sldMkLst>
        <pc:spChg chg="mod">
          <ac:chgData name="Li-Karine Schiøtz" userId="8bd89da0-bdda-4852-ba26-e8b98872d2a9" providerId="ADAL" clId="{EF5D06A7-58E9-4198-9DA4-4A9D32B0B31B}" dt="2025-03-07T09:19:07.701" v="290" actId="20577"/>
          <ac:spMkLst>
            <pc:docMk/>
            <pc:sldMk cId="1932657333" sldId="262"/>
            <ac:spMk id="2" creationId="{33586B75-9861-403C-394C-C83B302AE497}"/>
          </ac:spMkLst>
        </pc:spChg>
        <pc:picChg chg="add mod">
          <ac:chgData name="Li-Karine Schiøtz" userId="8bd89da0-bdda-4852-ba26-e8b98872d2a9" providerId="ADAL" clId="{EF5D06A7-58E9-4198-9DA4-4A9D32B0B31B}" dt="2025-03-07T09:18:55.621" v="240" actId="14100"/>
          <ac:picMkLst>
            <pc:docMk/>
            <pc:sldMk cId="1932657333" sldId="262"/>
            <ac:picMk id="4" creationId="{D1796131-DCFC-7637-29D1-B9A5850C6366}"/>
          </ac:picMkLst>
        </pc:picChg>
      </pc:sldChg>
      <pc:sldChg chg="addSp delSp modSp new mod ord">
        <pc:chgData name="Li-Karine Schiøtz" userId="8bd89da0-bdda-4852-ba26-e8b98872d2a9" providerId="ADAL" clId="{EF5D06A7-58E9-4198-9DA4-4A9D32B0B31B}" dt="2025-03-07T09:16:38.184" v="191"/>
        <pc:sldMkLst>
          <pc:docMk/>
          <pc:sldMk cId="1461096544" sldId="263"/>
        </pc:sldMkLst>
        <pc:spChg chg="mod">
          <ac:chgData name="Li-Karine Schiøtz" userId="8bd89da0-bdda-4852-ba26-e8b98872d2a9" providerId="ADAL" clId="{EF5D06A7-58E9-4198-9DA4-4A9D32B0B31B}" dt="2025-03-07T09:15:16.616" v="180" actId="20577"/>
          <ac:spMkLst>
            <pc:docMk/>
            <pc:sldMk cId="1461096544" sldId="263"/>
            <ac:spMk id="2" creationId="{79A932D0-342B-CB0C-BD30-8E27B9A01D00}"/>
          </ac:spMkLst>
        </pc:spChg>
        <pc:picChg chg="add mod">
          <ac:chgData name="Li-Karine Schiøtz" userId="8bd89da0-bdda-4852-ba26-e8b98872d2a9" providerId="ADAL" clId="{EF5D06A7-58E9-4198-9DA4-4A9D32B0B31B}" dt="2025-03-07T09:15:56.361" v="189" actId="14100"/>
          <ac:picMkLst>
            <pc:docMk/>
            <pc:sldMk cId="1461096544" sldId="263"/>
            <ac:picMk id="4" creationId="{C18A737A-489F-8635-8DE0-2EEE6C9CDFA2}"/>
          </ac:picMkLst>
        </pc:picChg>
      </pc:sldChg>
    </pc:docChg>
  </pc:docChgLst>
  <pc:docChgLst>
    <pc:chgData name="Li-Karine Schiøtz" userId="8bd89da0-bdda-4852-ba26-e8b98872d2a9" providerId="ADAL" clId="{933EB639-FDD6-4E97-B836-EE7D8506E337}"/>
    <pc:docChg chg="modSld sldOrd">
      <pc:chgData name="Li-Karine Schiøtz" userId="8bd89da0-bdda-4852-ba26-e8b98872d2a9" providerId="ADAL" clId="{933EB639-FDD6-4E97-B836-EE7D8506E337}" dt="2025-03-23T10:12:54.955" v="22"/>
      <pc:docMkLst>
        <pc:docMk/>
      </pc:docMkLst>
      <pc:sldChg chg="ord">
        <pc:chgData name="Li-Karine Schiøtz" userId="8bd89da0-bdda-4852-ba26-e8b98872d2a9" providerId="ADAL" clId="{933EB639-FDD6-4E97-B836-EE7D8506E337}" dt="2025-03-23T10:12:54.955" v="22"/>
        <pc:sldMkLst>
          <pc:docMk/>
          <pc:sldMk cId="2437255082" sldId="258"/>
        </pc:sldMkLst>
      </pc:sldChg>
      <pc:sldChg chg="modSp mod">
        <pc:chgData name="Li-Karine Schiøtz" userId="8bd89da0-bdda-4852-ba26-e8b98872d2a9" providerId="ADAL" clId="{933EB639-FDD6-4E97-B836-EE7D8506E337}" dt="2025-03-23T10:10:22.092" v="20" actId="20577"/>
        <pc:sldMkLst>
          <pc:docMk/>
          <pc:sldMk cId="3835948450" sldId="261"/>
        </pc:sldMkLst>
        <pc:spChg chg="mod">
          <ac:chgData name="Li-Karine Schiøtz" userId="8bd89da0-bdda-4852-ba26-e8b98872d2a9" providerId="ADAL" clId="{933EB639-FDD6-4E97-B836-EE7D8506E337}" dt="2025-03-23T10:10:22.092" v="20" actId="20577"/>
          <ac:spMkLst>
            <pc:docMk/>
            <pc:sldMk cId="3835948450" sldId="261"/>
            <ac:spMk id="3" creationId="{2ADB316D-55EA-1EE6-DFB7-B10B07D7EB1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E7CD-75DF-4480-BDC8-15592EAF1E1E}" type="datetimeFigureOut">
              <a:rPr lang="da-DK" smtClean="0"/>
              <a:t>23-03-2025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FB84-B6FA-428A-A866-E85940D210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068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E7CD-75DF-4480-BDC8-15592EAF1E1E}" type="datetimeFigureOut">
              <a:rPr lang="da-DK" smtClean="0"/>
              <a:t>23-03-2025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FB84-B6FA-428A-A866-E85940D210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9199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E7CD-75DF-4480-BDC8-15592EAF1E1E}" type="datetimeFigureOut">
              <a:rPr lang="da-DK" smtClean="0"/>
              <a:t>23-03-2025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FB84-B6FA-428A-A866-E85940D210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518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E7CD-75DF-4480-BDC8-15592EAF1E1E}" type="datetimeFigureOut">
              <a:rPr lang="da-DK" smtClean="0"/>
              <a:t>23-03-2025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FB84-B6FA-428A-A866-E85940D210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6429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E7CD-75DF-4480-BDC8-15592EAF1E1E}" type="datetimeFigureOut">
              <a:rPr lang="da-DK" smtClean="0"/>
              <a:t>23-03-2025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FB84-B6FA-428A-A866-E85940D210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9061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E7CD-75DF-4480-BDC8-15592EAF1E1E}" type="datetimeFigureOut">
              <a:rPr lang="da-DK" smtClean="0"/>
              <a:t>23-03-2025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FB84-B6FA-428A-A866-E85940D210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14171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E7CD-75DF-4480-BDC8-15592EAF1E1E}" type="datetimeFigureOut">
              <a:rPr lang="da-DK" smtClean="0"/>
              <a:t>23-03-2025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FB84-B6FA-428A-A866-E85940D210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2416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E7CD-75DF-4480-BDC8-15592EAF1E1E}" type="datetimeFigureOut">
              <a:rPr lang="da-DK" smtClean="0"/>
              <a:t>23-03-2025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FB84-B6FA-428A-A866-E85940D210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83317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E7CD-75DF-4480-BDC8-15592EAF1E1E}" type="datetimeFigureOut">
              <a:rPr lang="da-DK" smtClean="0"/>
              <a:t>23-03-2025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FB84-B6FA-428A-A866-E85940D210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3655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E7CD-75DF-4480-BDC8-15592EAF1E1E}" type="datetimeFigureOut">
              <a:rPr lang="da-DK" smtClean="0"/>
              <a:t>23-03-2025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FB84-B6FA-428A-A866-E85940D210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38439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AE7CD-75DF-4480-BDC8-15592EAF1E1E}" type="datetimeFigureOut">
              <a:rPr lang="da-DK" smtClean="0"/>
              <a:t>23-03-2025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FB84-B6FA-428A-A866-E85940D210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85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AE7CD-75DF-4480-BDC8-15592EAF1E1E}" type="datetimeFigureOut">
              <a:rPr lang="da-DK" smtClean="0"/>
              <a:t>23-03-2025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CFB84-B6FA-428A-A866-E85940D210B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0697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566720-E610-3138-BBFE-FAAA93564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Kvindens kønsorganer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ADB316D-55EA-1EE6-DFB7-B10B07D7E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Mål med timen:</a:t>
            </a:r>
          </a:p>
          <a:p>
            <a:endParaRPr lang="da-DK" dirty="0"/>
          </a:p>
          <a:p>
            <a:r>
              <a:rPr lang="da-DK" dirty="0"/>
              <a:t>I skal kunne forklare opbygningen af kvindens kønsorganer </a:t>
            </a:r>
          </a:p>
          <a:p>
            <a:endParaRPr lang="da-DK" dirty="0"/>
          </a:p>
          <a:p>
            <a:r>
              <a:rPr lang="da-DK" dirty="0"/>
              <a:t>I skal kunne forklare menstruationscyklus</a:t>
            </a:r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35948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A932D0-342B-CB0C-BD30-8E27B9A01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Et æg modnes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C18A737A-489F-8635-8DE0-2EEE6C9CDF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52011" y="491490"/>
            <a:ext cx="4960619" cy="622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096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643" y="623455"/>
            <a:ext cx="8381744" cy="588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255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586B75-9861-403C-394C-C83B302AE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Udvikling af slimhinde under menstruationscyklus</a:t>
            </a:r>
          </a:p>
        </p:txBody>
      </p:sp>
      <p:pic>
        <p:nvPicPr>
          <p:cNvPr id="4" name="Pladsholder til indhold 3">
            <a:extLst>
              <a:ext uri="{FF2B5EF4-FFF2-40B4-BE49-F238E27FC236}">
                <a16:creationId xmlns:a16="http://schemas.microsoft.com/office/drawing/2014/main" id="{D1796131-DCFC-7637-29D1-B9A5850C63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80260" y="1825625"/>
            <a:ext cx="846963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657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D32F99-15F1-0C60-FACB-959029F7F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Overblik over menstruationscyklus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4D2160E-C741-77AA-EB5C-F8C31F46D66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1451610"/>
            <a:ext cx="9898380" cy="5041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3866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30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Kvindens kønsorganer</vt:lpstr>
      <vt:lpstr>Et æg modnes</vt:lpstr>
      <vt:lpstr>PowerPoint-præsentation</vt:lpstr>
      <vt:lpstr>Udvikling af slimhinde under menstruationscyklus</vt:lpstr>
      <vt:lpstr>Overblik over menstruationscyklus</vt:lpstr>
    </vt:vector>
  </TitlesOfParts>
  <Company>Herning Gymnasium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Majbritt Overgaard Schou</dc:creator>
  <cp:lastModifiedBy>Li-Karine Schiøtz</cp:lastModifiedBy>
  <cp:revision>1</cp:revision>
  <dcterms:created xsi:type="dcterms:W3CDTF">2015-04-14T19:35:27Z</dcterms:created>
  <dcterms:modified xsi:type="dcterms:W3CDTF">2025-03-23T10:12:59Z</dcterms:modified>
</cp:coreProperties>
</file>