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62" r:id="rId4"/>
    <p:sldId id="261" r:id="rId5"/>
    <p:sldId id="305" r:id="rId6"/>
    <p:sldId id="281" r:id="rId7"/>
    <p:sldId id="283" r:id="rId8"/>
    <p:sldId id="307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C92F5A-E23B-BB15-2870-46A852C7D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3ED2381-40A8-15AB-BCE5-EB7F3E2609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76DAB6-2788-12FE-E57B-76B4D692A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C391-DB91-4EE1-93FA-919D670A0064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006CBE5-59F2-C03E-560F-A26B6353A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80DAC40-2C16-5F9E-EDAD-D2DE07402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D543-25B8-4D62-BD07-4909CD7272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7090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870D1-57D1-F199-688C-75B8196ED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0F5BEA0-4C2D-4C0A-5237-7D57915EB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4DB6B9E-32F8-0398-3E15-F7CD7FD16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C391-DB91-4EE1-93FA-919D670A0064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24614A-D788-2BDE-0C9E-7CE2800B4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34DFAE9-738E-18EE-ABB0-A520D7426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D543-25B8-4D62-BD07-4909CD7272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1284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A63C20-4653-F399-2894-C7E73B979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84A1425-CCB9-1DD0-2DFA-C6EDD2AE6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4C2F631-6A5E-40E6-684B-4DA388945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C391-DB91-4EE1-93FA-919D670A0064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468DD1E-D788-038B-61B4-3A1800BCF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323EF0-4121-DCF0-4387-B488CFF34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D543-25B8-4D62-BD07-4909CD7272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7241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85590F-EF27-AA05-DD1A-88F3FB6C2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0EA81F5-A594-6BD0-465F-4C51BEDFDB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40DE2AF-68D8-6A5A-5C69-C30E553CC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CE47DBC-A9C4-2812-A83B-ED77436BF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C391-DB91-4EE1-93FA-919D670A0064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40D5FBC-F488-C6A2-B78E-987331160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65B92AA-8AC6-5F70-30F0-578822DEB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D543-25B8-4D62-BD07-4909CD7272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5738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1FA9D-56CA-25E2-B1FD-197A3F2F8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CCFAD43-3415-74D3-59E8-530E63F9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17E9F4A-4EE2-3BF1-BF67-725909508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EFE8CA0-91B0-FFB0-A5CA-440381D03D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52B40CC-543E-5D7D-A551-0661E056BE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C1773CA-AD8E-C176-A601-A3F82D7F7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C391-DB91-4EE1-93FA-919D670A0064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A7C144A-2BBC-7B07-D09F-304DFFB90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D2FAF73-7798-7379-9441-B30E2EA9D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D543-25B8-4D62-BD07-4909CD7272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4090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988BD3-AC6F-77C8-E11E-AC81D3890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ABEC8E8-2706-8A00-F9C4-60C3F2AE9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C391-DB91-4EE1-93FA-919D670A0064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47C14AC-8B6F-C4F0-D373-BD8662BCA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4EF5850-1429-0DFD-D787-13D16ED2C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D543-25B8-4D62-BD07-4909CD7272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5358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0374A27-0A68-3446-5491-0B322930D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C391-DB91-4EE1-93FA-919D670A0064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79B0F84-FB50-E160-1A62-D17DEC8F3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A4BB131-C483-3A65-33EB-B30614993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D543-25B8-4D62-BD07-4909CD7272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3560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01763A-7E63-A1A8-29ED-079BA21D6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E1C7AB-E8F2-3CE8-0980-AC244B051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848A421-D6B8-2F98-76A7-664BD831DA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AEE7938-174A-3894-91A1-CF9F4CD1C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C391-DB91-4EE1-93FA-919D670A0064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0F5EA6D-F5C6-677D-0403-CEDF8F5D8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D194AE1-2E49-A606-3B30-A5FBD4EA0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D543-25B8-4D62-BD07-4909CD7272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0690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EA1AF0-7349-2122-AA54-FB22C9C55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70F84AF-0776-61FC-5A31-B3C2C62374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FE4CE0D-FC6F-DDF9-3638-38D358A2D0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117EE02-78DA-0D8A-38B4-D2B7870AF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C391-DB91-4EE1-93FA-919D670A0064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F5F84CE-596D-5825-BF91-73F6E0BD2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8368ED6-0F73-E7F8-6CE5-8F9C2A68C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D543-25B8-4D62-BD07-4909CD7272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2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BA86A0-84C2-DF90-F84A-FF604BE89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FC80AE3-96E3-9FD0-8FD4-85851E63C0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23BC234-8819-7614-3EB1-A46312220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C391-DB91-4EE1-93FA-919D670A0064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00DD41F-4C8F-BC40-102E-31091B078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635418D-1B5C-2799-AC5D-411709021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D543-25B8-4D62-BD07-4909CD7272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582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DD9D3EE-54C7-1ED3-819B-7D643D4440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AA445CC-34A6-2709-0A8D-5E4701C6D4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1062B81-AA8D-F084-46D1-23CCFE9F0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C391-DB91-4EE1-93FA-919D670A0064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F3CFD60-7F02-2E9C-2353-966523D8E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19D8AC4-E23C-081C-A49C-B200B7937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D543-25B8-4D62-BD07-4909CD7272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386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7938EA4-4E31-371D-AE54-6FDD74B15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5FA700D-A76B-4F79-2239-A30F0A476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F64C0A1-7BB9-0C7B-C451-433D10E32D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E9C391-DB91-4EE1-93FA-919D670A0064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CCD5CDC-493A-3FD8-ED40-2B75AAC4A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AD2AFC1-D31C-1025-7D41-689D3B282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5ED543-25B8-4D62-BD07-4909CD7272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778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9F3010-5017-9A35-5A41-2BEA66392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117673"/>
            <a:ext cx="10515600" cy="1325563"/>
          </a:xfrm>
        </p:spPr>
        <p:txBody>
          <a:bodyPr/>
          <a:lstStyle/>
          <a:p>
            <a:r>
              <a:rPr kumimoji="0" lang="da-DK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Hvad kan vi sige om dette værk?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EEBC3EC-2EFC-F7DB-1E3D-8B793C82BD2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Leonardo da Vinci: ”La </a:t>
            </a:r>
            <a:r>
              <a:rPr lang="da-DK" dirty="0" err="1"/>
              <a:t>Gioconda</a:t>
            </a:r>
            <a:r>
              <a:rPr lang="da-DK" dirty="0"/>
              <a:t>” </a:t>
            </a:r>
            <a:r>
              <a:rPr lang="da-DK" dirty="0">
                <a:sym typeface="Wingdings" panose="05000000000000000000" pitchFamily="2" charset="2"/>
              </a:rPr>
              <a:t> værkets rigtige navn, men det er ok, at kalde det ”Mona Lisa”, 1503-1506. </a:t>
            </a:r>
          </a:p>
          <a:p>
            <a:pPr marL="0" indent="0">
              <a:buNone/>
            </a:pPr>
            <a:r>
              <a:rPr lang="da-DK" dirty="0">
                <a:sym typeface="Wingdings" panose="05000000000000000000" pitchFamily="2" charset="2"/>
              </a:rPr>
              <a:t>Olie på lærred. </a:t>
            </a: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AD8DD83-93EC-7D61-2035-2D92950E5C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47932" y="631824"/>
            <a:ext cx="3936068" cy="586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285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D461D46-0AB5-7669-A753-9E272C9B081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Peter Carlsen: ”Danmark”, 2009.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Olie på lærred.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8A95E8F-1EB3-B498-895C-026B6C3F77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945926"/>
            <a:ext cx="5181600" cy="4110736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C8AA5474-CA46-342B-F7D6-8C2C43D70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0" y="403225"/>
            <a:ext cx="10515600" cy="1325563"/>
          </a:xfrm>
        </p:spPr>
        <p:txBody>
          <a:bodyPr/>
          <a:lstStyle/>
          <a:p>
            <a:r>
              <a:rPr lang="da-DK" dirty="0"/>
              <a:t>Hvad kan vi sige om dette værk?</a:t>
            </a:r>
          </a:p>
        </p:txBody>
      </p:sp>
    </p:spTree>
    <p:extLst>
      <p:ext uri="{BB962C8B-B14F-4D97-AF65-F5344CB8AC3E}">
        <p14:creationId xmlns:p14="http://schemas.microsoft.com/office/powerpoint/2010/main" val="1882723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, bog&#10;&#10;Automatisk genereret beskrivelse">
            <a:extLst>
              <a:ext uri="{FF2B5EF4-FFF2-40B4-BE49-F238E27FC236}">
                <a16:creationId xmlns:a16="http://schemas.microsoft.com/office/drawing/2014/main" id="{30E19061-4171-4292-9D0A-8B6790495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83" y="336550"/>
            <a:ext cx="3995670" cy="623824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F6DFC8A1-93E9-4AA7-85AC-DD72FBE04C7B}"/>
              </a:ext>
            </a:extLst>
          </p:cNvPr>
          <p:cNvSpPr txBox="1"/>
          <p:nvPr/>
        </p:nvSpPr>
        <p:spPr>
          <a:xfrm flipH="1">
            <a:off x="6883400" y="6205458"/>
            <a:ext cx="3190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Egon </a:t>
            </a:r>
            <a:r>
              <a:rPr lang="da-DK" dirty="0" err="1"/>
              <a:t>Schiele</a:t>
            </a:r>
            <a:r>
              <a:rPr lang="da-DK" dirty="0"/>
              <a:t>, Selvportræt, 1915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48802A4-AFDE-101B-556C-4B75653994BC}"/>
              </a:ext>
            </a:extLst>
          </p:cNvPr>
          <p:cNvSpPr txBox="1">
            <a:spLocks/>
          </p:cNvSpPr>
          <p:nvPr/>
        </p:nvSpPr>
        <p:spPr>
          <a:xfrm>
            <a:off x="6883400" y="340360"/>
            <a:ext cx="55245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Hvad kan vi sige om dette værk?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44303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, mand, tegning&#10;&#10;Automatisk genereret beskrivelse">
            <a:extLst>
              <a:ext uri="{FF2B5EF4-FFF2-40B4-BE49-F238E27FC236}">
                <a16:creationId xmlns:a16="http://schemas.microsoft.com/office/drawing/2014/main" id="{9384B15D-1192-480A-8685-7AD2FFD5A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9" y="850630"/>
            <a:ext cx="4124960" cy="5078857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9FD0D22E-2E25-49BF-80F6-0CBCEA649115}"/>
              </a:ext>
            </a:extLst>
          </p:cNvPr>
          <p:cNvSpPr txBox="1"/>
          <p:nvPr/>
        </p:nvSpPr>
        <p:spPr>
          <a:xfrm flipH="1">
            <a:off x="1219201" y="5993256"/>
            <a:ext cx="4124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Vincent van Gogh, Selvportræt med bandage på øret, Olie på lærred, 1889</a:t>
            </a:r>
          </a:p>
        </p:txBody>
      </p:sp>
      <p:pic>
        <p:nvPicPr>
          <p:cNvPr id="6" name="Billede 5" descr="Et billede, der indeholder tekst&#10;&#10;Automatisk genereret beskrivelse">
            <a:extLst>
              <a:ext uri="{FF2B5EF4-FFF2-40B4-BE49-F238E27FC236}">
                <a16:creationId xmlns:a16="http://schemas.microsoft.com/office/drawing/2014/main" id="{1FFB2B83-9071-43ED-8635-6819B9140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840" y="850630"/>
            <a:ext cx="4124960" cy="5014118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9548BE2F-3A22-4FE6-B756-17D977E114BC}"/>
              </a:ext>
            </a:extLst>
          </p:cNvPr>
          <p:cNvSpPr txBox="1"/>
          <p:nvPr/>
        </p:nvSpPr>
        <p:spPr>
          <a:xfrm flipH="1">
            <a:off x="6847840" y="5985906"/>
            <a:ext cx="4236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Vincent van Gogh, Selvportræt, olie på lærred, 65 cm x 54 cm, 1889, Paris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0036DFB-F58A-E55C-12FE-0E2498A55B5D}"/>
              </a:ext>
            </a:extLst>
          </p:cNvPr>
          <p:cNvSpPr txBox="1">
            <a:spLocks/>
          </p:cNvSpPr>
          <p:nvPr/>
        </p:nvSpPr>
        <p:spPr>
          <a:xfrm>
            <a:off x="2316218" y="218413"/>
            <a:ext cx="7051564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800"/>
              <a:t>Hvad kan vi sige om disse værker? </a:t>
            </a:r>
            <a:endParaRPr lang="da-DK" sz="3800" dirty="0"/>
          </a:p>
        </p:txBody>
      </p:sp>
    </p:spTree>
    <p:extLst>
      <p:ext uri="{BB962C8B-B14F-4D97-AF65-F5344CB8AC3E}">
        <p14:creationId xmlns:p14="http://schemas.microsoft.com/office/powerpoint/2010/main" val="1082371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forskellig&#10;&#10;Automatisk genereret beskrivelse">
            <a:extLst>
              <a:ext uri="{FF2B5EF4-FFF2-40B4-BE49-F238E27FC236}">
                <a16:creationId xmlns:a16="http://schemas.microsoft.com/office/drawing/2014/main" id="{84763897-5063-4FAF-8A67-0F6C24779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73" y="208280"/>
            <a:ext cx="5024524" cy="644144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4E0FD9D3-63D8-42ED-B011-0FF2782A3356}"/>
              </a:ext>
            </a:extLst>
          </p:cNvPr>
          <p:cNvSpPr txBox="1"/>
          <p:nvPr/>
        </p:nvSpPr>
        <p:spPr>
          <a:xfrm>
            <a:off x="5800725" y="6280388"/>
            <a:ext cx="5101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Zhang Huan, Stamtræ (familietræ), fotoserie, 2001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C7AA378-BDD5-A18C-70B3-BB7CBCEE6870}"/>
              </a:ext>
            </a:extLst>
          </p:cNvPr>
          <p:cNvSpPr txBox="1">
            <a:spLocks/>
          </p:cNvSpPr>
          <p:nvPr/>
        </p:nvSpPr>
        <p:spPr>
          <a:xfrm>
            <a:off x="7353300" y="1470025"/>
            <a:ext cx="4292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Hvad kan vi sige om dette værk?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09714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F04D9-997C-682C-E594-244D7BC5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DAE161C8-9BEC-1C3C-78CD-685BEFE53BFD}"/>
              </a:ext>
            </a:extLst>
          </p:cNvPr>
          <p:cNvSpPr txBox="1"/>
          <p:nvPr/>
        </p:nvSpPr>
        <p:spPr>
          <a:xfrm>
            <a:off x="402374" y="5906680"/>
            <a:ext cx="3712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Cindy Sherman, </a:t>
            </a:r>
            <a:r>
              <a:rPr lang="da-DK" dirty="0" err="1"/>
              <a:t>untitled</a:t>
            </a:r>
            <a:r>
              <a:rPr lang="da-DK" dirty="0"/>
              <a:t> 645, 2023, fotografi, </a:t>
            </a:r>
            <a:r>
              <a:rPr lang="da-DK" b="0" i="0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101.6 x 72.4 cm</a:t>
            </a:r>
            <a:r>
              <a:rPr lang="da-DK" dirty="0"/>
              <a:t> </a:t>
            </a:r>
          </a:p>
        </p:txBody>
      </p:sp>
      <p:pic>
        <p:nvPicPr>
          <p:cNvPr id="2050" name="Picture 2" descr="A close-up of the artist Cindy Sherman’s face, distorted and rearranged digitally. One ear is picked out in colour and she wears a long black wig">
            <a:extLst>
              <a:ext uri="{FF2B5EF4-FFF2-40B4-BE49-F238E27FC236}">
                <a16:creationId xmlns:a16="http://schemas.microsoft.com/office/drawing/2014/main" id="{2BF3D556-60C6-5E21-8D24-E4C224829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601" y="246"/>
            <a:ext cx="5122678" cy="6857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C2376B6F-0568-9CBB-148B-E73FEA142677}"/>
              </a:ext>
            </a:extLst>
          </p:cNvPr>
          <p:cNvSpPr txBox="1">
            <a:spLocks/>
          </p:cNvSpPr>
          <p:nvPr/>
        </p:nvSpPr>
        <p:spPr>
          <a:xfrm>
            <a:off x="402374" y="1279525"/>
            <a:ext cx="4203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/>
              <a:t>Hvad kan vi sige om dette værk?</a:t>
            </a:r>
          </a:p>
        </p:txBody>
      </p:sp>
    </p:spTree>
    <p:extLst>
      <p:ext uri="{BB962C8B-B14F-4D97-AF65-F5344CB8AC3E}">
        <p14:creationId xmlns:p14="http://schemas.microsoft.com/office/powerpoint/2010/main" val="1201395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32312-BC58-6C90-8B7D-554DABF2C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4D1A5851-5117-A2B7-D87D-EC1FD05311F8}"/>
              </a:ext>
            </a:extLst>
          </p:cNvPr>
          <p:cNvSpPr txBox="1"/>
          <p:nvPr/>
        </p:nvSpPr>
        <p:spPr>
          <a:xfrm>
            <a:off x="802887" y="379142"/>
            <a:ext cx="19068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Peter Carlsen, portræt af </a:t>
            </a:r>
            <a:r>
              <a:rPr lang="da-DK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Kirsten Birgit Schiøtz </a:t>
            </a:r>
            <a:r>
              <a:rPr lang="da-DK" b="0" i="0" dirty="0" err="1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Kretz</a:t>
            </a:r>
            <a:r>
              <a:rPr lang="da-DK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 Hørsholm (en fiktiv karakter)</a:t>
            </a:r>
            <a:endParaRPr lang="da-DK" dirty="0"/>
          </a:p>
        </p:txBody>
      </p:sp>
      <p:pic>
        <p:nvPicPr>
          <p:cNvPr id="4098" name="Picture 2" descr="May be art of 1 person">
            <a:extLst>
              <a:ext uri="{FF2B5EF4-FFF2-40B4-BE49-F238E27FC236}">
                <a16:creationId xmlns:a16="http://schemas.microsoft.com/office/drawing/2014/main" id="{DF66C373-A704-D062-DE57-0F57829C5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0"/>
            <a:ext cx="548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0FDA7606-50BB-AE92-5AA0-CB9FF9892FBA}"/>
              </a:ext>
            </a:extLst>
          </p:cNvPr>
          <p:cNvSpPr txBox="1">
            <a:spLocks/>
          </p:cNvSpPr>
          <p:nvPr/>
        </p:nvSpPr>
        <p:spPr>
          <a:xfrm>
            <a:off x="9482254" y="402684"/>
            <a:ext cx="2298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dirty="0"/>
              <a:t>Hvad kan vi sige om dette værk?</a:t>
            </a:r>
          </a:p>
        </p:txBody>
      </p:sp>
    </p:spTree>
    <p:extLst>
      <p:ext uri="{BB962C8B-B14F-4D97-AF65-F5344CB8AC3E}">
        <p14:creationId xmlns:p14="http://schemas.microsoft.com/office/powerpoint/2010/main" val="1729529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skitse, menneske, tegning, kunst&#10;&#10;Automatisk genereret beskrivelse">
            <a:extLst>
              <a:ext uri="{FF2B5EF4-FFF2-40B4-BE49-F238E27FC236}">
                <a16:creationId xmlns:a16="http://schemas.microsoft.com/office/drawing/2014/main" id="{B382B04E-9A5D-5901-80D6-580C8E7D4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486400" cy="685800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B2977CB-F047-148C-86B1-B478C27F83D1}"/>
              </a:ext>
            </a:extLst>
          </p:cNvPr>
          <p:cNvSpPr txBox="1"/>
          <p:nvPr/>
        </p:nvSpPr>
        <p:spPr>
          <a:xfrm>
            <a:off x="1959429" y="5976647"/>
            <a:ext cx="44087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54565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Black Draftee (James Hunter) </a:t>
            </a:r>
            <a:r>
              <a:rPr lang="en-US" dirty="0">
                <a:solidFill>
                  <a:srgbClr val="5456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</a:t>
            </a:r>
            <a:r>
              <a:rPr lang="en-US" b="0" i="0" dirty="0">
                <a:solidFill>
                  <a:srgbClr val="54565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Alice Neel</a:t>
            </a:r>
            <a:r>
              <a:rPr lang="en-US" dirty="0">
                <a:solidFill>
                  <a:srgbClr val="5456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1965.</a:t>
            </a:r>
            <a:r>
              <a:rPr lang="en-US" b="0" i="0" dirty="0">
                <a:solidFill>
                  <a:srgbClr val="54565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Olie på </a:t>
            </a:r>
            <a:r>
              <a:rPr lang="en-US" b="0" i="0" dirty="0" err="1">
                <a:solidFill>
                  <a:srgbClr val="54565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lærred</a:t>
            </a:r>
            <a:r>
              <a:rPr lang="en-US" b="0" i="0" dirty="0">
                <a:solidFill>
                  <a:srgbClr val="54565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b="0" i="0" dirty="0">
                <a:solidFill>
                  <a:srgbClr val="47474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152.4 × 101.6 cm</a:t>
            </a:r>
            <a:endParaRPr lang="da-DK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C38D463-9F27-C221-6582-7C2061C8A2E6}"/>
              </a:ext>
            </a:extLst>
          </p:cNvPr>
          <p:cNvSpPr txBox="1">
            <a:spLocks/>
          </p:cNvSpPr>
          <p:nvPr/>
        </p:nvSpPr>
        <p:spPr>
          <a:xfrm>
            <a:off x="2646025" y="1273541"/>
            <a:ext cx="2298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dirty="0"/>
              <a:t>Hvad kan vi sige om dette værk?</a:t>
            </a:r>
          </a:p>
        </p:txBody>
      </p:sp>
    </p:spTree>
    <p:extLst>
      <p:ext uri="{BB962C8B-B14F-4D97-AF65-F5344CB8AC3E}">
        <p14:creationId xmlns:p14="http://schemas.microsoft.com/office/powerpoint/2010/main" val="70138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205</Words>
  <Application>Microsoft Office PowerPoint</Application>
  <PresentationFormat>Widescreen</PresentationFormat>
  <Paragraphs>20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Lato</vt:lpstr>
      <vt:lpstr>Segoe UI Historic</vt:lpstr>
      <vt:lpstr>Wingdings</vt:lpstr>
      <vt:lpstr>Office-tema</vt:lpstr>
      <vt:lpstr>Hvad kan vi sige om dette værk?</vt:lpstr>
      <vt:lpstr>Hvad kan vi sige om dette værk?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Karin Meyer Refsgaard</dc:creator>
  <cp:lastModifiedBy>Karin Meyer Refsgaard</cp:lastModifiedBy>
  <cp:revision>1</cp:revision>
  <dcterms:created xsi:type="dcterms:W3CDTF">2025-03-24T14:14:57Z</dcterms:created>
  <dcterms:modified xsi:type="dcterms:W3CDTF">2025-03-24T14:16:34Z</dcterms:modified>
</cp:coreProperties>
</file>