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3" r:id="rId4"/>
    <p:sldId id="258" r:id="rId5"/>
    <p:sldId id="262" r:id="rId6"/>
    <p:sldId id="260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7CD-75DF-4480-BDC8-15592EAF1E1E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B84-B6FA-428A-A866-E85940D210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06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7CD-75DF-4480-BDC8-15592EAF1E1E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B84-B6FA-428A-A866-E85940D210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919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7CD-75DF-4480-BDC8-15592EAF1E1E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B84-B6FA-428A-A866-E85940D210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518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7CD-75DF-4480-BDC8-15592EAF1E1E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B84-B6FA-428A-A866-E85940D210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42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7CD-75DF-4480-BDC8-15592EAF1E1E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B84-B6FA-428A-A866-E85940D210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906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7CD-75DF-4480-BDC8-15592EAF1E1E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B84-B6FA-428A-A866-E85940D210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17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7CD-75DF-4480-BDC8-15592EAF1E1E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B84-B6FA-428A-A866-E85940D210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241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7CD-75DF-4480-BDC8-15592EAF1E1E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B84-B6FA-428A-A866-E85940D210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331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7CD-75DF-4480-BDC8-15592EAF1E1E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B84-B6FA-428A-A866-E85940D210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365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7CD-75DF-4480-BDC8-15592EAF1E1E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B84-B6FA-428A-A866-E85940D210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43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E7CD-75DF-4480-BDC8-15592EAF1E1E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FB84-B6FA-428A-A866-E85940D210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85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7CD-75DF-4480-BDC8-15592EAF1E1E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CFB84-B6FA-428A-A866-E85940D210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0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66720-E610-3138-BBFE-FAAA9356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Kvindens kønsorganer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DB316D-55EA-1EE6-DFB7-B10B07D7E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Mål med timen:</a:t>
            </a:r>
          </a:p>
          <a:p>
            <a:endParaRPr lang="da-DK" dirty="0"/>
          </a:p>
          <a:p>
            <a:r>
              <a:rPr lang="da-DK" dirty="0"/>
              <a:t>I skal kunne forklare opbygningen af kvindens kønsorganer </a:t>
            </a:r>
          </a:p>
          <a:p>
            <a:endParaRPr lang="da-DK" dirty="0"/>
          </a:p>
          <a:p>
            <a:r>
              <a:rPr lang="da-DK" dirty="0"/>
              <a:t>I skal kunne forklare menstruationscyklus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594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ED7AD-5C34-E64D-856E-A955173C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Kvindens underlig - anatomien</a:t>
            </a:r>
          </a:p>
        </p:txBody>
      </p:sp>
      <p:pic>
        <p:nvPicPr>
          <p:cNvPr id="4" name="Pladsholder til indhold 3" descr="undefined">
            <a:extLst>
              <a:ext uri="{FF2B5EF4-FFF2-40B4-BE49-F238E27FC236}">
                <a16:creationId xmlns:a16="http://schemas.microsoft.com/office/drawing/2014/main" id="{62491041-CC8C-B6EC-5F14-5AD668574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20" y="1493520"/>
            <a:ext cx="8737600" cy="516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59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932D0-342B-CB0C-BD30-8E27B9A0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 æg modnes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18A737A-489F-8635-8DE0-2EEE6C9CD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2011" y="491490"/>
            <a:ext cx="4960619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9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643" y="623455"/>
            <a:ext cx="8381744" cy="588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5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86B75-9861-403C-394C-C83B302A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 af slimhinde under menstruationscyklus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D1796131-DCFC-7637-29D1-B9A5850C6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260" y="1825625"/>
            <a:ext cx="84696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5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32F99-15F1-0C60-FACB-959029F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Overblik over menstruationscyklus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D2160E-C741-77AA-EB5C-F8C31F46D6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51610"/>
            <a:ext cx="9898380" cy="504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86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Kvindens kønsorganer</vt:lpstr>
      <vt:lpstr>Kvindens underlig - anatomien</vt:lpstr>
      <vt:lpstr>Et æg modnes</vt:lpstr>
      <vt:lpstr>PowerPoint-præsentation</vt:lpstr>
      <vt:lpstr>Udvikling af slimhinde under menstruationscyklus</vt:lpstr>
      <vt:lpstr>Overblik over menstruationscyklus</vt:lpstr>
    </vt:vector>
  </TitlesOfParts>
  <Company>Herning 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Majbritt Overgaard Schou</dc:creator>
  <cp:lastModifiedBy>Li-Karine Schiøtz</cp:lastModifiedBy>
  <cp:revision>2</cp:revision>
  <dcterms:created xsi:type="dcterms:W3CDTF">2015-04-14T19:35:27Z</dcterms:created>
  <dcterms:modified xsi:type="dcterms:W3CDTF">2025-03-25T19:46:32Z</dcterms:modified>
</cp:coreProperties>
</file>