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A1A33B-89C4-4979-96A1-F503EF30EFBB}" v="22" dt="2025-05-06T09:20:50.7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2051" autoAdjust="0"/>
  </p:normalViewPr>
  <p:slideViewPr>
    <p:cSldViewPr snapToGrid="0">
      <p:cViewPr varScale="1">
        <p:scale>
          <a:sx n="52" d="100"/>
          <a:sy n="52" d="100"/>
        </p:scale>
        <p:origin x="3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 Meyer Refsgaard" userId="7e325aaa-5da9-4b07-9284-0c6361df74a5" providerId="ADAL" clId="{E0A1A33B-89C4-4979-96A1-F503EF30EFBB}"/>
    <pc:docChg chg="undo custSel modSld">
      <pc:chgData name="Karin Meyer Refsgaard" userId="7e325aaa-5da9-4b07-9284-0c6361df74a5" providerId="ADAL" clId="{E0A1A33B-89C4-4979-96A1-F503EF30EFBB}" dt="2025-05-06T09:21:38.983" v="284" actId="1076"/>
      <pc:docMkLst>
        <pc:docMk/>
      </pc:docMkLst>
      <pc:sldChg chg="addSp delSp modSp mod modNotesTx">
        <pc:chgData name="Karin Meyer Refsgaard" userId="7e325aaa-5da9-4b07-9284-0c6361df74a5" providerId="ADAL" clId="{E0A1A33B-89C4-4979-96A1-F503EF30EFBB}" dt="2025-05-06T09:14:30.675" v="19" actId="26606"/>
        <pc:sldMkLst>
          <pc:docMk/>
          <pc:sldMk cId="2597130405" sldId="256"/>
        </pc:sldMkLst>
        <pc:spChg chg="mod">
          <ac:chgData name="Karin Meyer Refsgaard" userId="7e325aaa-5da9-4b07-9284-0c6361df74a5" providerId="ADAL" clId="{E0A1A33B-89C4-4979-96A1-F503EF30EFBB}" dt="2025-05-06T09:14:30.675" v="19" actId="26606"/>
          <ac:spMkLst>
            <pc:docMk/>
            <pc:sldMk cId="2597130405" sldId="256"/>
            <ac:spMk id="2" creationId="{F4AA8B00-9959-6B14-7430-832C207C91E8}"/>
          </ac:spMkLst>
        </pc:spChg>
        <pc:spChg chg="mod">
          <ac:chgData name="Karin Meyer Refsgaard" userId="7e325aaa-5da9-4b07-9284-0c6361df74a5" providerId="ADAL" clId="{E0A1A33B-89C4-4979-96A1-F503EF30EFBB}" dt="2025-05-06T09:14:30.675" v="19" actId="26606"/>
          <ac:spMkLst>
            <pc:docMk/>
            <pc:sldMk cId="2597130405" sldId="256"/>
            <ac:spMk id="3" creationId="{286E4057-2CFB-34BC-7B0E-1FD7EB1771BA}"/>
          </ac:spMkLst>
        </pc:spChg>
        <pc:spChg chg="del">
          <ac:chgData name="Karin Meyer Refsgaard" userId="7e325aaa-5da9-4b07-9284-0c6361df74a5" providerId="ADAL" clId="{E0A1A33B-89C4-4979-96A1-F503EF30EFBB}" dt="2025-05-06T09:14:30.675" v="19" actId="26606"/>
          <ac:spMkLst>
            <pc:docMk/>
            <pc:sldMk cId="2597130405" sldId="256"/>
            <ac:spMk id="20" creationId="{B72BB70C-3B10-43FF-83F9-C064151F9037}"/>
          </ac:spMkLst>
        </pc:spChg>
        <pc:spChg chg="del">
          <ac:chgData name="Karin Meyer Refsgaard" userId="7e325aaa-5da9-4b07-9284-0c6361df74a5" providerId="ADAL" clId="{E0A1A33B-89C4-4979-96A1-F503EF30EFBB}" dt="2025-05-06T09:14:30.675" v="19" actId="26606"/>
          <ac:spMkLst>
            <pc:docMk/>
            <pc:sldMk cId="2597130405" sldId="256"/>
            <ac:spMk id="24" creationId="{B21FF648-687D-4B69-BB17-1F9649EF811B}"/>
          </ac:spMkLst>
        </pc:spChg>
        <pc:spChg chg="add">
          <ac:chgData name="Karin Meyer Refsgaard" userId="7e325aaa-5da9-4b07-9284-0c6361df74a5" providerId="ADAL" clId="{E0A1A33B-89C4-4979-96A1-F503EF30EFBB}" dt="2025-05-06T09:14:30.675" v="19" actId="26606"/>
          <ac:spMkLst>
            <pc:docMk/>
            <pc:sldMk cId="2597130405" sldId="256"/>
            <ac:spMk id="29" creationId="{D5B012D8-7F27-4758-9AC6-C889B154BD73}"/>
          </ac:spMkLst>
        </pc:spChg>
        <pc:spChg chg="add">
          <ac:chgData name="Karin Meyer Refsgaard" userId="7e325aaa-5da9-4b07-9284-0c6361df74a5" providerId="ADAL" clId="{E0A1A33B-89C4-4979-96A1-F503EF30EFBB}" dt="2025-05-06T09:14:30.675" v="19" actId="26606"/>
          <ac:spMkLst>
            <pc:docMk/>
            <pc:sldMk cId="2597130405" sldId="256"/>
            <ac:spMk id="31" creationId="{4063B759-00FC-46D1-9898-8E8625268FAF}"/>
          </ac:spMkLst>
        </pc:spChg>
        <pc:picChg chg="add mod ord">
          <ac:chgData name="Karin Meyer Refsgaard" userId="7e325aaa-5da9-4b07-9284-0c6361df74a5" providerId="ADAL" clId="{E0A1A33B-89C4-4979-96A1-F503EF30EFBB}" dt="2025-05-06T09:14:30.675" v="19" actId="26606"/>
          <ac:picMkLst>
            <pc:docMk/>
            <pc:sldMk cId="2597130405" sldId="256"/>
            <ac:picMk id="4" creationId="{D3C7D0BE-C903-E82E-D33D-E8AD5C4E8E2B}"/>
          </ac:picMkLst>
        </pc:picChg>
        <pc:picChg chg="del">
          <ac:chgData name="Karin Meyer Refsgaard" userId="7e325aaa-5da9-4b07-9284-0c6361df74a5" providerId="ADAL" clId="{E0A1A33B-89C4-4979-96A1-F503EF30EFBB}" dt="2025-05-06T09:13:10.656" v="16" actId="478"/>
          <ac:picMkLst>
            <pc:docMk/>
            <pc:sldMk cId="2597130405" sldId="256"/>
            <ac:picMk id="5" creationId="{1A8E6C24-77FE-0887-FC59-9AD053C93CB3}"/>
          </ac:picMkLst>
        </pc:picChg>
        <pc:cxnChg chg="del">
          <ac:chgData name="Karin Meyer Refsgaard" userId="7e325aaa-5da9-4b07-9284-0c6361df74a5" providerId="ADAL" clId="{E0A1A33B-89C4-4979-96A1-F503EF30EFBB}" dt="2025-05-06T09:14:30.675" v="19" actId="26606"/>
          <ac:cxnSpMkLst>
            <pc:docMk/>
            <pc:sldMk cId="2597130405" sldId="256"/>
            <ac:cxnSpMk id="22" creationId="{D5B557D3-D7B4-404B-84A1-9BD182BE5B06}"/>
          </ac:cxnSpMkLst>
        </pc:cxnChg>
      </pc:sldChg>
      <pc:sldChg chg="addSp delSp modSp mod setClrOvrMap">
        <pc:chgData name="Karin Meyer Refsgaard" userId="7e325aaa-5da9-4b07-9284-0c6361df74a5" providerId="ADAL" clId="{E0A1A33B-89C4-4979-96A1-F503EF30EFBB}" dt="2025-05-06T09:15:37.997" v="52" actId="26606"/>
        <pc:sldMkLst>
          <pc:docMk/>
          <pc:sldMk cId="3359967655" sldId="257"/>
        </pc:sldMkLst>
        <pc:spChg chg="mod">
          <ac:chgData name="Karin Meyer Refsgaard" userId="7e325aaa-5da9-4b07-9284-0c6361df74a5" providerId="ADAL" clId="{E0A1A33B-89C4-4979-96A1-F503EF30EFBB}" dt="2025-05-06T09:15:37.997" v="52" actId="26606"/>
          <ac:spMkLst>
            <pc:docMk/>
            <pc:sldMk cId="3359967655" sldId="257"/>
            <ac:spMk id="2" creationId="{8E196116-9056-B011-F52C-25C45A9CB401}"/>
          </ac:spMkLst>
        </pc:spChg>
        <pc:spChg chg="mod ord">
          <ac:chgData name="Karin Meyer Refsgaard" userId="7e325aaa-5da9-4b07-9284-0c6361df74a5" providerId="ADAL" clId="{E0A1A33B-89C4-4979-96A1-F503EF30EFBB}" dt="2025-05-06T09:15:37.997" v="52" actId="26606"/>
          <ac:spMkLst>
            <pc:docMk/>
            <pc:sldMk cId="3359967655" sldId="257"/>
            <ac:spMk id="3" creationId="{DDF61BDD-D796-1808-703A-8317B4708CF8}"/>
          </ac:spMkLst>
        </pc:spChg>
        <pc:spChg chg="add del">
          <ac:chgData name="Karin Meyer Refsgaard" userId="7e325aaa-5da9-4b07-9284-0c6361df74a5" providerId="ADAL" clId="{E0A1A33B-89C4-4979-96A1-F503EF30EFBB}" dt="2025-05-06T09:15:37.997" v="52" actId="26606"/>
          <ac:spMkLst>
            <pc:docMk/>
            <pc:sldMk cId="3359967655" sldId="257"/>
            <ac:spMk id="34" creationId="{E844E128-FF69-4E9F-8327-6B504B3C5AE1}"/>
          </ac:spMkLst>
        </pc:spChg>
        <pc:spChg chg="add del">
          <ac:chgData name="Karin Meyer Refsgaard" userId="7e325aaa-5da9-4b07-9284-0c6361df74a5" providerId="ADAL" clId="{E0A1A33B-89C4-4979-96A1-F503EF30EFBB}" dt="2025-05-06T09:15:37.944" v="51" actId="26606"/>
          <ac:spMkLst>
            <pc:docMk/>
            <pc:sldMk cId="3359967655" sldId="257"/>
            <ac:spMk id="40" creationId="{E844E128-FF69-4E9F-8327-6B504B3C5AE1}"/>
          </ac:spMkLst>
        </pc:spChg>
        <pc:spChg chg="add">
          <ac:chgData name="Karin Meyer Refsgaard" userId="7e325aaa-5da9-4b07-9284-0c6361df74a5" providerId="ADAL" clId="{E0A1A33B-89C4-4979-96A1-F503EF30EFBB}" dt="2025-05-06T09:15:37.997" v="52" actId="26606"/>
          <ac:spMkLst>
            <pc:docMk/>
            <pc:sldMk cId="3359967655" sldId="257"/>
            <ac:spMk id="44" creationId="{C1B60310-C5C3-46A0-A452-2A0B008434DA}"/>
          </ac:spMkLst>
        </pc:spChg>
        <pc:spChg chg="add">
          <ac:chgData name="Karin Meyer Refsgaard" userId="7e325aaa-5da9-4b07-9284-0c6361df74a5" providerId="ADAL" clId="{E0A1A33B-89C4-4979-96A1-F503EF30EFBB}" dt="2025-05-06T09:15:37.997" v="52" actId="26606"/>
          <ac:spMkLst>
            <pc:docMk/>
            <pc:sldMk cId="3359967655" sldId="257"/>
            <ac:spMk id="45" creationId="{67B74F2B-9534-4540-96B0-5C8E958B940F}"/>
          </ac:spMkLst>
        </pc:spChg>
        <pc:picChg chg="add mod">
          <ac:chgData name="Karin Meyer Refsgaard" userId="7e325aaa-5da9-4b07-9284-0c6361df74a5" providerId="ADAL" clId="{E0A1A33B-89C4-4979-96A1-F503EF30EFBB}" dt="2025-05-06T09:15:37.997" v="52" actId="26606"/>
          <ac:picMkLst>
            <pc:docMk/>
            <pc:sldMk cId="3359967655" sldId="257"/>
            <ac:picMk id="4" creationId="{58AE3BBD-20B3-EE37-040D-69F95A34CC37}"/>
          </ac:picMkLst>
        </pc:picChg>
        <pc:picChg chg="del">
          <ac:chgData name="Karin Meyer Refsgaard" userId="7e325aaa-5da9-4b07-9284-0c6361df74a5" providerId="ADAL" clId="{E0A1A33B-89C4-4979-96A1-F503EF30EFBB}" dt="2025-05-06T09:14:35.310" v="20" actId="478"/>
          <ac:picMkLst>
            <pc:docMk/>
            <pc:sldMk cId="3359967655" sldId="257"/>
            <ac:picMk id="5" creationId="{909BCB65-E6D1-51D9-D191-072F5A61C73E}"/>
          </ac:picMkLst>
        </pc:picChg>
        <pc:cxnChg chg="add del">
          <ac:chgData name="Karin Meyer Refsgaard" userId="7e325aaa-5da9-4b07-9284-0c6361df74a5" providerId="ADAL" clId="{E0A1A33B-89C4-4979-96A1-F503EF30EFBB}" dt="2025-05-06T09:15:37.997" v="52" actId="26606"/>
          <ac:cxnSpMkLst>
            <pc:docMk/>
            <pc:sldMk cId="3359967655" sldId="257"/>
            <ac:cxnSpMk id="35" creationId="{055CEADF-09EA-423C-8C45-F94AF44D5AF0}"/>
          </ac:cxnSpMkLst>
        </pc:cxnChg>
        <pc:cxnChg chg="add del">
          <ac:chgData name="Karin Meyer Refsgaard" userId="7e325aaa-5da9-4b07-9284-0c6361df74a5" providerId="ADAL" clId="{E0A1A33B-89C4-4979-96A1-F503EF30EFBB}" dt="2025-05-06T09:15:37.944" v="51" actId="26606"/>
          <ac:cxnSpMkLst>
            <pc:docMk/>
            <pc:sldMk cId="3359967655" sldId="257"/>
            <ac:cxnSpMk id="42" creationId="{055CEADF-09EA-423C-8C45-F94AF44D5AF0}"/>
          </ac:cxnSpMkLst>
        </pc:cxnChg>
        <pc:cxnChg chg="add">
          <ac:chgData name="Karin Meyer Refsgaard" userId="7e325aaa-5da9-4b07-9284-0c6361df74a5" providerId="ADAL" clId="{E0A1A33B-89C4-4979-96A1-F503EF30EFBB}" dt="2025-05-06T09:15:37.997" v="52" actId="26606"/>
          <ac:cxnSpMkLst>
            <pc:docMk/>
            <pc:sldMk cId="3359967655" sldId="257"/>
            <ac:cxnSpMk id="46" creationId="{33BECB2B-2CFA-412C-880F-C4B60974936F}"/>
          </ac:cxnSpMkLst>
        </pc:cxnChg>
      </pc:sldChg>
      <pc:sldChg chg="addSp delSp modSp mod setClrOvrMap modNotesTx">
        <pc:chgData name="Karin Meyer Refsgaard" userId="7e325aaa-5da9-4b07-9284-0c6361df74a5" providerId="ADAL" clId="{E0A1A33B-89C4-4979-96A1-F503EF30EFBB}" dt="2025-05-06T09:21:38.983" v="284" actId="1076"/>
        <pc:sldMkLst>
          <pc:docMk/>
          <pc:sldMk cId="417771402" sldId="258"/>
        </pc:sldMkLst>
        <pc:spChg chg="mod ord">
          <ac:chgData name="Karin Meyer Refsgaard" userId="7e325aaa-5da9-4b07-9284-0c6361df74a5" providerId="ADAL" clId="{E0A1A33B-89C4-4979-96A1-F503EF30EFBB}" dt="2025-05-06T09:21:38.983" v="284" actId="1076"/>
          <ac:spMkLst>
            <pc:docMk/>
            <pc:sldMk cId="417771402" sldId="258"/>
            <ac:spMk id="3" creationId="{0ADB1874-9779-CC2E-FAFA-BB475E7A5203}"/>
          </ac:spMkLst>
        </pc:spChg>
        <pc:spChg chg="del">
          <ac:chgData name="Karin Meyer Refsgaard" userId="7e325aaa-5da9-4b07-9284-0c6361df74a5" providerId="ADAL" clId="{E0A1A33B-89C4-4979-96A1-F503EF30EFBB}" dt="2025-05-06T09:17:13.189" v="125" actId="26606"/>
          <ac:spMkLst>
            <pc:docMk/>
            <pc:sldMk cId="417771402" sldId="258"/>
            <ac:spMk id="18" creationId="{B0E58038-8ACE-4AD9-B404-25C603550D83}"/>
          </ac:spMkLst>
        </pc:spChg>
        <pc:spChg chg="del">
          <ac:chgData name="Karin Meyer Refsgaard" userId="7e325aaa-5da9-4b07-9284-0c6361df74a5" providerId="ADAL" clId="{E0A1A33B-89C4-4979-96A1-F503EF30EFBB}" dt="2025-05-06T09:17:13.189" v="125" actId="26606"/>
          <ac:spMkLst>
            <pc:docMk/>
            <pc:sldMk cId="417771402" sldId="258"/>
            <ac:spMk id="22" creationId="{82BCDE19-2810-4337-9C49-8589C421767D}"/>
          </ac:spMkLst>
        </pc:spChg>
        <pc:spChg chg="add">
          <ac:chgData name="Karin Meyer Refsgaard" userId="7e325aaa-5da9-4b07-9284-0c6361df74a5" providerId="ADAL" clId="{E0A1A33B-89C4-4979-96A1-F503EF30EFBB}" dt="2025-05-06T09:17:13.189" v="125" actId="26606"/>
          <ac:spMkLst>
            <pc:docMk/>
            <pc:sldMk cId="417771402" sldId="258"/>
            <ac:spMk id="27" creationId="{67B74F2B-9534-4540-96B0-5C8E958B940F}"/>
          </ac:spMkLst>
        </pc:spChg>
        <pc:spChg chg="add">
          <ac:chgData name="Karin Meyer Refsgaard" userId="7e325aaa-5da9-4b07-9284-0c6361df74a5" providerId="ADAL" clId="{E0A1A33B-89C4-4979-96A1-F503EF30EFBB}" dt="2025-05-06T09:17:13.189" v="125" actId="26606"/>
          <ac:spMkLst>
            <pc:docMk/>
            <pc:sldMk cId="417771402" sldId="258"/>
            <ac:spMk id="31" creationId="{C1B60310-C5C3-46A0-A452-2A0B008434DA}"/>
          </ac:spMkLst>
        </pc:spChg>
        <pc:picChg chg="add mod ord">
          <ac:chgData name="Karin Meyer Refsgaard" userId="7e325aaa-5da9-4b07-9284-0c6361df74a5" providerId="ADAL" clId="{E0A1A33B-89C4-4979-96A1-F503EF30EFBB}" dt="2025-05-06T09:17:13.189" v="125" actId="26606"/>
          <ac:picMkLst>
            <pc:docMk/>
            <pc:sldMk cId="417771402" sldId="258"/>
            <ac:picMk id="2" creationId="{304BF9B4-14A0-EDE4-77D1-E4EFB9DF4955}"/>
          </ac:picMkLst>
        </pc:picChg>
        <pc:picChg chg="del">
          <ac:chgData name="Karin Meyer Refsgaard" userId="7e325aaa-5da9-4b07-9284-0c6361df74a5" providerId="ADAL" clId="{E0A1A33B-89C4-4979-96A1-F503EF30EFBB}" dt="2025-05-06T09:16:51.963" v="121" actId="478"/>
          <ac:picMkLst>
            <pc:docMk/>
            <pc:sldMk cId="417771402" sldId="258"/>
            <ac:picMk id="5" creationId="{E659A63A-F2FB-A72C-E06B-3564C0E401E2}"/>
          </ac:picMkLst>
        </pc:picChg>
        <pc:cxnChg chg="del">
          <ac:chgData name="Karin Meyer Refsgaard" userId="7e325aaa-5da9-4b07-9284-0c6361df74a5" providerId="ADAL" clId="{E0A1A33B-89C4-4979-96A1-F503EF30EFBB}" dt="2025-05-06T09:17:13.189" v="125" actId="26606"/>
          <ac:cxnSpMkLst>
            <pc:docMk/>
            <pc:sldMk cId="417771402" sldId="258"/>
            <ac:cxnSpMk id="20" creationId="{38A34772-9011-42B5-AA63-FD6DEC92EE72}"/>
          </ac:cxnSpMkLst>
        </pc:cxnChg>
        <pc:cxnChg chg="add">
          <ac:chgData name="Karin Meyer Refsgaard" userId="7e325aaa-5da9-4b07-9284-0c6361df74a5" providerId="ADAL" clId="{E0A1A33B-89C4-4979-96A1-F503EF30EFBB}" dt="2025-05-06T09:17:13.189" v="125" actId="26606"/>
          <ac:cxnSpMkLst>
            <pc:docMk/>
            <pc:sldMk cId="417771402" sldId="258"/>
            <ac:cxnSpMk id="29" creationId="{33BECB2B-2CFA-412C-880F-C4B60974936F}"/>
          </ac:cxnSpMkLst>
        </pc:cxnChg>
      </pc:sldChg>
      <pc:sldChg chg="addSp delSp modSp mod setClrOvrMap">
        <pc:chgData name="Karin Meyer Refsgaard" userId="7e325aaa-5da9-4b07-9284-0c6361df74a5" providerId="ADAL" clId="{E0A1A33B-89C4-4979-96A1-F503EF30EFBB}" dt="2025-05-06T09:20:05.650" v="272" actId="255"/>
        <pc:sldMkLst>
          <pc:docMk/>
          <pc:sldMk cId="161701792" sldId="259"/>
        </pc:sldMkLst>
        <pc:spChg chg="mod">
          <ac:chgData name="Karin Meyer Refsgaard" userId="7e325aaa-5da9-4b07-9284-0c6361df74a5" providerId="ADAL" clId="{E0A1A33B-89C4-4979-96A1-F503EF30EFBB}" dt="2025-05-06T09:19:46.661" v="268" actId="26606"/>
          <ac:spMkLst>
            <pc:docMk/>
            <pc:sldMk cId="161701792" sldId="259"/>
            <ac:spMk id="2" creationId="{06760458-F025-5A0D-C29D-6C7CEA9451C5}"/>
          </ac:spMkLst>
        </pc:spChg>
        <pc:spChg chg="mod ord">
          <ac:chgData name="Karin Meyer Refsgaard" userId="7e325aaa-5da9-4b07-9284-0c6361df74a5" providerId="ADAL" clId="{E0A1A33B-89C4-4979-96A1-F503EF30EFBB}" dt="2025-05-06T09:20:05.650" v="272" actId="255"/>
          <ac:spMkLst>
            <pc:docMk/>
            <pc:sldMk cId="161701792" sldId="259"/>
            <ac:spMk id="3" creationId="{FBB2CDFE-A765-3CE6-AD57-783901BC6432}"/>
          </ac:spMkLst>
        </pc:spChg>
        <pc:spChg chg="del">
          <ac:chgData name="Karin Meyer Refsgaard" userId="7e325aaa-5da9-4b07-9284-0c6361df74a5" providerId="ADAL" clId="{E0A1A33B-89C4-4979-96A1-F503EF30EFBB}" dt="2025-05-06T09:19:46.661" v="268" actId="26606"/>
          <ac:spMkLst>
            <pc:docMk/>
            <pc:sldMk cId="161701792" sldId="259"/>
            <ac:spMk id="43" creationId="{E844E128-FF69-4E9F-8327-6B504B3C5AE1}"/>
          </ac:spMkLst>
        </pc:spChg>
        <pc:spChg chg="add">
          <ac:chgData name="Karin Meyer Refsgaard" userId="7e325aaa-5da9-4b07-9284-0c6361df74a5" providerId="ADAL" clId="{E0A1A33B-89C4-4979-96A1-F503EF30EFBB}" dt="2025-05-06T09:19:46.661" v="268" actId="26606"/>
          <ac:spMkLst>
            <pc:docMk/>
            <pc:sldMk cId="161701792" sldId="259"/>
            <ac:spMk id="50" creationId="{67B74F2B-9534-4540-96B0-5C8E958B940F}"/>
          </ac:spMkLst>
        </pc:spChg>
        <pc:spChg chg="add">
          <ac:chgData name="Karin Meyer Refsgaard" userId="7e325aaa-5da9-4b07-9284-0c6361df74a5" providerId="ADAL" clId="{E0A1A33B-89C4-4979-96A1-F503EF30EFBB}" dt="2025-05-06T09:19:46.661" v="268" actId="26606"/>
          <ac:spMkLst>
            <pc:docMk/>
            <pc:sldMk cId="161701792" sldId="259"/>
            <ac:spMk id="54" creationId="{C1B60310-C5C3-46A0-A452-2A0B008434DA}"/>
          </ac:spMkLst>
        </pc:spChg>
        <pc:picChg chg="add mod">
          <ac:chgData name="Karin Meyer Refsgaard" userId="7e325aaa-5da9-4b07-9284-0c6361df74a5" providerId="ADAL" clId="{E0A1A33B-89C4-4979-96A1-F503EF30EFBB}" dt="2025-05-06T09:19:46.661" v="268" actId="26606"/>
          <ac:picMkLst>
            <pc:docMk/>
            <pc:sldMk cId="161701792" sldId="259"/>
            <ac:picMk id="4" creationId="{68214FA6-9D2A-E6A2-E7FE-AA63803037E6}"/>
          </ac:picMkLst>
        </pc:picChg>
        <pc:picChg chg="del">
          <ac:chgData name="Karin Meyer Refsgaard" userId="7e325aaa-5da9-4b07-9284-0c6361df74a5" providerId="ADAL" clId="{E0A1A33B-89C4-4979-96A1-F503EF30EFBB}" dt="2025-05-06T09:18:42.415" v="257" actId="478"/>
          <ac:picMkLst>
            <pc:docMk/>
            <pc:sldMk cId="161701792" sldId="259"/>
            <ac:picMk id="5" creationId="{7022541C-925E-BDBE-45E4-F194DEA861B0}"/>
          </ac:picMkLst>
        </pc:picChg>
        <pc:cxnChg chg="del">
          <ac:chgData name="Karin Meyer Refsgaard" userId="7e325aaa-5da9-4b07-9284-0c6361df74a5" providerId="ADAL" clId="{E0A1A33B-89C4-4979-96A1-F503EF30EFBB}" dt="2025-05-06T09:19:46.661" v="268" actId="26606"/>
          <ac:cxnSpMkLst>
            <pc:docMk/>
            <pc:sldMk cId="161701792" sldId="259"/>
            <ac:cxnSpMk id="45" creationId="{055CEADF-09EA-423C-8C45-F94AF44D5AF0}"/>
          </ac:cxnSpMkLst>
        </pc:cxnChg>
        <pc:cxnChg chg="add">
          <ac:chgData name="Karin Meyer Refsgaard" userId="7e325aaa-5da9-4b07-9284-0c6361df74a5" providerId="ADAL" clId="{E0A1A33B-89C4-4979-96A1-F503EF30EFBB}" dt="2025-05-06T09:19:46.661" v="268" actId="26606"/>
          <ac:cxnSpMkLst>
            <pc:docMk/>
            <pc:sldMk cId="161701792" sldId="259"/>
            <ac:cxnSpMk id="52" creationId="{33BECB2B-2CFA-412C-880F-C4B60974936F}"/>
          </ac:cxnSpMkLst>
        </pc:cxnChg>
      </pc:sldChg>
      <pc:sldChg chg="addSp delSp modSp mod setClrOvrMap">
        <pc:chgData name="Karin Meyer Refsgaard" userId="7e325aaa-5da9-4b07-9284-0c6361df74a5" providerId="ADAL" clId="{E0A1A33B-89C4-4979-96A1-F503EF30EFBB}" dt="2025-05-06T09:21:04.960" v="277" actId="26606"/>
        <pc:sldMkLst>
          <pc:docMk/>
          <pc:sldMk cId="1655224018" sldId="260"/>
        </pc:sldMkLst>
        <pc:spChg chg="mod">
          <ac:chgData name="Karin Meyer Refsgaard" userId="7e325aaa-5da9-4b07-9284-0c6361df74a5" providerId="ADAL" clId="{E0A1A33B-89C4-4979-96A1-F503EF30EFBB}" dt="2025-05-06T09:21:04.960" v="277" actId="26606"/>
          <ac:spMkLst>
            <pc:docMk/>
            <pc:sldMk cId="1655224018" sldId="260"/>
            <ac:spMk id="2" creationId="{C1703732-F286-08F1-160E-70A382DB1FC4}"/>
          </ac:spMkLst>
        </pc:spChg>
        <pc:spChg chg="mod ord">
          <ac:chgData name="Karin Meyer Refsgaard" userId="7e325aaa-5da9-4b07-9284-0c6361df74a5" providerId="ADAL" clId="{E0A1A33B-89C4-4979-96A1-F503EF30EFBB}" dt="2025-05-06T09:21:04.960" v="277" actId="26606"/>
          <ac:spMkLst>
            <pc:docMk/>
            <pc:sldMk cId="1655224018" sldId="260"/>
            <ac:spMk id="3" creationId="{4AD9F677-FBD9-B0B4-986D-40AC607326A2}"/>
          </ac:spMkLst>
        </pc:spChg>
        <pc:spChg chg="del">
          <ac:chgData name="Karin Meyer Refsgaard" userId="7e325aaa-5da9-4b07-9284-0c6361df74a5" providerId="ADAL" clId="{E0A1A33B-89C4-4979-96A1-F503EF30EFBB}" dt="2025-05-06T09:21:04.960" v="277" actId="26606"/>
          <ac:spMkLst>
            <pc:docMk/>
            <pc:sldMk cId="1655224018" sldId="260"/>
            <ac:spMk id="46" creationId="{E844E128-FF69-4E9F-8327-6B504B3C5AE1}"/>
          </ac:spMkLst>
        </pc:spChg>
        <pc:spChg chg="add">
          <ac:chgData name="Karin Meyer Refsgaard" userId="7e325aaa-5da9-4b07-9284-0c6361df74a5" providerId="ADAL" clId="{E0A1A33B-89C4-4979-96A1-F503EF30EFBB}" dt="2025-05-06T09:21:04.960" v="277" actId="26606"/>
          <ac:spMkLst>
            <pc:docMk/>
            <pc:sldMk cId="1655224018" sldId="260"/>
            <ac:spMk id="53" creationId="{67B74F2B-9534-4540-96B0-5C8E958B940F}"/>
          </ac:spMkLst>
        </pc:spChg>
        <pc:spChg chg="add">
          <ac:chgData name="Karin Meyer Refsgaard" userId="7e325aaa-5da9-4b07-9284-0c6361df74a5" providerId="ADAL" clId="{E0A1A33B-89C4-4979-96A1-F503EF30EFBB}" dt="2025-05-06T09:21:04.960" v="277" actId="26606"/>
          <ac:spMkLst>
            <pc:docMk/>
            <pc:sldMk cId="1655224018" sldId="260"/>
            <ac:spMk id="57" creationId="{C1B60310-C5C3-46A0-A452-2A0B008434DA}"/>
          </ac:spMkLst>
        </pc:spChg>
        <pc:picChg chg="del">
          <ac:chgData name="Karin Meyer Refsgaard" userId="7e325aaa-5da9-4b07-9284-0c6361df74a5" providerId="ADAL" clId="{E0A1A33B-89C4-4979-96A1-F503EF30EFBB}" dt="2025-05-06T09:20:50.254" v="273" actId="478"/>
          <ac:picMkLst>
            <pc:docMk/>
            <pc:sldMk cId="1655224018" sldId="260"/>
            <ac:picMk id="4" creationId="{E3921CE3-0B8A-8E29-D99F-7DC9EDE6A96C}"/>
          </ac:picMkLst>
        </pc:picChg>
        <pc:picChg chg="add mod">
          <ac:chgData name="Karin Meyer Refsgaard" userId="7e325aaa-5da9-4b07-9284-0c6361df74a5" providerId="ADAL" clId="{E0A1A33B-89C4-4979-96A1-F503EF30EFBB}" dt="2025-05-06T09:21:04.960" v="277" actId="26606"/>
          <ac:picMkLst>
            <pc:docMk/>
            <pc:sldMk cId="1655224018" sldId="260"/>
            <ac:picMk id="5" creationId="{E38CBE4A-A58F-8B06-FE7E-A6F17D9AD33C}"/>
          </ac:picMkLst>
        </pc:picChg>
        <pc:cxnChg chg="del">
          <ac:chgData name="Karin Meyer Refsgaard" userId="7e325aaa-5da9-4b07-9284-0c6361df74a5" providerId="ADAL" clId="{E0A1A33B-89C4-4979-96A1-F503EF30EFBB}" dt="2025-05-06T09:21:04.960" v="277" actId="26606"/>
          <ac:cxnSpMkLst>
            <pc:docMk/>
            <pc:sldMk cId="1655224018" sldId="260"/>
            <ac:cxnSpMk id="48" creationId="{055CEADF-09EA-423C-8C45-F94AF44D5AF0}"/>
          </ac:cxnSpMkLst>
        </pc:cxnChg>
        <pc:cxnChg chg="add">
          <ac:chgData name="Karin Meyer Refsgaard" userId="7e325aaa-5da9-4b07-9284-0c6361df74a5" providerId="ADAL" clId="{E0A1A33B-89C4-4979-96A1-F503EF30EFBB}" dt="2025-05-06T09:21:04.960" v="277" actId="26606"/>
          <ac:cxnSpMkLst>
            <pc:docMk/>
            <pc:sldMk cId="1655224018" sldId="260"/>
            <ac:cxnSpMk id="55" creationId="{33BECB2B-2CFA-412C-880F-C4B60974936F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D59C4F-3E97-4B05-9D90-89D7B8E9E8BE}" type="datetimeFigureOut">
              <a:rPr lang="da-DK" smtClean="0"/>
              <a:t>06-05-2025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9C056-DC2A-4405-95BF-501D87D7B6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174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9C056-DC2A-4405-95BF-501D87D7B6C6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1810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9C056-DC2A-4405-95BF-501D87D7B6C6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3564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9C056-DC2A-4405-95BF-501D87D7B6C6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439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9C056-DC2A-4405-95BF-501D87D7B6C6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11929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9C056-DC2A-4405-95BF-501D87D7B6C6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9541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5/6/2025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333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5/6/2025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365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5/6/2025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181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5/6/2025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185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5/6/2025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277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5/6/2025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745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5/6/2025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784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5/6/2025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457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5/6/2025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125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5/6/2025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329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5/6/2025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150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078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2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0;p14">
            <a:extLst>
              <a:ext uri="{FF2B5EF4-FFF2-40B4-BE49-F238E27FC236}">
                <a16:creationId xmlns:a16="http://schemas.microsoft.com/office/drawing/2014/main" id="{D3C7D0BE-C903-E82E-D33D-E8AD5C4E8E2B}"/>
              </a:ext>
            </a:extLst>
          </p:cNvPr>
          <p:cNvPicPr preferRelativeResize="0"/>
          <p:nvPr/>
        </p:nvPicPr>
        <p:blipFill>
          <a:blip r:embed="rId3"/>
          <a:srcRect t="17109" r="1" b="31282"/>
          <a:stretch/>
        </p:blipFill>
        <p:spPr>
          <a:xfrm>
            <a:off x="20" y="-22"/>
            <a:ext cx="12191977" cy="6858022"/>
          </a:xfrm>
          <a:prstGeom prst="rect">
            <a:avLst/>
          </a:prstGeom>
          <a:noFill/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262626">
                  <a:alpha val="24000"/>
                </a:srgbClr>
              </a:gs>
              <a:gs pos="85000">
                <a:srgbClr val="262626">
                  <a:alpha val="45000"/>
                </a:srgb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AA8B00-9959-6B14-7430-832C207C91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643467"/>
            <a:ext cx="5452529" cy="3569242"/>
          </a:xfrm>
        </p:spPr>
        <p:txBody>
          <a:bodyPr anchor="t">
            <a:normAutofit/>
          </a:bodyPr>
          <a:lstStyle/>
          <a:p>
            <a:r>
              <a:rPr lang="da-DK" sz="4700">
                <a:solidFill>
                  <a:schemeClr val="bg1"/>
                </a:solidFill>
              </a:rPr>
              <a:t>Præsentation af eksamensprojektet bk C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86E4057-2CFB-34BC-7B0E-1FD7EB1771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551036"/>
            <a:ext cx="5449479" cy="1663495"/>
          </a:xfrm>
        </p:spPr>
        <p:txBody>
          <a:bodyPr anchor="b">
            <a:normAutofit/>
          </a:bodyPr>
          <a:lstStyle/>
          <a:p>
            <a:r>
              <a:rPr lang="da-DK">
                <a:solidFill>
                  <a:schemeClr val="bg1"/>
                </a:solidFill>
              </a:rPr>
              <a:t>Das unheimliche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262626">
                  <a:alpha val="24000"/>
                </a:srgbClr>
              </a:gs>
              <a:gs pos="85000">
                <a:srgbClr val="262626">
                  <a:alpha val="45000"/>
                </a:srgb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13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39">
            <a:extLst>
              <a:ext uri="{FF2B5EF4-FFF2-40B4-BE49-F238E27FC236}">
                <a16:creationId xmlns:a16="http://schemas.microsoft.com/office/drawing/2014/main" id="{67B74F2B-9534-4540-96B0-5C8E958B9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E196116-9056-B011-F52C-25C45A9CB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2074" y="286603"/>
            <a:ext cx="5983605" cy="1450757"/>
          </a:xfrm>
        </p:spPr>
        <p:txBody>
          <a:bodyPr>
            <a:normAutofit/>
          </a:bodyPr>
          <a:lstStyle/>
          <a:p>
            <a:r>
              <a:rPr lang="da-DK" sz="3100" i="1"/>
              <a:t>Forslag</a:t>
            </a:r>
            <a:r>
              <a:rPr lang="da-DK" sz="3100"/>
              <a:t> til struktur i din eksamensprojekt-præsentation</a:t>
            </a:r>
          </a:p>
        </p:txBody>
      </p:sp>
      <p:pic>
        <p:nvPicPr>
          <p:cNvPr id="4" name="Google Shape;152;p24">
            <a:extLst>
              <a:ext uri="{FF2B5EF4-FFF2-40B4-BE49-F238E27FC236}">
                <a16:creationId xmlns:a16="http://schemas.microsoft.com/office/drawing/2014/main" id="{58AE3BBD-20B3-EE37-040D-69F95A34CC37}"/>
              </a:ext>
            </a:extLst>
          </p:cNvPr>
          <p:cNvPicPr preferRelativeResize="0"/>
          <p:nvPr/>
        </p:nvPicPr>
        <p:blipFill rotWithShape="1">
          <a:blip r:embed="rId3"/>
          <a:srcRect l="3582" r="6412"/>
          <a:stretch/>
        </p:blipFill>
        <p:spPr>
          <a:xfrm>
            <a:off x="20" y="10"/>
            <a:ext cx="4580077" cy="6400784"/>
          </a:xfrm>
          <a:prstGeom prst="rect">
            <a:avLst/>
          </a:prstGeom>
          <a:noFill/>
        </p:spPr>
      </p:pic>
      <p:cxnSp>
        <p:nvCxnSpPr>
          <p:cNvPr id="46" name="!!Straight Connector">
            <a:extLst>
              <a:ext uri="{FF2B5EF4-FFF2-40B4-BE49-F238E27FC236}">
                <a16:creationId xmlns:a16="http://schemas.microsoft.com/office/drawing/2014/main" id="{33BECB2B-2CFA-412C-880F-C4B609749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42903" y="1917852"/>
            <a:ext cx="5943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DF61BDD-D796-1808-703A-8317B4708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2074" y="2108201"/>
            <a:ext cx="5983606" cy="3760891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da-DK" sz="1300" b="1" i="0" u="none" strike="noStrike" baseline="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Nærlæs briefet (instruktionen til eksamensprojektet) grundigt.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da-DK" sz="1300" b="1" i="0" u="none" strike="noStrike" baseline="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Har du opfyldt kravene? </a:t>
            </a:r>
          </a:p>
          <a:p>
            <a:pPr>
              <a:lnSpc>
                <a:spcPct val="110000"/>
              </a:lnSpc>
            </a:pPr>
            <a:r>
              <a:rPr lang="da-DK" sz="13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1. Giv en </a:t>
            </a:r>
            <a:r>
              <a:rPr lang="da-DK" sz="13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meget kort </a:t>
            </a:r>
            <a:r>
              <a:rPr lang="da-DK" sz="13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kontekst til overskriften på mini-projektet ”</a:t>
            </a:r>
            <a:r>
              <a:rPr lang="da-DK" sz="1300" dirty="0">
                <a:latin typeface="Arial" panose="020B0604020202020204" pitchFamily="34" charset="0"/>
                <a:cs typeface="Arial" panose="020B0604020202020204" pitchFamily="34" charset="0"/>
              </a:rPr>
              <a:t>das Unheimliche</a:t>
            </a:r>
            <a:r>
              <a:rPr lang="da-DK" sz="13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" (hvordan kan emnet tematiseres i kunsten). Vælg et fokus, som er relevant for dit projekt.</a:t>
            </a:r>
          </a:p>
          <a:p>
            <a:pPr>
              <a:lnSpc>
                <a:spcPct val="110000"/>
              </a:lnSpc>
            </a:pPr>
            <a:r>
              <a:rPr lang="da-DK" sz="13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2. Hvilket inspirations kunstværk har du valgt at arbejde med og hvorfor? </a:t>
            </a:r>
          </a:p>
          <a:p>
            <a:pPr>
              <a:lnSpc>
                <a:spcPct val="110000"/>
              </a:lnSpc>
            </a:pPr>
            <a:r>
              <a:rPr lang="da-DK" sz="13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Vis værket og hav styr på fakta om kunstner, titel, udtryksform!</a:t>
            </a:r>
          </a:p>
          <a:p>
            <a:pPr>
              <a:lnSpc>
                <a:spcPct val="110000"/>
              </a:lnSpc>
            </a:pPr>
            <a:r>
              <a:rPr lang="da-DK" sz="13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3. Arbejdsprocessen (en kort gennemgang): hvordan udviklede dit projekt sig fra idégenerering til det færdige værk. Her udvælger du selv relevante nedslag, hvor der sker en ændring i udviklingen af processen (dine bevidste valg og fravalg med begrundelser for hvorfor). Vis skitser / el. andet visuelt understøttende materiale undervejs.</a:t>
            </a:r>
            <a:endParaRPr lang="da-DK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1B60310-C5C3-46A0-A452-2A0B00843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9967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67B74F2B-9534-4540-96B0-5C8E958B9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oogle Shape;214;p34">
            <a:extLst>
              <a:ext uri="{FF2B5EF4-FFF2-40B4-BE49-F238E27FC236}">
                <a16:creationId xmlns:a16="http://schemas.microsoft.com/office/drawing/2014/main" id="{304BF9B4-14A0-EDE4-77D1-E4EFB9DF4955}"/>
              </a:ext>
            </a:extLst>
          </p:cNvPr>
          <p:cNvPicPr preferRelativeResize="0"/>
          <p:nvPr/>
        </p:nvPicPr>
        <p:blipFill>
          <a:blip r:embed="rId3"/>
          <a:srcRect l="16314" r="30020"/>
          <a:stretch/>
        </p:blipFill>
        <p:spPr>
          <a:xfrm>
            <a:off x="20" y="10"/>
            <a:ext cx="4580077" cy="6400784"/>
          </a:xfrm>
          <a:prstGeom prst="rect">
            <a:avLst/>
          </a:prstGeom>
          <a:noFill/>
        </p:spPr>
      </p:pic>
      <p:cxnSp>
        <p:nvCxnSpPr>
          <p:cNvPr id="29" name="!!Straight Connector">
            <a:extLst>
              <a:ext uri="{FF2B5EF4-FFF2-40B4-BE49-F238E27FC236}">
                <a16:creationId xmlns:a16="http://schemas.microsoft.com/office/drawing/2014/main" id="{33BECB2B-2CFA-412C-880F-C4B609749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42903" y="1917852"/>
            <a:ext cx="5943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ADB1874-9779-CC2E-FAFA-BB475E7A5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4372" y="2485083"/>
            <a:ext cx="7043351" cy="414431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da-DK" sz="13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da-DK" sz="13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4. Analytiske hovedpointer af eget værk 1. kunstnerisk udtryksform (skulptur / collage / installationsskitse el. andet) og hvad der kendetegner den form for kunst. 2. en formalanalyse inkl. farvevalg / komposition / relevans til das Unheimliche-tematikken)</a:t>
            </a:r>
          </a:p>
          <a:p>
            <a:pPr>
              <a:lnSpc>
                <a:spcPct val="110000"/>
              </a:lnSpc>
            </a:pPr>
            <a:r>
              <a:rPr lang="da-DK" sz="13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5. Dine tanker om, hvordan en beskuer skal opleve dit værk. </a:t>
            </a:r>
            <a:r>
              <a:rPr lang="da-DK" sz="1300" dirty="0">
                <a:latin typeface="Arial" panose="020B0604020202020204" pitchFamily="34" charset="0"/>
                <a:cs typeface="Arial" panose="020B0604020202020204" pitchFamily="34" charset="0"/>
              </a:rPr>
              <a:t>HUSK at give det en titel</a:t>
            </a:r>
            <a:r>
              <a:rPr lang="da-DK" sz="13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(inkl. overvejelser om skala, kontekst, sansninger, betydningsbærende indhold (tænk her den semiotiske betydningsbærende dialog))</a:t>
            </a:r>
          </a:p>
          <a:p>
            <a:pPr>
              <a:lnSpc>
                <a:spcPct val="110000"/>
              </a:lnSpc>
            </a:pPr>
            <a:r>
              <a:rPr lang="da-DK" sz="13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6. Giv en konklusion: hvorfor vurderer du, at jeres værk er et relevant kunstnerisk udtryk i forhold til at tematisere das Unheimliche?</a:t>
            </a:r>
            <a:endParaRPr lang="da-DK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da-DK" sz="13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1B60310-C5C3-46A0-A452-2A0B00843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771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67B74F2B-9534-4540-96B0-5C8E958B9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6760458-F025-5A0D-C29D-6C7CEA945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2074" y="286603"/>
            <a:ext cx="5983605" cy="1450757"/>
          </a:xfrm>
        </p:spPr>
        <p:txBody>
          <a:bodyPr>
            <a:normAutofit/>
          </a:bodyPr>
          <a:lstStyle/>
          <a:p>
            <a:r>
              <a:rPr lang="da-DK"/>
              <a:t>HUSK…	</a:t>
            </a:r>
          </a:p>
        </p:txBody>
      </p:sp>
      <p:pic>
        <p:nvPicPr>
          <p:cNvPr id="4" name="Google Shape;190;p30">
            <a:extLst>
              <a:ext uri="{FF2B5EF4-FFF2-40B4-BE49-F238E27FC236}">
                <a16:creationId xmlns:a16="http://schemas.microsoft.com/office/drawing/2014/main" id="{68214FA6-9D2A-E6A2-E7FE-AA63803037E6}"/>
              </a:ext>
            </a:extLst>
          </p:cNvPr>
          <p:cNvPicPr preferRelativeResize="0"/>
          <p:nvPr/>
        </p:nvPicPr>
        <p:blipFill>
          <a:blip r:embed="rId3"/>
          <a:srcRect l="2716" r="6132"/>
          <a:stretch/>
        </p:blipFill>
        <p:spPr>
          <a:xfrm>
            <a:off x="20" y="10"/>
            <a:ext cx="4580077" cy="6400784"/>
          </a:xfrm>
          <a:prstGeom prst="rect">
            <a:avLst/>
          </a:prstGeom>
          <a:noFill/>
        </p:spPr>
      </p:pic>
      <p:cxnSp>
        <p:nvCxnSpPr>
          <p:cNvPr id="52" name="!!Straight Connector">
            <a:extLst>
              <a:ext uri="{FF2B5EF4-FFF2-40B4-BE49-F238E27FC236}">
                <a16:creationId xmlns:a16="http://schemas.microsoft.com/office/drawing/2014/main" id="{33BECB2B-2CFA-412C-880F-C4B609749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42903" y="1917852"/>
            <a:ext cx="5943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B2CDFE-A765-3CE6-AD57-783901BC6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2073" y="2108201"/>
            <a:ext cx="6764553" cy="411210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1. Tænk på at </a:t>
            </a:r>
            <a:r>
              <a:rPr lang="da-DK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 lytteren i din præsentation. Det skal være </a:t>
            </a:r>
            <a:r>
              <a:rPr lang="da-DK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logisk</a:t>
            </a: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 og </a:t>
            </a:r>
            <a:r>
              <a:rPr lang="da-DK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tydeligt</a:t>
            </a: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sammenhængende</a:t>
            </a: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  både i indhold og visuelt. Byg gerne op til at præsentere dit værk, så man bliver nysgerrig undervejs. Husk dog, at værket skal have størstedelen af tiden.  </a:t>
            </a:r>
          </a:p>
          <a:p>
            <a:pPr>
              <a:lnSpc>
                <a:spcPct val="110000"/>
              </a:lnSpc>
            </a:pP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2. Du skal være </a:t>
            </a:r>
            <a:r>
              <a:rPr lang="da-DK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ultragrundig</a:t>
            </a: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 i dine beskrivelser / analyser af værkerne (både dit eget og professionelles værker). </a:t>
            </a:r>
            <a:r>
              <a:rPr lang="da-DK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Hvor</a:t>
            </a: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 kan man se det, du taler om (peg mens du taler) og giv opfølgende forklaringer / analyser. Undgå blot at konstatere ”Der er brugt centralperspektiv” uden at </a:t>
            </a:r>
            <a:r>
              <a:rPr lang="da-DK" sz="1200" i="1" dirty="0">
                <a:latin typeface="Arial" panose="020B0604020202020204" pitchFamily="34" charset="0"/>
                <a:cs typeface="Arial" panose="020B0604020202020204" pitchFamily="34" charset="0"/>
              </a:rPr>
              <a:t>vise</a:t>
            </a: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 det og forklare, at du kender teorien for, hvad centralperspektiv er og hvordan det opbygges.  At oplæse en analyse uden at pege / forklarer viser ingen faglighed.  </a:t>
            </a:r>
          </a:p>
          <a:p>
            <a:pPr>
              <a:lnSpc>
                <a:spcPct val="110000"/>
              </a:lnSpc>
            </a:pP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3. Du skal vise værkerne og have helt styr på, kunstner / titel / udtryksform / baggrundsviden om perioden det er skabt i / kunstnerens strategier / kunstneriske overvejelser.  Du forventes at være godt inde i stoffet, da du selv har valgt fokus. </a:t>
            </a:r>
          </a:p>
          <a:p>
            <a:pPr>
              <a:lnSpc>
                <a:spcPct val="110000"/>
              </a:lnSpc>
            </a:pP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4. Du skal være bevidst om at understøtte, hvad du siger med noget </a:t>
            </a:r>
            <a:r>
              <a:rPr lang="da-DK" sz="1200" b="1" dirty="0">
                <a:latin typeface="Arial" panose="020B0604020202020204" pitchFamily="34" charset="0"/>
                <a:cs typeface="Arial" panose="020B0604020202020204" pitchFamily="34" charset="0"/>
              </a:rPr>
              <a:t>visuelt</a:t>
            </a: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 (f.eks. skitser / referencefotos / inspirationsværker / dit eget værk). </a:t>
            </a:r>
          </a:p>
          <a:p>
            <a:pPr>
              <a:lnSpc>
                <a:spcPct val="110000"/>
              </a:lnSpc>
            </a:pP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5. Undgå at have stikord på din pc. Du må gerne vise et PowerPoint / digital præsentation, men du skal kunne dine ting ved brug af stikord (talepapir). </a:t>
            </a:r>
          </a:p>
          <a:p>
            <a:pPr>
              <a:lnSpc>
                <a:spcPct val="110000"/>
              </a:lnSpc>
            </a:pPr>
            <a:endParaRPr lang="da-DK" sz="1200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1B60310-C5C3-46A0-A452-2A0B00843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701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67B74F2B-9534-4540-96B0-5C8E958B9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1703732-F286-08F1-160E-70A382DB1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2074" y="286603"/>
            <a:ext cx="5983605" cy="1450757"/>
          </a:xfrm>
        </p:spPr>
        <p:txBody>
          <a:bodyPr>
            <a:normAutofit/>
          </a:bodyPr>
          <a:lstStyle/>
          <a:p>
            <a:r>
              <a:rPr lang="da-DK"/>
              <a:t>Analyse og refleksion </a:t>
            </a:r>
          </a:p>
        </p:txBody>
      </p:sp>
      <p:pic>
        <p:nvPicPr>
          <p:cNvPr id="5" name="Google Shape;128;p20" descr="http://kunstensveje.dk/sites/kunstensveje.dk/files/styles/landscape_large_xlarge_x1/public/media/billeder/2017-05/Youth1.JPG">
            <a:extLst>
              <a:ext uri="{FF2B5EF4-FFF2-40B4-BE49-F238E27FC236}">
                <a16:creationId xmlns:a16="http://schemas.microsoft.com/office/drawing/2014/main" id="{E38CBE4A-A58F-8B06-FE7E-A6F17D9AD33C}"/>
              </a:ext>
            </a:extLst>
          </p:cNvPr>
          <p:cNvPicPr preferRelativeResize="0"/>
          <p:nvPr/>
        </p:nvPicPr>
        <p:blipFill rotWithShape="1">
          <a:blip r:embed="rId3"/>
          <a:srcRect l="2768" r="4604"/>
          <a:stretch/>
        </p:blipFill>
        <p:spPr>
          <a:xfrm>
            <a:off x="20" y="10"/>
            <a:ext cx="4580077" cy="6400784"/>
          </a:xfrm>
          <a:prstGeom prst="rect">
            <a:avLst/>
          </a:prstGeom>
          <a:noFill/>
        </p:spPr>
      </p:pic>
      <p:cxnSp>
        <p:nvCxnSpPr>
          <p:cNvPr id="55" name="!!Straight Connector">
            <a:extLst>
              <a:ext uri="{FF2B5EF4-FFF2-40B4-BE49-F238E27FC236}">
                <a16:creationId xmlns:a16="http://schemas.microsoft.com/office/drawing/2014/main" id="{33BECB2B-2CFA-412C-880F-C4B609749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42903" y="1917852"/>
            <a:ext cx="5943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AD9F677-FBD9-B0B4-986D-40AC60732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2074" y="2108201"/>
            <a:ext cx="5983606" cy="376089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da-DK"/>
              <a:t>6. Du finder analyseark og forslag til de forskellige typer udtryksformer og faglige overvejelser til dit arbejde med faget (praktisk / teoretisk /analytisk) i undervisningsbeskrivelsen på Lectio..</a:t>
            </a:r>
          </a:p>
          <a:p>
            <a:pPr>
              <a:lnSpc>
                <a:spcPct val="110000"/>
              </a:lnSpc>
            </a:pPr>
            <a:endParaRPr lang="da-DK"/>
          </a:p>
          <a:p>
            <a:pPr>
              <a:lnSpc>
                <a:spcPct val="110000"/>
              </a:lnSpc>
            </a:pPr>
            <a:r>
              <a:rPr lang="da-DK"/>
              <a:t>Husk at inddrage dine refleksioner undervejs i processen: hvilke til- og fravalg har du gjort dig undervejs og hvad har du erfaret med eksperimentering med materialer og udtryksformer?  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1B60310-C5C3-46A0-A452-2A0B00843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522401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DarkSeedLeftStep">
      <a:dk1>
        <a:srgbClr val="000000"/>
      </a:dk1>
      <a:lt1>
        <a:srgbClr val="FFFFFF"/>
      </a:lt1>
      <a:dk2>
        <a:srgbClr val="1B1D2F"/>
      </a:dk2>
      <a:lt2>
        <a:srgbClr val="F0F3F1"/>
      </a:lt2>
      <a:accent1>
        <a:srgbClr val="DD33C7"/>
      </a:accent1>
      <a:accent2>
        <a:srgbClr val="9A21CB"/>
      </a:accent2>
      <a:accent3>
        <a:srgbClr val="6533DD"/>
      </a:accent3>
      <a:accent4>
        <a:srgbClr val="2539CC"/>
      </a:accent4>
      <a:accent5>
        <a:srgbClr val="338EDD"/>
      </a:accent5>
      <a:accent6>
        <a:srgbClr val="20BFC7"/>
      </a:accent6>
      <a:hlink>
        <a:srgbClr val="3F6EBF"/>
      </a:hlink>
      <a:folHlink>
        <a:srgbClr val="7F7F7F"/>
      </a:folHlink>
    </a:clrScheme>
    <a:fontScheme name="Retrospect">
      <a:majorFont>
        <a:latin typeface="Sagona Extra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agona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581</Words>
  <Application>Microsoft Office PowerPoint</Application>
  <PresentationFormat>Widescreen</PresentationFormat>
  <Paragraphs>28</Paragraphs>
  <Slides>5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0" baseType="lpstr">
      <vt:lpstr>Arial</vt:lpstr>
      <vt:lpstr>Calibri</vt:lpstr>
      <vt:lpstr>Sagona Book</vt:lpstr>
      <vt:lpstr>Sagona ExtraLight</vt:lpstr>
      <vt:lpstr>RetrospectVTI</vt:lpstr>
      <vt:lpstr>Præsentation af eksamensprojektet bk C </vt:lpstr>
      <vt:lpstr>Forslag til struktur i din eksamensprojekt-præsentation</vt:lpstr>
      <vt:lpstr>PowerPoint-præsentation</vt:lpstr>
      <vt:lpstr>HUSK… </vt:lpstr>
      <vt:lpstr>Analyse og refleksion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Præsentation af eksamensprojektet bk C</dc:title>
  <dc:creator>Karin Meyer Refsgaard</dc:creator>
  <cp:lastModifiedBy>Karin Meyer Refsgaard</cp:lastModifiedBy>
  <cp:revision>3</cp:revision>
  <dcterms:created xsi:type="dcterms:W3CDTF">2022-05-10T07:12:23Z</dcterms:created>
  <dcterms:modified xsi:type="dcterms:W3CDTF">2025-05-06T09:21:42Z</dcterms:modified>
</cp:coreProperties>
</file>