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6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-Karine Schiøtz" userId="8bd89da0-bdda-4852-ba26-e8b98872d2a9" providerId="ADAL" clId="{974BA3DC-1F21-4AAC-84ED-4C6CC11E8950}"/>
    <pc:docChg chg="custSel modSld">
      <pc:chgData name="Li-Karine Schiøtz" userId="8bd89da0-bdda-4852-ba26-e8b98872d2a9" providerId="ADAL" clId="{974BA3DC-1F21-4AAC-84ED-4C6CC11E8950}" dt="2025-05-16T20:09:11.609" v="0" actId="478"/>
      <pc:docMkLst>
        <pc:docMk/>
      </pc:docMkLst>
      <pc:sldChg chg="delSp mod">
        <pc:chgData name="Li-Karine Schiøtz" userId="8bd89da0-bdda-4852-ba26-e8b98872d2a9" providerId="ADAL" clId="{974BA3DC-1F21-4AAC-84ED-4C6CC11E8950}" dt="2025-05-16T20:09:11.609" v="0" actId="478"/>
        <pc:sldMkLst>
          <pc:docMk/>
          <pc:sldMk cId="1957757734" sldId="257"/>
        </pc:sldMkLst>
        <pc:picChg chg="del">
          <ac:chgData name="Li-Karine Schiøtz" userId="8bd89da0-bdda-4852-ba26-e8b98872d2a9" providerId="ADAL" clId="{974BA3DC-1F21-4AAC-84ED-4C6CC11E8950}" dt="2025-05-16T20:09:11.609" v="0" actId="478"/>
          <ac:picMkLst>
            <pc:docMk/>
            <pc:sldMk cId="1957757734" sldId="257"/>
            <ac:picMk id="6" creationId="{19A4A22D-2DA7-B598-B641-0AF5747FD72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05330F-09B2-710D-9899-28C581083D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64411EA-F3B3-FF3F-A7FC-644D16E3B8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7582F35-6BD2-149D-ABC7-E52AB6549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A99B-AF7D-4948-B0CC-7B2877ECFE12}" type="datetimeFigureOut">
              <a:rPr lang="da-DK" smtClean="0"/>
              <a:t>16-05-2025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2BB1261-8097-80D8-4044-673AF9E70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1B1C606-E779-FF4C-65C0-20E895E3B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CFF7D-35E8-467E-B294-105ABB432A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7280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714C1C-AD94-CA92-5F9A-3C8DD7F25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27B75B6C-B66A-ED4E-4DF5-CD8C4ABA19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35AC905-683A-3245-23F4-D0A2EAE1C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A99B-AF7D-4948-B0CC-7B2877ECFE12}" type="datetimeFigureOut">
              <a:rPr lang="da-DK" smtClean="0"/>
              <a:t>16-05-2025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84846F9-E472-6252-CC87-E1C1399A4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64FB879-ECF3-66E5-36BC-2C98EE553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CFF7D-35E8-467E-B294-105ABB432A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0176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009D3A49-7F55-CED3-83DC-AB2147C10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894D175B-8825-B556-88A8-3E9D4749B5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73B2C20-434F-3574-C699-07653AA39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A99B-AF7D-4948-B0CC-7B2877ECFE12}" type="datetimeFigureOut">
              <a:rPr lang="da-DK" smtClean="0"/>
              <a:t>16-05-2025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36344A4-AE19-A898-90CC-0B36D35F0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1024688-131B-1B99-6AB7-1376BF58C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CFF7D-35E8-467E-B294-105ABB432A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897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56F768-24EE-9328-F2DB-E55FDEB4E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B13DABB-6B12-F79F-CD13-5EAA8F59B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DF456F8-26BD-FC84-2D76-E069D4FCF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A99B-AF7D-4948-B0CC-7B2877ECFE12}" type="datetimeFigureOut">
              <a:rPr lang="da-DK" smtClean="0"/>
              <a:t>16-05-2025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A988C5B-F8DB-DC3F-4DE5-B84805C2C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A82A606-94A8-8886-CC04-0CB3666D3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CFF7D-35E8-467E-B294-105ABB432A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4915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BCC758-BBB7-009D-4751-1B6689F5D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2A8EAE2-F916-DA78-5513-0156405E7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8AD400B-B872-8300-3846-E196A2144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A99B-AF7D-4948-B0CC-7B2877ECFE12}" type="datetimeFigureOut">
              <a:rPr lang="da-DK" smtClean="0"/>
              <a:t>16-05-2025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F1C74C2-BFBA-193C-D7E3-B5C288D65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93509B9-D173-A61D-2B99-A3A5D41BA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CFF7D-35E8-467E-B294-105ABB432A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5611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2F1627-F467-8855-DC86-215B8D5FF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A4EA14E-DA9A-481A-EA33-1B91450ECE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4F4B00C-3363-B75B-55B5-CCE5679150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6ACAA0D-D80D-4660-82B5-BB7AEC36A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A99B-AF7D-4948-B0CC-7B2877ECFE12}" type="datetimeFigureOut">
              <a:rPr lang="da-DK" smtClean="0"/>
              <a:t>16-05-2025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83E69C0-58DE-797A-1A8D-B6817E614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921457E-E0FF-6F87-B96E-752A271F4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CFF7D-35E8-467E-B294-105ABB432A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1200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3CEF53-2DE3-AD45-C9ED-6E3F615F4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82A31E8-EB22-37AA-BB08-B152B45BB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AA7BF90-875D-6AB1-AE4B-1A18A85927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65A171E0-E0DC-12BA-BF5E-1023E1DC4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7A7BD0A-D74F-6120-87F5-A4DA810FC9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22358D72-7ED1-13D1-9F52-CA687DC88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A99B-AF7D-4948-B0CC-7B2877ECFE12}" type="datetimeFigureOut">
              <a:rPr lang="da-DK" smtClean="0"/>
              <a:t>16-05-2025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8D2B36F-EE7A-BD27-40C1-CB3F18401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3D96665-54C4-56B5-CBF9-14D6FDF0C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CFF7D-35E8-467E-B294-105ABB432A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3830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1254E9-5B15-9DA9-E20A-E7034CCAA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09FF96A-C5DC-0EED-411C-82A127A91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A99B-AF7D-4948-B0CC-7B2877ECFE12}" type="datetimeFigureOut">
              <a:rPr lang="da-DK" smtClean="0"/>
              <a:t>16-05-2025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E31DD7B-4DAE-EB60-2D0D-0FF45100F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6F4D9DB-D34D-52E0-1CF9-A4C1A7627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CFF7D-35E8-467E-B294-105ABB432A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8874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851FD3ED-658B-405E-D9EC-21B73D31F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A99B-AF7D-4948-B0CC-7B2877ECFE12}" type="datetimeFigureOut">
              <a:rPr lang="da-DK" smtClean="0"/>
              <a:t>16-05-2025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E52C85A-9AA5-BF05-04D9-D3FE4CBD9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0DB9699-9E16-3A50-84A4-0F5B80C1A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CFF7D-35E8-467E-B294-105ABB432A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47078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E77761-8024-2EC2-B242-7289B4012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7F47BB1-9E49-B3DB-0980-05A3559BB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6465E39-7D28-1EBC-B683-68D1AE8BE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35BEBBB-F16E-B765-7BDB-97D1C7E7C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A99B-AF7D-4948-B0CC-7B2877ECFE12}" type="datetimeFigureOut">
              <a:rPr lang="da-DK" smtClean="0"/>
              <a:t>16-05-2025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1A61CE1-5586-DB02-4333-050DA03B3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46990A1-036C-36FC-CEB3-00BE1BD6E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CFF7D-35E8-467E-B294-105ABB432A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610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B1A758-B2BE-B10E-53C1-8D380AC84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1AC90800-1036-CC34-400F-F6D46D02D5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D16E900-1A18-6683-52DB-B1DC8916F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AA0E93F-E586-052D-D69E-EBAA875AE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A99B-AF7D-4948-B0CC-7B2877ECFE12}" type="datetimeFigureOut">
              <a:rPr lang="da-DK" smtClean="0"/>
              <a:t>16-05-2025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6A65AE2-41CC-F109-1FB9-FFF5DA3CB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E6A8E4A-AEB8-A187-2808-9E3E40CF2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CFF7D-35E8-467E-B294-105ABB432A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39860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C9DBBCDB-8DAF-3ABC-288F-AE7024DC3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1E1BEC9-CDDD-C12D-B302-85C13AE6B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A68C202-93C9-3A7E-F358-0E82E1D52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96A99B-AF7D-4948-B0CC-7B2877ECFE12}" type="datetimeFigureOut">
              <a:rPr lang="da-DK" smtClean="0"/>
              <a:t>16-05-2025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C8D738D-3618-3B80-E591-ACDACA55D4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FE78E44-7B79-AF65-7F77-E73C1510F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CCFF7D-35E8-467E-B294-105ABB432A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2847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01075B-4144-FDBE-FBD2-1C595E2209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5186" y="296098"/>
            <a:ext cx="9250496" cy="1290331"/>
          </a:xfrm>
        </p:spPr>
        <p:txBody>
          <a:bodyPr/>
          <a:lstStyle/>
          <a:p>
            <a:r>
              <a:rPr lang="da-DK" dirty="0"/>
              <a:t>Fuldstændig forvandling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1675E263-0B83-727D-9C84-A74C95B6A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466" y="2131800"/>
            <a:ext cx="5605709" cy="4487695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243" y="2131799"/>
            <a:ext cx="2849330" cy="4487696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017AC4F8-D175-B43B-7DB7-E7B73270E2B3}"/>
              </a:ext>
            </a:extLst>
          </p:cNvPr>
          <p:cNvSpPr txBox="1">
            <a:spLocks/>
          </p:cNvSpPr>
          <p:nvPr/>
        </p:nvSpPr>
        <p:spPr>
          <a:xfrm>
            <a:off x="7867243" y="1624166"/>
            <a:ext cx="3742019" cy="46989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2800" dirty="0"/>
              <a:t>Rød dansemyggelarve</a:t>
            </a:r>
          </a:p>
        </p:txBody>
      </p:sp>
    </p:spTree>
    <p:extLst>
      <p:ext uri="{BB962C8B-B14F-4D97-AF65-F5344CB8AC3E}">
        <p14:creationId xmlns:p14="http://schemas.microsoft.com/office/powerpoint/2010/main" val="155872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505B47-F407-41A2-BA6E-C23C9CC9C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Ufuldstændig forvandling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CB8FCF2-A054-BE39-3D7C-255DE5B0D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57" y="2396951"/>
            <a:ext cx="5846223" cy="3907463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5661BDEE-3AA5-81C7-259E-C43ADBCA0A4E}"/>
              </a:ext>
            </a:extLst>
          </p:cNvPr>
          <p:cNvSpPr txBox="1">
            <a:spLocks/>
          </p:cNvSpPr>
          <p:nvPr/>
        </p:nvSpPr>
        <p:spPr>
          <a:xfrm>
            <a:off x="6019589" y="1927056"/>
            <a:ext cx="3742019" cy="46989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2800" dirty="0"/>
              <a:t>Døgnfluenymfe</a:t>
            </a:r>
          </a:p>
        </p:txBody>
      </p:sp>
    </p:spTree>
    <p:extLst>
      <p:ext uri="{BB962C8B-B14F-4D97-AF65-F5344CB8AC3E}">
        <p14:creationId xmlns:p14="http://schemas.microsoft.com/office/powerpoint/2010/main" val="1957757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1DE10E-56F4-C25C-CD0A-159CD61BB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Vandløbsdyrenes ernæring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0823045-E22D-2B73-BA8D-BB523AD91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74" y="1832077"/>
            <a:ext cx="6653433" cy="4008288"/>
          </a:xfrm>
          <a:prstGeom prst="rect">
            <a:avLst/>
          </a:prstGeom>
        </p:spPr>
      </p:pic>
      <p:pic>
        <p:nvPicPr>
          <p:cNvPr id="6" name="Picture 2" descr="undefined">
            <a:extLst>
              <a:ext uri="{FF2B5EF4-FFF2-40B4-BE49-F238E27FC236}">
                <a16:creationId xmlns:a16="http://schemas.microsoft.com/office/drawing/2014/main" id="{86A0D99C-C333-0DB5-825B-F72A62DF7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022" y="223736"/>
            <a:ext cx="4384980" cy="64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387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22AB21-ABDF-6543-0CEC-5F65162B8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59" y="327326"/>
            <a:ext cx="10515600" cy="1325563"/>
          </a:xfrm>
        </p:spPr>
        <p:txBody>
          <a:bodyPr/>
          <a:lstStyle/>
          <a:p>
            <a:r>
              <a:rPr lang="da-DK" dirty="0"/>
              <a:t>Vandløbsdyrenes åndedræt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82961702-EC4F-0D84-E4DA-740CC4D85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60" y="1371199"/>
            <a:ext cx="6574703" cy="3638581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E6BDC5AF-DE74-D7F3-7EA6-607300C02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59" y="5009779"/>
            <a:ext cx="6574703" cy="1520895"/>
          </a:xfrm>
          <a:prstGeom prst="rect">
            <a:avLst/>
          </a:prstGeom>
        </p:spPr>
      </p:pic>
      <p:pic>
        <p:nvPicPr>
          <p:cNvPr id="8" name="Picture 2" descr="undefined">
            <a:extLst>
              <a:ext uri="{FF2B5EF4-FFF2-40B4-BE49-F238E27FC236}">
                <a16:creationId xmlns:a16="http://schemas.microsoft.com/office/drawing/2014/main" id="{D0B5FDFC-10D2-9632-52FA-EC8CBE4CB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289" y="1371199"/>
            <a:ext cx="4830025" cy="512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050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E80C6D-F97D-178B-989F-5AF307C43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561" y="-43284"/>
            <a:ext cx="4702367" cy="1325563"/>
          </a:xfrm>
        </p:spPr>
        <p:txBody>
          <a:bodyPr/>
          <a:lstStyle/>
          <a:p>
            <a:r>
              <a:rPr lang="da-DK" dirty="0"/>
              <a:t>Forurenende stoffer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9007CE61-7E6D-9F14-E57D-965D550A9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64" y="1128190"/>
            <a:ext cx="3902668" cy="5717862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265F48FF-2575-2455-96B3-C79B9FD93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749" y="1058308"/>
            <a:ext cx="5153848" cy="5787744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2553597F-736F-EAE3-8D18-91C19DE59179}"/>
              </a:ext>
            </a:extLst>
          </p:cNvPr>
          <p:cNvSpPr txBox="1">
            <a:spLocks/>
          </p:cNvSpPr>
          <p:nvPr/>
        </p:nvSpPr>
        <p:spPr>
          <a:xfrm>
            <a:off x="6367749" y="104978"/>
            <a:ext cx="5519451" cy="1029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Organisk forurening i åen</a:t>
            </a:r>
          </a:p>
        </p:txBody>
      </p:sp>
    </p:spTree>
    <p:extLst>
      <p:ext uri="{BB962C8B-B14F-4D97-AF65-F5344CB8AC3E}">
        <p14:creationId xmlns:p14="http://schemas.microsoft.com/office/powerpoint/2010/main" val="2575613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17</Words>
  <Application>Microsoft Office PowerPoint</Application>
  <PresentationFormat>Widescreen</PresentationFormat>
  <Paragraphs>8</Paragraphs>
  <Slides>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Office-tema</vt:lpstr>
      <vt:lpstr>Fuldstændig forvandling</vt:lpstr>
      <vt:lpstr>Ufuldstændig forvandling</vt:lpstr>
      <vt:lpstr>Vandløbsdyrenes ernæring</vt:lpstr>
      <vt:lpstr>Vandløbsdyrenes åndedræt</vt:lpstr>
      <vt:lpstr>Forurenende stoffer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Hans-Rudolph Lenler-Eriksen</dc:creator>
  <cp:lastModifiedBy>Li-Karine Schiøtz</cp:lastModifiedBy>
  <cp:revision>1</cp:revision>
  <dcterms:created xsi:type="dcterms:W3CDTF">2025-05-14T20:58:04Z</dcterms:created>
  <dcterms:modified xsi:type="dcterms:W3CDTF">2025-05-16T20:09:21Z</dcterms:modified>
</cp:coreProperties>
</file>