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2" r:id="rId3"/>
    <p:sldId id="287" r:id="rId4"/>
    <p:sldId id="288" r:id="rId5"/>
    <p:sldId id="273" r:id="rId6"/>
    <p:sldId id="278" r:id="rId7"/>
    <p:sldId id="268" r:id="rId8"/>
    <p:sldId id="267" r:id="rId9"/>
    <p:sldId id="304" r:id="rId10"/>
    <p:sldId id="270" r:id="rId11"/>
    <p:sldId id="276" r:id="rId12"/>
    <p:sldId id="303" r:id="rId13"/>
    <p:sldId id="282" r:id="rId14"/>
    <p:sldId id="258" r:id="rId15"/>
    <p:sldId id="260" r:id="rId16"/>
    <p:sldId id="263" r:id="rId17"/>
    <p:sldId id="264" r:id="rId18"/>
    <p:sldId id="266" r:id="rId19"/>
    <p:sldId id="262" r:id="rId20"/>
    <p:sldId id="261" r:id="rId21"/>
    <p:sldId id="305" r:id="rId22"/>
    <p:sldId id="281" r:id="rId23"/>
    <p:sldId id="283" r:id="rId24"/>
    <p:sldId id="307" r:id="rId25"/>
    <p:sldId id="306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1FC2D3-2920-4033-886C-E21FDF9C36C9}" v="38" dt="2025-03-24T12:39:23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Meyer Refsgaard" userId="7e325aaa-5da9-4b07-9284-0c6361df74a5" providerId="ADAL" clId="{40556400-6F79-48B3-BEC1-32445839024F}"/>
    <pc:docChg chg="undo custSel addSld delSld modSld sldOrd">
      <pc:chgData name="Karin Meyer Refsgaard" userId="7e325aaa-5da9-4b07-9284-0c6361df74a5" providerId="ADAL" clId="{40556400-6F79-48B3-BEC1-32445839024F}" dt="2025-02-24T09:30:46.736" v="318" actId="1076"/>
      <pc:docMkLst>
        <pc:docMk/>
      </pc:docMkLst>
      <pc:sldChg chg="modSp del mod ord">
        <pc:chgData name="Karin Meyer Refsgaard" userId="7e325aaa-5da9-4b07-9284-0c6361df74a5" providerId="ADAL" clId="{40556400-6F79-48B3-BEC1-32445839024F}" dt="2025-02-24T09:02:30.543" v="20" actId="2696"/>
        <pc:sldMkLst>
          <pc:docMk/>
          <pc:sldMk cId="4095388712" sldId="257"/>
        </pc:sldMkLst>
      </pc:sldChg>
      <pc:sldChg chg="modSp mod">
        <pc:chgData name="Karin Meyer Refsgaard" userId="7e325aaa-5da9-4b07-9284-0c6361df74a5" providerId="ADAL" clId="{40556400-6F79-48B3-BEC1-32445839024F}" dt="2025-02-24T09:25:20.390" v="245" actId="1076"/>
        <pc:sldMkLst>
          <pc:docMk/>
          <pc:sldMk cId="3015285845" sldId="258"/>
        </pc:sldMkLst>
        <pc:spChg chg="mod">
          <ac:chgData name="Karin Meyer Refsgaard" userId="7e325aaa-5da9-4b07-9284-0c6361df74a5" providerId="ADAL" clId="{40556400-6F79-48B3-BEC1-32445839024F}" dt="2025-02-24T09:25:17.470" v="244" actId="1076"/>
          <ac:spMkLst>
            <pc:docMk/>
            <pc:sldMk cId="3015285845" sldId="258"/>
            <ac:spMk id="2" creationId="{F99F3010-5017-9A35-5A41-2BEA66392708}"/>
          </ac:spMkLst>
        </pc:spChg>
        <pc:spChg chg="mod">
          <ac:chgData name="Karin Meyer Refsgaard" userId="7e325aaa-5da9-4b07-9284-0c6361df74a5" providerId="ADAL" clId="{40556400-6F79-48B3-BEC1-32445839024F}" dt="2025-02-24T09:25:07.995" v="241" actId="20577"/>
          <ac:spMkLst>
            <pc:docMk/>
            <pc:sldMk cId="3015285845" sldId="258"/>
            <ac:spMk id="3" creationId="{8EEBC3EC-2EFC-F7DB-1E3D-8B793C82BD21}"/>
          </ac:spMkLst>
        </pc:spChg>
        <pc:picChg chg="mod">
          <ac:chgData name="Karin Meyer Refsgaard" userId="7e325aaa-5da9-4b07-9284-0c6361df74a5" providerId="ADAL" clId="{40556400-6F79-48B3-BEC1-32445839024F}" dt="2025-02-24T09:25:20.390" v="245" actId="1076"/>
          <ac:picMkLst>
            <pc:docMk/>
            <pc:sldMk cId="3015285845" sldId="258"/>
            <ac:picMk id="5" creationId="{8AD8DD83-93EC-7D61-2035-2D92950E5C46}"/>
          </ac:picMkLst>
        </pc:picChg>
      </pc:sldChg>
      <pc:sldChg chg="del">
        <pc:chgData name="Karin Meyer Refsgaard" userId="7e325aaa-5da9-4b07-9284-0c6361df74a5" providerId="ADAL" clId="{40556400-6F79-48B3-BEC1-32445839024F}" dt="2025-02-24T09:23:28.205" v="224" actId="2696"/>
        <pc:sldMkLst>
          <pc:docMk/>
          <pc:sldMk cId="1488148122" sldId="259"/>
        </pc:sldMkLst>
      </pc:sldChg>
      <pc:sldChg chg="modSp mod">
        <pc:chgData name="Karin Meyer Refsgaard" userId="7e325aaa-5da9-4b07-9284-0c6361df74a5" providerId="ADAL" clId="{40556400-6F79-48B3-BEC1-32445839024F}" dt="2025-02-24T09:23:03.159" v="221" actId="1076"/>
        <pc:sldMkLst>
          <pc:docMk/>
          <pc:sldMk cId="1060895345" sldId="260"/>
        </pc:sldMkLst>
        <pc:spChg chg="mod">
          <ac:chgData name="Karin Meyer Refsgaard" userId="7e325aaa-5da9-4b07-9284-0c6361df74a5" providerId="ADAL" clId="{40556400-6F79-48B3-BEC1-32445839024F}" dt="2025-02-24T09:23:03.159" v="221" actId="1076"/>
          <ac:spMkLst>
            <pc:docMk/>
            <pc:sldMk cId="1060895345" sldId="260"/>
            <ac:spMk id="3" creationId="{8D03EB88-914E-7D5C-3660-577E3044D9E1}"/>
          </ac:spMkLst>
        </pc:spChg>
        <pc:picChg chg="mod">
          <ac:chgData name="Karin Meyer Refsgaard" userId="7e325aaa-5da9-4b07-9284-0c6361df74a5" providerId="ADAL" clId="{40556400-6F79-48B3-BEC1-32445839024F}" dt="2025-02-24T09:23:00.252" v="220" actId="14100"/>
          <ac:picMkLst>
            <pc:docMk/>
            <pc:sldMk cId="1060895345" sldId="260"/>
            <ac:picMk id="5" creationId="{5ADBD70E-D778-B69B-321A-414BD90195C3}"/>
          </ac:picMkLst>
        </pc:picChg>
      </pc:sldChg>
      <pc:sldChg chg="addSp modSp add mod">
        <pc:chgData name="Karin Meyer Refsgaard" userId="7e325aaa-5da9-4b07-9284-0c6361df74a5" providerId="ADAL" clId="{40556400-6F79-48B3-BEC1-32445839024F}" dt="2025-02-24T09:28:50.748" v="310" actId="1076"/>
        <pc:sldMkLst>
          <pc:docMk/>
          <pc:sldMk cId="1082371502" sldId="261"/>
        </pc:sldMkLst>
        <pc:spChg chg="add mod">
          <ac:chgData name="Karin Meyer Refsgaard" userId="7e325aaa-5da9-4b07-9284-0c6361df74a5" providerId="ADAL" clId="{40556400-6F79-48B3-BEC1-32445839024F}" dt="2025-02-24T09:28:50.748" v="310" actId="1076"/>
          <ac:spMkLst>
            <pc:docMk/>
            <pc:sldMk cId="1082371502" sldId="261"/>
            <ac:spMk id="2" creationId="{E0036DFB-F58A-E55C-12FE-0E2498A55B5D}"/>
          </ac:spMkLst>
        </pc:spChg>
      </pc:sldChg>
      <pc:sldChg chg="modSp del mod">
        <pc:chgData name="Karin Meyer Refsgaard" userId="7e325aaa-5da9-4b07-9284-0c6361df74a5" providerId="ADAL" clId="{40556400-6F79-48B3-BEC1-32445839024F}" dt="2025-02-24T09:23:16.551" v="222" actId="2696"/>
        <pc:sldMkLst>
          <pc:docMk/>
          <pc:sldMk cId="3759297528" sldId="261"/>
        </pc:sldMkLst>
      </pc:sldChg>
      <pc:sldChg chg="modSp del mod">
        <pc:chgData name="Karin Meyer Refsgaard" userId="7e325aaa-5da9-4b07-9284-0c6361df74a5" providerId="ADAL" clId="{40556400-6F79-48B3-BEC1-32445839024F}" dt="2025-02-24T09:23:23.840" v="223" actId="2696"/>
        <pc:sldMkLst>
          <pc:docMk/>
          <pc:sldMk cId="1361281103" sldId="262"/>
        </pc:sldMkLst>
      </pc:sldChg>
      <pc:sldChg chg="addSp modSp add mod">
        <pc:chgData name="Karin Meyer Refsgaard" userId="7e325aaa-5da9-4b07-9284-0c6361df74a5" providerId="ADAL" clId="{40556400-6F79-48B3-BEC1-32445839024F}" dt="2025-02-24T09:29:53.806" v="315" actId="1076"/>
        <pc:sldMkLst>
          <pc:docMk/>
          <pc:sldMk cId="3844303678" sldId="262"/>
        </pc:sldMkLst>
        <pc:spChg chg="add mod">
          <ac:chgData name="Karin Meyer Refsgaard" userId="7e325aaa-5da9-4b07-9284-0c6361df74a5" providerId="ADAL" clId="{40556400-6F79-48B3-BEC1-32445839024F}" dt="2025-02-24T09:29:49.591" v="314" actId="1076"/>
          <ac:spMkLst>
            <pc:docMk/>
            <pc:sldMk cId="3844303678" sldId="262"/>
            <ac:spMk id="2" creationId="{148802A4-AFDE-101B-556C-4B75653994BC}"/>
          </ac:spMkLst>
        </pc:spChg>
        <pc:spChg chg="mod">
          <ac:chgData name="Karin Meyer Refsgaard" userId="7e325aaa-5da9-4b07-9284-0c6361df74a5" providerId="ADAL" clId="{40556400-6F79-48B3-BEC1-32445839024F}" dt="2025-02-24T09:29:53.806" v="315" actId="1076"/>
          <ac:spMkLst>
            <pc:docMk/>
            <pc:sldMk cId="3844303678" sldId="262"/>
            <ac:spMk id="4" creationId="{F6DFC8A1-93E9-4AA7-85AC-DD72FBE04C7B}"/>
          </ac:spMkLst>
        </pc:spChg>
      </pc:sldChg>
      <pc:sldChg chg="modSp mod">
        <pc:chgData name="Karin Meyer Refsgaard" userId="7e325aaa-5da9-4b07-9284-0c6361df74a5" providerId="ADAL" clId="{40556400-6F79-48B3-BEC1-32445839024F}" dt="2025-02-24T09:24:36.309" v="239" actId="1076"/>
        <pc:sldMkLst>
          <pc:docMk/>
          <pc:sldMk cId="1653411321" sldId="263"/>
        </pc:sldMkLst>
        <pc:spChg chg="mod">
          <ac:chgData name="Karin Meyer Refsgaard" userId="7e325aaa-5da9-4b07-9284-0c6361df74a5" providerId="ADAL" clId="{40556400-6F79-48B3-BEC1-32445839024F}" dt="2025-02-24T09:24:20.954" v="237" actId="122"/>
          <ac:spMkLst>
            <pc:docMk/>
            <pc:sldMk cId="1653411321" sldId="263"/>
            <ac:spMk id="2" creationId="{314FDE2F-01FB-79CD-C2B0-1A39E84D8791}"/>
          </ac:spMkLst>
        </pc:spChg>
        <pc:spChg chg="mod">
          <ac:chgData name="Karin Meyer Refsgaard" userId="7e325aaa-5da9-4b07-9284-0c6361df74a5" providerId="ADAL" clId="{40556400-6F79-48B3-BEC1-32445839024F}" dt="2025-02-24T09:24:36.309" v="239" actId="1076"/>
          <ac:spMkLst>
            <pc:docMk/>
            <pc:sldMk cId="1653411321" sldId="263"/>
            <ac:spMk id="3" creationId="{FC9DAC4B-3665-4163-BEDD-A17A4C54B931}"/>
          </ac:spMkLst>
        </pc:spChg>
        <pc:picChg chg="mod">
          <ac:chgData name="Karin Meyer Refsgaard" userId="7e325aaa-5da9-4b07-9284-0c6361df74a5" providerId="ADAL" clId="{40556400-6F79-48B3-BEC1-32445839024F}" dt="2025-02-24T09:24:16.919" v="236" actId="1076"/>
          <ac:picMkLst>
            <pc:docMk/>
            <pc:sldMk cId="1653411321" sldId="263"/>
            <ac:picMk id="5" creationId="{987520A0-AFE9-B26E-85FE-8F080F61FE6D}"/>
          </ac:picMkLst>
        </pc:picChg>
      </pc:sldChg>
      <pc:sldChg chg="addSp delSp modSp mod">
        <pc:chgData name="Karin Meyer Refsgaard" userId="7e325aaa-5da9-4b07-9284-0c6361df74a5" providerId="ADAL" clId="{40556400-6F79-48B3-BEC1-32445839024F}" dt="2025-02-24T09:30:46.736" v="318" actId="1076"/>
        <pc:sldMkLst>
          <pc:docMk/>
          <pc:sldMk cId="1882723743" sldId="264"/>
        </pc:sldMkLst>
        <pc:spChg chg="add mod">
          <ac:chgData name="Karin Meyer Refsgaard" userId="7e325aaa-5da9-4b07-9284-0c6361df74a5" providerId="ADAL" clId="{40556400-6F79-48B3-BEC1-32445839024F}" dt="2025-02-24T09:30:46.736" v="318" actId="1076"/>
          <ac:spMkLst>
            <pc:docMk/>
            <pc:sldMk cId="1882723743" sldId="264"/>
            <ac:spMk id="4" creationId="{C8AA5474-CA46-342B-F7D6-8C2C43D70F3D}"/>
          </ac:spMkLst>
        </pc:spChg>
      </pc:sldChg>
      <pc:sldChg chg="del">
        <pc:chgData name="Karin Meyer Refsgaard" userId="7e325aaa-5da9-4b07-9284-0c6361df74a5" providerId="ADAL" clId="{40556400-6F79-48B3-BEC1-32445839024F}" dt="2025-02-24T09:24:49.647" v="240" actId="2696"/>
        <pc:sldMkLst>
          <pc:docMk/>
          <pc:sldMk cId="3229828106" sldId="265"/>
        </pc:sldMkLst>
      </pc:sldChg>
      <pc:sldChg chg="modSp add mod">
        <pc:chgData name="Karin Meyer Refsgaard" userId="7e325aaa-5da9-4b07-9284-0c6361df74a5" providerId="ADAL" clId="{40556400-6F79-48B3-BEC1-32445839024F}" dt="2025-02-24T09:17:39.526" v="111" actId="1076"/>
        <pc:sldMkLst>
          <pc:docMk/>
          <pc:sldMk cId="3007960359" sldId="267"/>
        </pc:sldMkLst>
        <pc:spChg chg="mod">
          <ac:chgData name="Karin Meyer Refsgaard" userId="7e325aaa-5da9-4b07-9284-0c6361df74a5" providerId="ADAL" clId="{40556400-6F79-48B3-BEC1-32445839024F}" dt="2025-02-24T09:17:39.526" v="111" actId="1076"/>
          <ac:spMkLst>
            <pc:docMk/>
            <pc:sldMk cId="3007960359" sldId="267"/>
            <ac:spMk id="3" creationId="{00000000-0000-0000-0000-000000000000}"/>
          </ac:spMkLst>
        </pc:spChg>
        <pc:picChg chg="mod">
          <ac:chgData name="Karin Meyer Refsgaard" userId="7e325aaa-5da9-4b07-9284-0c6361df74a5" providerId="ADAL" clId="{40556400-6F79-48B3-BEC1-32445839024F}" dt="2025-02-24T09:17:25.213" v="108" actId="1035"/>
          <ac:picMkLst>
            <pc:docMk/>
            <pc:sldMk cId="3007960359" sldId="267"/>
            <ac:picMk id="1026" creationId="{00000000-0000-0000-0000-000000000000}"/>
          </ac:picMkLst>
        </pc:picChg>
      </pc:sldChg>
      <pc:sldChg chg="addSp delSp modSp add mod ord">
        <pc:chgData name="Karin Meyer Refsgaard" userId="7e325aaa-5da9-4b07-9284-0c6361df74a5" providerId="ADAL" clId="{40556400-6F79-48B3-BEC1-32445839024F}" dt="2025-02-24T09:18:15.848" v="161" actId="20577"/>
        <pc:sldMkLst>
          <pc:docMk/>
          <pc:sldMk cId="2777025115" sldId="268"/>
        </pc:sldMkLst>
        <pc:spChg chg="mod">
          <ac:chgData name="Karin Meyer Refsgaard" userId="7e325aaa-5da9-4b07-9284-0c6361df74a5" providerId="ADAL" clId="{40556400-6F79-48B3-BEC1-32445839024F}" dt="2025-02-24T09:15:54.847" v="92" actId="1076"/>
          <ac:spMkLst>
            <pc:docMk/>
            <pc:sldMk cId="2777025115" sldId="268"/>
            <ac:spMk id="2" creationId="{00000000-0000-0000-0000-000000000000}"/>
          </ac:spMkLst>
        </pc:spChg>
        <pc:spChg chg="add mod">
          <ac:chgData name="Karin Meyer Refsgaard" userId="7e325aaa-5da9-4b07-9284-0c6361df74a5" providerId="ADAL" clId="{40556400-6F79-48B3-BEC1-32445839024F}" dt="2025-02-24T09:18:15.848" v="161" actId="20577"/>
          <ac:spMkLst>
            <pc:docMk/>
            <pc:sldMk cId="2777025115" sldId="268"/>
            <ac:spMk id="4" creationId="{E6E4ECCA-1E8A-18BF-7696-3459957AFFF9}"/>
          </ac:spMkLst>
        </pc:spChg>
        <pc:picChg chg="mod">
          <ac:chgData name="Karin Meyer Refsgaard" userId="7e325aaa-5da9-4b07-9284-0c6361df74a5" providerId="ADAL" clId="{40556400-6F79-48B3-BEC1-32445839024F}" dt="2025-02-24T09:15:50.983" v="91" actId="1076"/>
          <ac:picMkLst>
            <pc:docMk/>
            <pc:sldMk cId="2777025115" sldId="268"/>
            <ac:picMk id="2050" creationId="{00000000-0000-0000-0000-000000000000}"/>
          </ac:picMkLst>
        </pc:picChg>
      </pc:sldChg>
      <pc:sldChg chg="addSp modSp add mod">
        <pc:chgData name="Karin Meyer Refsgaard" userId="7e325aaa-5da9-4b07-9284-0c6361df74a5" providerId="ADAL" clId="{40556400-6F79-48B3-BEC1-32445839024F}" dt="2025-02-24T09:20:40.870" v="205" actId="20577"/>
        <pc:sldMkLst>
          <pc:docMk/>
          <pc:sldMk cId="1630414973" sldId="270"/>
        </pc:sldMkLst>
        <pc:spChg chg="add mod">
          <ac:chgData name="Karin Meyer Refsgaard" userId="7e325aaa-5da9-4b07-9284-0c6361df74a5" providerId="ADAL" clId="{40556400-6F79-48B3-BEC1-32445839024F}" dt="2025-02-24T09:20:40.870" v="205" actId="20577"/>
          <ac:spMkLst>
            <pc:docMk/>
            <pc:sldMk cId="1630414973" sldId="270"/>
            <ac:spMk id="2" creationId="{92BDAB90-8902-957D-9EDB-745A4C8B6F3E}"/>
          </ac:spMkLst>
        </pc:spChg>
      </pc:sldChg>
      <pc:sldChg chg="addSp modSp add mod">
        <pc:chgData name="Karin Meyer Refsgaard" userId="7e325aaa-5da9-4b07-9284-0c6361df74a5" providerId="ADAL" clId="{40556400-6F79-48B3-BEC1-32445839024F}" dt="2025-02-24T09:12:33.698" v="62" actId="1076"/>
        <pc:sldMkLst>
          <pc:docMk/>
          <pc:sldMk cId="1872027243" sldId="273"/>
        </pc:sldMkLst>
        <pc:spChg chg="add mod">
          <ac:chgData name="Karin Meyer Refsgaard" userId="7e325aaa-5da9-4b07-9284-0c6361df74a5" providerId="ADAL" clId="{40556400-6F79-48B3-BEC1-32445839024F}" dt="2025-02-24T09:12:33.698" v="62" actId="1076"/>
          <ac:spMkLst>
            <pc:docMk/>
            <pc:sldMk cId="1872027243" sldId="273"/>
            <ac:spMk id="2" creationId="{E32F94D2-77D3-ADC1-E131-3D306CEA8764}"/>
          </ac:spMkLst>
        </pc:spChg>
        <pc:spChg chg="mod">
          <ac:chgData name="Karin Meyer Refsgaard" userId="7e325aaa-5da9-4b07-9284-0c6361df74a5" providerId="ADAL" clId="{40556400-6F79-48B3-BEC1-32445839024F}" dt="2025-02-24T09:12:29.033" v="60" actId="1076"/>
          <ac:spMkLst>
            <pc:docMk/>
            <pc:sldMk cId="1872027243" sldId="273"/>
            <ac:spMk id="3" creationId="{623947FA-44B2-9BE0-8CBB-6B011546BF3B}"/>
          </ac:spMkLst>
        </pc:spChg>
      </pc:sldChg>
      <pc:sldChg chg="add">
        <pc:chgData name="Karin Meyer Refsgaard" userId="7e325aaa-5da9-4b07-9284-0c6361df74a5" providerId="ADAL" clId="{40556400-6F79-48B3-BEC1-32445839024F}" dt="2025-02-24T09:16:58.396" v="98"/>
        <pc:sldMkLst>
          <pc:docMk/>
          <pc:sldMk cId="1053700691" sldId="276"/>
        </pc:sldMkLst>
      </pc:sldChg>
      <pc:sldChg chg="addSp delSp modSp mod">
        <pc:chgData name="Karin Meyer Refsgaard" userId="7e325aaa-5da9-4b07-9284-0c6361df74a5" providerId="ADAL" clId="{40556400-6F79-48B3-BEC1-32445839024F}" dt="2025-02-24T09:14:49.687" v="86" actId="1076"/>
        <pc:sldMkLst>
          <pc:docMk/>
          <pc:sldMk cId="3169600245" sldId="278"/>
        </pc:sldMkLst>
        <pc:spChg chg="mod">
          <ac:chgData name="Karin Meyer Refsgaard" userId="7e325aaa-5da9-4b07-9284-0c6361df74a5" providerId="ADAL" clId="{40556400-6F79-48B3-BEC1-32445839024F}" dt="2025-02-24T09:14:29.817" v="82" actId="14100"/>
          <ac:spMkLst>
            <pc:docMk/>
            <pc:sldMk cId="3169600245" sldId="278"/>
            <ac:spMk id="6" creationId="{0D60FBF3-050A-A846-FC36-D49AF87AB077}"/>
          </ac:spMkLst>
        </pc:spChg>
        <pc:spChg chg="add mod">
          <ac:chgData name="Karin Meyer Refsgaard" userId="7e325aaa-5da9-4b07-9284-0c6361df74a5" providerId="ADAL" clId="{40556400-6F79-48B3-BEC1-32445839024F}" dt="2025-02-24T09:13:38.425" v="69" actId="1076"/>
          <ac:spMkLst>
            <pc:docMk/>
            <pc:sldMk cId="3169600245" sldId="278"/>
            <ac:spMk id="9" creationId="{E46210A3-24C5-5667-B5C9-501DC25314DB}"/>
          </ac:spMkLst>
        </pc:spChg>
        <pc:graphicFrameChg chg="mod modGraphic">
          <ac:chgData name="Karin Meyer Refsgaard" userId="7e325aaa-5da9-4b07-9284-0c6361df74a5" providerId="ADAL" clId="{40556400-6F79-48B3-BEC1-32445839024F}" dt="2025-02-24T09:14:44.192" v="84" actId="1076"/>
          <ac:graphicFrameMkLst>
            <pc:docMk/>
            <pc:sldMk cId="3169600245" sldId="278"/>
            <ac:graphicFrameMk id="4" creationId="{2F159296-E732-602A-60AB-67BAAACBF983}"/>
          </ac:graphicFrameMkLst>
        </pc:graphicFrameChg>
        <pc:picChg chg="mod">
          <ac:chgData name="Karin Meyer Refsgaard" userId="7e325aaa-5da9-4b07-9284-0c6361df74a5" providerId="ADAL" clId="{40556400-6F79-48B3-BEC1-32445839024F}" dt="2025-02-24T09:14:22.928" v="80" actId="1076"/>
          <ac:picMkLst>
            <pc:docMk/>
            <pc:sldMk cId="3169600245" sldId="278"/>
            <ac:picMk id="2050" creationId="{05E65FEC-D216-2A9F-6771-F8EF128F1508}"/>
          </ac:picMkLst>
        </pc:picChg>
        <pc:picChg chg="mod">
          <ac:chgData name="Karin Meyer Refsgaard" userId="7e325aaa-5da9-4b07-9284-0c6361df74a5" providerId="ADAL" clId="{40556400-6F79-48B3-BEC1-32445839024F}" dt="2025-02-24T09:14:49.687" v="86" actId="1076"/>
          <ac:picMkLst>
            <pc:docMk/>
            <pc:sldMk cId="3169600245" sldId="278"/>
            <ac:picMk id="2052" creationId="{48BB46AD-9739-9E55-3CC9-87EC66424908}"/>
          </ac:picMkLst>
        </pc:picChg>
      </pc:sldChg>
      <pc:sldChg chg="addSp modSp mod">
        <pc:chgData name="Karin Meyer Refsgaard" userId="7e325aaa-5da9-4b07-9284-0c6361df74a5" providerId="ADAL" clId="{40556400-6F79-48B3-BEC1-32445839024F}" dt="2025-02-24T09:26:56.727" v="293" actId="1076"/>
        <pc:sldMkLst>
          <pc:docMk/>
          <pc:sldMk cId="1201395384" sldId="281"/>
        </pc:sldMkLst>
        <pc:spChg chg="mod">
          <ac:chgData name="Karin Meyer Refsgaard" userId="7e325aaa-5da9-4b07-9284-0c6361df74a5" providerId="ADAL" clId="{40556400-6F79-48B3-BEC1-32445839024F}" dt="2025-02-24T09:26:30.485" v="261" actId="1076"/>
          <ac:spMkLst>
            <pc:docMk/>
            <pc:sldMk cId="1201395384" sldId="281"/>
            <ac:spMk id="2" creationId="{DAE161C8-9BEC-1C3C-78CD-685BEFE53BFD}"/>
          </ac:spMkLst>
        </pc:spChg>
        <pc:spChg chg="add mod">
          <ac:chgData name="Karin Meyer Refsgaard" userId="7e325aaa-5da9-4b07-9284-0c6361df74a5" providerId="ADAL" clId="{40556400-6F79-48B3-BEC1-32445839024F}" dt="2025-02-24T09:26:56.727" v="293" actId="1076"/>
          <ac:spMkLst>
            <pc:docMk/>
            <pc:sldMk cId="1201395384" sldId="281"/>
            <ac:spMk id="3" creationId="{C2376B6F-0568-9CBB-148B-E73FEA142677}"/>
          </ac:spMkLst>
        </pc:spChg>
        <pc:picChg chg="mod">
          <ac:chgData name="Karin Meyer Refsgaard" userId="7e325aaa-5da9-4b07-9284-0c6361df74a5" providerId="ADAL" clId="{40556400-6F79-48B3-BEC1-32445839024F}" dt="2025-02-24T09:26:41.014" v="290" actId="14100"/>
          <ac:picMkLst>
            <pc:docMk/>
            <pc:sldMk cId="1201395384" sldId="281"/>
            <ac:picMk id="2050" creationId="{2BF3D556-60C6-5E21-8D24-E4C22482983A}"/>
          </ac:picMkLst>
        </pc:picChg>
      </pc:sldChg>
      <pc:sldChg chg="addSp modSp mod">
        <pc:chgData name="Karin Meyer Refsgaard" userId="7e325aaa-5da9-4b07-9284-0c6361df74a5" providerId="ADAL" clId="{40556400-6F79-48B3-BEC1-32445839024F}" dt="2025-02-24T09:11:09.545" v="58" actId="1076"/>
        <pc:sldMkLst>
          <pc:docMk/>
          <pc:sldMk cId="0" sldId="282"/>
        </pc:sldMkLst>
        <pc:spChg chg="add mod">
          <ac:chgData name="Karin Meyer Refsgaard" userId="7e325aaa-5da9-4b07-9284-0c6361df74a5" providerId="ADAL" clId="{40556400-6F79-48B3-BEC1-32445839024F}" dt="2025-02-24T09:11:09.545" v="58" actId="1076"/>
          <ac:spMkLst>
            <pc:docMk/>
            <pc:sldMk cId="0" sldId="282"/>
            <ac:spMk id="6" creationId="{F80847E0-A57A-5BD0-0548-B0A906DB2378}"/>
          </ac:spMkLst>
        </pc:spChg>
      </pc:sldChg>
      <pc:sldChg chg="addSp modSp mod">
        <pc:chgData name="Karin Meyer Refsgaard" userId="7e325aaa-5da9-4b07-9284-0c6361df74a5" providerId="ADAL" clId="{40556400-6F79-48B3-BEC1-32445839024F}" dt="2025-02-24T09:25:53.774" v="248" actId="1076"/>
        <pc:sldMkLst>
          <pc:docMk/>
          <pc:sldMk cId="1729529628" sldId="283"/>
        </pc:sldMkLst>
        <pc:spChg chg="add mod">
          <ac:chgData name="Karin Meyer Refsgaard" userId="7e325aaa-5da9-4b07-9284-0c6361df74a5" providerId="ADAL" clId="{40556400-6F79-48B3-BEC1-32445839024F}" dt="2025-02-24T09:25:53.774" v="248" actId="1076"/>
          <ac:spMkLst>
            <pc:docMk/>
            <pc:sldMk cId="1729529628" sldId="283"/>
            <ac:spMk id="3" creationId="{0FDA7606-50BB-AE92-5AA0-CB9FF9892FBA}"/>
          </ac:spMkLst>
        </pc:spChg>
      </pc:sldChg>
      <pc:sldChg chg="addSp modSp mod">
        <pc:chgData name="Karin Meyer Refsgaard" userId="7e325aaa-5da9-4b07-9284-0c6361df74a5" providerId="ADAL" clId="{40556400-6F79-48B3-BEC1-32445839024F}" dt="2025-02-24T09:04:22.799" v="51" actId="1076"/>
        <pc:sldMkLst>
          <pc:docMk/>
          <pc:sldMk cId="2334588355" sldId="287"/>
        </pc:sldMkLst>
        <pc:spChg chg="mod">
          <ac:chgData name="Karin Meyer Refsgaard" userId="7e325aaa-5da9-4b07-9284-0c6361df74a5" providerId="ADAL" clId="{40556400-6F79-48B3-BEC1-32445839024F}" dt="2025-02-24T09:03:49.033" v="29" actId="1076"/>
          <ac:spMkLst>
            <pc:docMk/>
            <pc:sldMk cId="2334588355" sldId="287"/>
            <ac:spMk id="3" creationId="{6317446F-41AB-0470-A0E1-F9657CC02D2E}"/>
          </ac:spMkLst>
        </pc:spChg>
        <pc:spChg chg="add mod">
          <ac:chgData name="Karin Meyer Refsgaard" userId="7e325aaa-5da9-4b07-9284-0c6361df74a5" providerId="ADAL" clId="{40556400-6F79-48B3-BEC1-32445839024F}" dt="2025-02-24T09:04:22.799" v="51" actId="1076"/>
          <ac:spMkLst>
            <pc:docMk/>
            <pc:sldMk cId="2334588355" sldId="287"/>
            <ac:spMk id="4" creationId="{49F5D335-F14C-166C-95E4-CA915521A09A}"/>
          </ac:spMkLst>
        </pc:spChg>
      </pc:sldChg>
      <pc:sldChg chg="addSp modSp add mod">
        <pc:chgData name="Karin Meyer Refsgaard" userId="7e325aaa-5da9-4b07-9284-0c6361df74a5" providerId="ADAL" clId="{40556400-6F79-48B3-BEC1-32445839024F}" dt="2025-02-24T09:09:57.666" v="55" actId="1076"/>
        <pc:sldMkLst>
          <pc:docMk/>
          <pc:sldMk cId="3555885335" sldId="288"/>
        </pc:sldMkLst>
        <pc:spChg chg="add mod">
          <ac:chgData name="Karin Meyer Refsgaard" userId="7e325aaa-5da9-4b07-9284-0c6361df74a5" providerId="ADAL" clId="{40556400-6F79-48B3-BEC1-32445839024F}" dt="2025-02-24T09:09:57.666" v="55" actId="1076"/>
          <ac:spMkLst>
            <pc:docMk/>
            <pc:sldMk cId="3555885335" sldId="288"/>
            <ac:spMk id="2" creationId="{BC05C790-46C4-3443-C1B0-CDEFC267DBAB}"/>
          </ac:spMkLst>
        </pc:spChg>
        <pc:spChg chg="mod">
          <ac:chgData name="Karin Meyer Refsgaard" userId="7e325aaa-5da9-4b07-9284-0c6361df74a5" providerId="ADAL" clId="{40556400-6F79-48B3-BEC1-32445839024F}" dt="2025-02-24T09:09:51.753" v="53" actId="1076"/>
          <ac:spMkLst>
            <pc:docMk/>
            <pc:sldMk cId="3555885335" sldId="288"/>
            <ac:spMk id="3" creationId="{F24144FA-E35B-BBE0-E66B-4B46541FFDD2}"/>
          </ac:spMkLst>
        </pc:spChg>
      </pc:sldChg>
      <pc:sldChg chg="modSp mod">
        <pc:chgData name="Karin Meyer Refsgaard" userId="7e325aaa-5da9-4b07-9284-0c6361df74a5" providerId="ADAL" clId="{40556400-6F79-48B3-BEC1-32445839024F}" dt="2025-02-24T09:01:57.740" v="16" actId="1076"/>
        <pc:sldMkLst>
          <pc:docMk/>
          <pc:sldMk cId="4057635242" sldId="302"/>
        </pc:sldMkLst>
        <pc:spChg chg="mod">
          <ac:chgData name="Karin Meyer Refsgaard" userId="7e325aaa-5da9-4b07-9284-0c6361df74a5" providerId="ADAL" clId="{40556400-6F79-48B3-BEC1-32445839024F}" dt="2025-02-24T09:01:57.740" v="16" actId="1076"/>
          <ac:spMkLst>
            <pc:docMk/>
            <pc:sldMk cId="4057635242" sldId="302"/>
            <ac:spMk id="2" creationId="{92DDC8CE-3C1F-A575-2724-5AF4062F07C4}"/>
          </ac:spMkLst>
        </pc:spChg>
      </pc:sldChg>
      <pc:sldChg chg="modSp mod">
        <pc:chgData name="Karin Meyer Refsgaard" userId="7e325aaa-5da9-4b07-9284-0c6361df74a5" providerId="ADAL" clId="{40556400-6F79-48B3-BEC1-32445839024F}" dt="2025-02-24T09:03:10.136" v="28" actId="1076"/>
        <pc:sldMkLst>
          <pc:docMk/>
          <pc:sldMk cId="1639413524" sldId="303"/>
        </pc:sldMkLst>
        <pc:spChg chg="mod">
          <ac:chgData name="Karin Meyer Refsgaard" userId="7e325aaa-5da9-4b07-9284-0c6361df74a5" providerId="ADAL" clId="{40556400-6F79-48B3-BEC1-32445839024F}" dt="2025-02-24T09:03:10.136" v="28" actId="1076"/>
          <ac:spMkLst>
            <pc:docMk/>
            <pc:sldMk cId="1639413524" sldId="303"/>
            <ac:spMk id="2" creationId="{E9EF275A-9FD4-49DF-9D23-313B0FEEB5E0}"/>
          </ac:spMkLst>
        </pc:spChg>
        <pc:spChg chg="mod">
          <ac:chgData name="Karin Meyer Refsgaard" userId="7e325aaa-5da9-4b07-9284-0c6361df74a5" providerId="ADAL" clId="{40556400-6F79-48B3-BEC1-32445839024F}" dt="2025-02-24T09:02:47.636" v="21" actId="27636"/>
          <ac:spMkLst>
            <pc:docMk/>
            <pc:sldMk cId="1639413524" sldId="303"/>
            <ac:spMk id="6" creationId="{0FD9E42B-0A63-0D11-FEA2-4D235B2AC9C3}"/>
          </ac:spMkLst>
        </pc:spChg>
      </pc:sldChg>
      <pc:sldChg chg="addSp modSp mod">
        <pc:chgData name="Karin Meyer Refsgaard" userId="7e325aaa-5da9-4b07-9284-0c6361df74a5" providerId="ADAL" clId="{40556400-6F79-48B3-BEC1-32445839024F}" dt="2025-02-24T09:21:25.399" v="211" actId="1076"/>
        <pc:sldMkLst>
          <pc:docMk/>
          <pc:sldMk cId="2379380092" sldId="304"/>
        </pc:sldMkLst>
        <pc:spChg chg="add mod">
          <ac:chgData name="Karin Meyer Refsgaard" userId="7e325aaa-5da9-4b07-9284-0c6361df74a5" providerId="ADAL" clId="{40556400-6F79-48B3-BEC1-32445839024F}" dt="2025-02-24T09:21:08.264" v="206"/>
          <ac:spMkLst>
            <pc:docMk/>
            <pc:sldMk cId="2379380092" sldId="304"/>
            <ac:spMk id="2" creationId="{0933D781-3D56-AEB6-E2F3-C455CD37F4E2}"/>
          </ac:spMkLst>
        </pc:spChg>
        <pc:spChg chg="mod">
          <ac:chgData name="Karin Meyer Refsgaard" userId="7e325aaa-5da9-4b07-9284-0c6361df74a5" providerId="ADAL" clId="{40556400-6F79-48B3-BEC1-32445839024F}" dt="2025-02-24T09:21:25.399" v="211" actId="1076"/>
          <ac:spMkLst>
            <pc:docMk/>
            <pc:sldMk cId="2379380092" sldId="304"/>
            <ac:spMk id="4" creationId="{00000000-0000-0000-0000-000000000000}"/>
          </ac:spMkLst>
        </pc:spChg>
        <pc:picChg chg="mod">
          <ac:chgData name="Karin Meyer Refsgaard" userId="7e325aaa-5da9-4b07-9284-0c6361df74a5" providerId="ADAL" clId="{40556400-6F79-48B3-BEC1-32445839024F}" dt="2025-02-24T09:21:17.244" v="209" actId="1076"/>
          <ac:picMkLst>
            <pc:docMk/>
            <pc:sldMk cId="2379380092" sldId="304"/>
            <ac:picMk id="2050" creationId="{00000000-0000-0000-0000-000000000000}"/>
          </ac:picMkLst>
        </pc:picChg>
        <pc:picChg chg="mod">
          <ac:chgData name="Karin Meyer Refsgaard" userId="7e325aaa-5da9-4b07-9284-0c6361df74a5" providerId="ADAL" clId="{40556400-6F79-48B3-BEC1-32445839024F}" dt="2025-02-24T09:21:13.166" v="207" actId="1076"/>
          <ac:picMkLst>
            <pc:docMk/>
            <pc:sldMk cId="2379380092" sldId="304"/>
            <ac:picMk id="2052" creationId="{00000000-0000-0000-0000-000000000000}"/>
          </ac:picMkLst>
        </pc:picChg>
        <pc:picChg chg="mod">
          <ac:chgData name="Karin Meyer Refsgaard" userId="7e325aaa-5da9-4b07-9284-0c6361df74a5" providerId="ADAL" clId="{40556400-6F79-48B3-BEC1-32445839024F}" dt="2025-02-24T09:21:15.254" v="208" actId="1076"/>
          <ac:picMkLst>
            <pc:docMk/>
            <pc:sldMk cId="2379380092" sldId="304"/>
            <ac:picMk id="2054" creationId="{00000000-0000-0000-0000-000000000000}"/>
          </ac:picMkLst>
        </pc:picChg>
      </pc:sldChg>
      <pc:sldChg chg="addSp modSp mod">
        <pc:chgData name="Karin Meyer Refsgaard" userId="7e325aaa-5da9-4b07-9284-0c6361df74a5" providerId="ADAL" clId="{40556400-6F79-48B3-BEC1-32445839024F}" dt="2025-02-24T09:27:55.382" v="307" actId="1076"/>
        <pc:sldMkLst>
          <pc:docMk/>
          <pc:sldMk cId="1909714267" sldId="305"/>
        </pc:sldMkLst>
        <pc:spChg chg="add mod">
          <ac:chgData name="Karin Meyer Refsgaard" userId="7e325aaa-5da9-4b07-9284-0c6361df74a5" providerId="ADAL" clId="{40556400-6F79-48B3-BEC1-32445839024F}" dt="2025-02-24T09:27:55.382" v="307" actId="1076"/>
          <ac:spMkLst>
            <pc:docMk/>
            <pc:sldMk cId="1909714267" sldId="305"/>
            <ac:spMk id="2" creationId="{7C7AA378-BDD5-A18C-70B3-BB7CBCEE6870}"/>
          </ac:spMkLst>
        </pc:spChg>
        <pc:spChg chg="mod">
          <ac:chgData name="Karin Meyer Refsgaard" userId="7e325aaa-5da9-4b07-9284-0c6361df74a5" providerId="ADAL" clId="{40556400-6F79-48B3-BEC1-32445839024F}" dt="2025-02-24T09:27:29.871" v="304" actId="20577"/>
          <ac:spMkLst>
            <pc:docMk/>
            <pc:sldMk cId="1909714267" sldId="305"/>
            <ac:spMk id="4" creationId="{4E0FD9D3-63D8-42ED-B011-0FF2782A3356}"/>
          </ac:spMkLst>
        </pc:spChg>
      </pc:sldChg>
    </pc:docChg>
  </pc:docChgLst>
  <pc:docChgLst>
    <pc:chgData name="Karin Meyer Refsgaard" userId="7e325aaa-5da9-4b07-9284-0c6361df74a5" providerId="ADAL" clId="{921FC2D3-2920-4033-886C-E21FDF9C36C9}"/>
    <pc:docChg chg="undo custSel addSld modSld">
      <pc:chgData name="Karin Meyer Refsgaard" userId="7e325aaa-5da9-4b07-9284-0c6361df74a5" providerId="ADAL" clId="{921FC2D3-2920-4033-886C-E21FDF9C36C9}" dt="2025-03-24T12:39:30.333" v="151" actId="1076"/>
      <pc:docMkLst>
        <pc:docMk/>
      </pc:docMkLst>
      <pc:sldChg chg="addSp delSp modSp new mod setBg modAnim">
        <pc:chgData name="Karin Meyer Refsgaard" userId="7e325aaa-5da9-4b07-9284-0c6361df74a5" providerId="ADAL" clId="{921FC2D3-2920-4033-886C-E21FDF9C36C9}" dt="2025-03-18T09:10:34.836" v="113" actId="20577"/>
        <pc:sldMkLst>
          <pc:docMk/>
          <pc:sldMk cId="3675976767" sldId="306"/>
        </pc:sldMkLst>
        <pc:spChg chg="add mod">
          <ac:chgData name="Karin Meyer Refsgaard" userId="7e325aaa-5da9-4b07-9284-0c6361df74a5" providerId="ADAL" clId="{921FC2D3-2920-4033-886C-E21FDF9C36C9}" dt="2025-03-17T13:37:42.455" v="36" actId="26606"/>
          <ac:spMkLst>
            <pc:docMk/>
            <pc:sldMk cId="3675976767" sldId="306"/>
            <ac:spMk id="3" creationId="{0E317EB3-6F5A-BBA6-45A9-91CD967DAFDD}"/>
          </ac:spMkLst>
        </pc:spChg>
        <pc:spChg chg="add mod">
          <ac:chgData name="Karin Meyer Refsgaard" userId="7e325aaa-5da9-4b07-9284-0c6361df74a5" providerId="ADAL" clId="{921FC2D3-2920-4033-886C-E21FDF9C36C9}" dt="2025-03-17T13:37:42.455" v="36" actId="26606"/>
          <ac:spMkLst>
            <pc:docMk/>
            <pc:sldMk cId="3675976767" sldId="306"/>
            <ac:spMk id="4" creationId="{9C2C9A15-4209-A2ED-5BF0-CA116B3619E0}"/>
          </ac:spMkLst>
        </pc:spChg>
        <pc:spChg chg="add mod">
          <ac:chgData name="Karin Meyer Refsgaard" userId="7e325aaa-5da9-4b07-9284-0c6361df74a5" providerId="ADAL" clId="{921FC2D3-2920-4033-886C-E21FDF9C36C9}" dt="2025-03-18T09:10:34.836" v="113" actId="20577"/>
          <ac:spMkLst>
            <pc:docMk/>
            <pc:sldMk cId="3675976767" sldId="306"/>
            <ac:spMk id="5" creationId="{21F72ECC-BC86-3183-A186-B4F863534D77}"/>
          </ac:spMkLst>
        </pc:spChg>
        <pc:picChg chg="add mod">
          <ac:chgData name="Karin Meyer Refsgaard" userId="7e325aaa-5da9-4b07-9284-0c6361df74a5" providerId="ADAL" clId="{921FC2D3-2920-4033-886C-E21FDF9C36C9}" dt="2025-03-17T13:37:53.316" v="46" actId="1076"/>
          <ac:picMkLst>
            <pc:docMk/>
            <pc:sldMk cId="3675976767" sldId="306"/>
            <ac:picMk id="1032" creationId="{0E0C8CB5-BEED-54BE-84EA-467DEE15DE5E}"/>
          </ac:picMkLst>
        </pc:picChg>
      </pc:sldChg>
      <pc:sldChg chg="addSp modSp new mod">
        <pc:chgData name="Karin Meyer Refsgaard" userId="7e325aaa-5da9-4b07-9284-0c6361df74a5" providerId="ADAL" clId="{921FC2D3-2920-4033-886C-E21FDF9C36C9}" dt="2025-03-24T12:39:30.333" v="151" actId="1076"/>
        <pc:sldMkLst>
          <pc:docMk/>
          <pc:sldMk cId="70138000" sldId="307"/>
        </pc:sldMkLst>
        <pc:spChg chg="add mod">
          <ac:chgData name="Karin Meyer Refsgaard" userId="7e325aaa-5da9-4b07-9284-0c6361df74a5" providerId="ADAL" clId="{921FC2D3-2920-4033-886C-E21FDF9C36C9}" dt="2025-03-24T12:39:11.276" v="149" actId="20577"/>
          <ac:spMkLst>
            <pc:docMk/>
            <pc:sldMk cId="70138000" sldId="307"/>
            <ac:spMk id="4" creationId="{BB2977CB-F047-148C-86B1-B478C27F83D1}"/>
          </ac:spMkLst>
        </pc:spChg>
        <pc:spChg chg="add mod">
          <ac:chgData name="Karin Meyer Refsgaard" userId="7e325aaa-5da9-4b07-9284-0c6361df74a5" providerId="ADAL" clId="{921FC2D3-2920-4033-886C-E21FDF9C36C9}" dt="2025-03-24T12:39:30.333" v="151" actId="1076"/>
          <ac:spMkLst>
            <pc:docMk/>
            <pc:sldMk cId="70138000" sldId="307"/>
            <ac:spMk id="5" creationId="{8C38D463-9F27-C221-6582-7C2061C8A2E6}"/>
          </ac:spMkLst>
        </pc:spChg>
        <pc:picChg chg="add mod">
          <ac:chgData name="Karin Meyer Refsgaard" userId="7e325aaa-5da9-4b07-9284-0c6361df74a5" providerId="ADAL" clId="{921FC2D3-2920-4033-886C-E21FDF9C36C9}" dt="2025-03-24T12:37:15.615" v="115"/>
          <ac:picMkLst>
            <pc:docMk/>
            <pc:sldMk cId="70138000" sldId="307"/>
            <ac:picMk id="2" creationId="{B382B04E-9A5D-5901-80D6-580C8E7D40B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20847-FAAF-48F0-A5E1-33FB659040D8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D582A-9E59-41BC-8A80-48A77C3A55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2051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F1269-2291-439D-BDED-A2ABE2F30E6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2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https://www.khanacademy.org/humanities/art-1010/conceptual-and-performance-art/performanceart/v/moma-abramovic-live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A283C-3BAF-4CCF-84A6-7F13459487B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067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1F647-3728-F50D-5A0B-629447199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A37F54B-ECFA-8EEC-11A4-2D6419665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8FDB55-ECBC-CAF4-7DB5-AAC3DC3B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F099A2-D730-C840-ACB7-F37048900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0A9A36-A2AC-390F-4A78-8CCD08A97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805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68BFEC-71A5-6E95-3B07-5E2D936C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759D3B-D418-CAF4-A7E2-F5357BC07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6C1CA4-8AA3-B6CA-0619-18B88A55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6E62F5-7CC0-CE56-BB14-0EB40D9C2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DCE571-4F22-1A46-4766-3CC3EAAE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11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A5DB02-09F3-9577-6C8F-F0A1F358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EF0CBE-DCBD-297A-A43C-106E97412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261FE9-937E-2300-AEB5-5BB037CD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7FB90D-B2B9-06D8-32A1-30616E6E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F08DAD-833D-C1CC-06C5-9426FC08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28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265A0-BA9D-0B97-4AA5-127DEFE6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82D2C8-2DAD-FF2B-4B21-96B2473F2C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C621156-0E76-AFD8-87E0-3E5B49928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AB2EABE-EC29-AE2B-9FA9-9E534258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0D231CC-B100-2A52-8AD8-376DC735C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2AAD70-6483-B9AF-97F9-438D15AD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418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19C8E9-A0BE-5A27-81F0-FBBF2040C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D58E7F-FAD1-6C18-D319-91EFDEE89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4128D5D-646C-745B-6F46-D1DA9F588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D101CB0-1599-8996-968B-0DEEAE95A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F129B6E-D52A-0681-7E63-5A0DC1D9B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28DBD34-2FCC-7786-6BB6-65D2C4F9E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3FD066C-C432-C454-4ADA-3A3FF0AA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FC94139-D037-843D-AFF0-832967FC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790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283EE-FDF2-DC76-7C5E-22A82296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0F42CA5-5FFE-5692-561D-844761165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9590216-484F-913F-1A99-64433FB9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4B2FF4F-001B-A848-03E0-EDDCF0EBD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895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3D529D9-DD21-0597-664D-D6DC96D46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18B268A-05CD-E2FF-6366-2F7137BF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8B8DB23-6BD1-6F91-72A3-A5B4A4B3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2080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DF051-200C-E8CF-2E79-69C98ABD8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F46BE1-32EE-F51D-39ED-1E5B09A17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7209AE5-EF85-1DC3-E09C-709C6939D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1C6E2D6-DD95-FC51-19B7-15CA0644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7F51F2-2D3E-2999-DD94-E7BC73949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EBDB7F-18DA-10E3-6C3B-2A3864F1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112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D07FA-67B7-5854-0C2E-3A69EE295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254CB07-4CA1-7161-BFC7-9BF1CC8F2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71E816-2258-FC2E-81F2-79D4E57E9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B182CD-5363-BEEB-897A-783D4386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CDE7DF-B99D-FAAA-2CC7-479C0FE1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6ACE20-A5CF-7125-0E72-A01FB91D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065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EFE4F-510A-6885-04EC-E7A49DED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FFA8F3-CFE4-058E-5CE2-051251052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A21079-7522-6FF6-A45D-A97495B1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A8A37A-A05A-B5E4-303F-F10AF7D40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3B7DD3-0616-F284-2160-222D605A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0383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C0910C0-FDE0-0CEA-9133-942F40E35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E7F83D-2493-8204-2FA1-D0A584A0D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310FAC-8FC2-B7CB-8C6D-42ECB2B5C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977905-23C2-626E-3133-7D4FDF9C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82E761-9011-2FF5-D694-5C4FE44C0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866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4837B3-EBC1-33BB-E4FC-D2BA8A73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E632F3-5B26-CFA1-80C0-2ABC00400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B58D94-089F-490E-F15B-DF93B98F5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F4DB6-5A04-4CCC-80C7-ECA3E3964631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F6AF19-F99A-DD11-BD5C-15181709B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5B972C-DDAD-FE3F-51D7-1463CE56B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52BBD0-96F1-4057-A3DC-4E210BEF30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402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A95E98-E6EA-2F94-70FD-4FE77F5F2A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Træning af formalanalyse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52DB24-C367-F680-3687-869B22CC1B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Værker til træning af formalanalyse</a:t>
            </a:r>
          </a:p>
        </p:txBody>
      </p:sp>
    </p:spTree>
    <p:extLst>
      <p:ext uri="{BB962C8B-B14F-4D97-AF65-F5344CB8AC3E}">
        <p14:creationId xmlns:p14="http://schemas.microsoft.com/office/powerpoint/2010/main" val="62782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DC8CE-3C1F-A575-2724-5AF4062F0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366" y="-41126"/>
            <a:ext cx="10515600" cy="1325563"/>
          </a:xfrm>
        </p:spPr>
        <p:txBody>
          <a:bodyPr>
            <a:normAutofit/>
          </a:bodyPr>
          <a:lstStyle/>
          <a:p>
            <a:r>
              <a:rPr lang="da-DK" sz="4000" dirty="0"/>
              <a:t>Hvad kan vi sige om disse værker?</a:t>
            </a:r>
          </a:p>
        </p:txBody>
      </p:sp>
      <p:pic>
        <p:nvPicPr>
          <p:cNvPr id="1026" name="Picture 2" descr="Suprematist Composition - Wikipedia">
            <a:extLst>
              <a:ext uri="{FF2B5EF4-FFF2-40B4-BE49-F238E27FC236}">
                <a16:creationId xmlns:a16="http://schemas.microsoft.com/office/drawing/2014/main" id="{80A35312-C528-C7B8-1A0F-C96583A7D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6" y="1662022"/>
            <a:ext cx="3795545" cy="47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0B2030A-BD94-B05E-FC81-F95DB49BE207}"/>
              </a:ext>
            </a:extLst>
          </p:cNvPr>
          <p:cNvSpPr txBox="1"/>
          <p:nvPr/>
        </p:nvSpPr>
        <p:spPr>
          <a:xfrm>
            <a:off x="4541921" y="1503349"/>
            <a:ext cx="19130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Kazimir</a:t>
            </a:r>
            <a:r>
              <a:rPr lang="da-DK" dirty="0"/>
              <a:t> Malevitj: </a:t>
            </a:r>
            <a:r>
              <a:rPr lang="da-DK" dirty="0" err="1"/>
              <a:t>Supremativistisk</a:t>
            </a:r>
            <a:r>
              <a:rPr lang="da-DK" dirty="0"/>
              <a:t> komposition, 1916. </a:t>
            </a:r>
          </a:p>
          <a:p>
            <a:r>
              <a:rPr lang="da-DK" dirty="0"/>
              <a:t>Olie på lærred, 88,5 x 71 cm </a:t>
            </a:r>
          </a:p>
        </p:txBody>
      </p:sp>
      <p:pic>
        <p:nvPicPr>
          <p:cNvPr id="1028" name="Picture 4" descr="La Tour Eiffel, 1926.">
            <a:extLst>
              <a:ext uri="{FF2B5EF4-FFF2-40B4-BE49-F238E27FC236}">
                <a16:creationId xmlns:a16="http://schemas.microsoft.com/office/drawing/2014/main" id="{13B0547F-2BAF-2F96-12C5-815D2949D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855" y="379620"/>
            <a:ext cx="3586163" cy="619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3AD13F6-2991-9F77-D5CE-A6005E0C6C83}"/>
              </a:ext>
            </a:extLst>
          </p:cNvPr>
          <p:cNvSpPr txBox="1"/>
          <p:nvPr/>
        </p:nvSpPr>
        <p:spPr>
          <a:xfrm>
            <a:off x="6288508" y="4824663"/>
            <a:ext cx="16443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Robert </a:t>
            </a:r>
            <a:r>
              <a:rPr lang="da-DK" dirty="0" err="1"/>
              <a:t>Delanay</a:t>
            </a:r>
            <a:r>
              <a:rPr lang="da-DK" dirty="0"/>
              <a:t>: Eiffeltårnet, 1926. </a:t>
            </a:r>
          </a:p>
          <a:p>
            <a:r>
              <a:rPr lang="da-DK" dirty="0"/>
              <a:t>Olie på lærred, 169 x 86 cm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9939EA4-70D5-E177-82C0-BABB872ED7DA}"/>
              </a:ext>
            </a:extLst>
          </p:cNvPr>
          <p:cNvSpPr txBox="1"/>
          <p:nvPr/>
        </p:nvSpPr>
        <p:spPr>
          <a:xfrm>
            <a:off x="4776537" y="3472569"/>
            <a:ext cx="3156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Farver?</a:t>
            </a:r>
          </a:p>
          <a:p>
            <a:r>
              <a:rPr lang="da-DK" b="1" dirty="0"/>
              <a:t>Rum og flade?</a:t>
            </a:r>
          </a:p>
          <a:p>
            <a:r>
              <a:rPr lang="da-DK" b="1" dirty="0"/>
              <a:t>Figurativt eller abstrakt?</a:t>
            </a:r>
          </a:p>
        </p:txBody>
      </p:sp>
    </p:spTree>
    <p:extLst>
      <p:ext uri="{BB962C8B-B14F-4D97-AF65-F5344CB8AC3E}">
        <p14:creationId xmlns:p14="http://schemas.microsoft.com/office/powerpoint/2010/main" val="4057635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17446F-41AB-0470-A0E1-F9657CC02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34" y="4309443"/>
            <a:ext cx="2432807" cy="24443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dirty="0"/>
              <a:t>J. Th. Lundbye: </a:t>
            </a:r>
          </a:p>
          <a:p>
            <a:pPr marL="0" indent="0">
              <a:buNone/>
            </a:pPr>
            <a:r>
              <a:rPr lang="da-DK" sz="2000" dirty="0"/>
              <a:t>En dansk kyst. Motiv fra Klitnæs ved </a:t>
            </a:r>
            <a:r>
              <a:rPr lang="da-DK" sz="2000" dirty="0" err="1"/>
              <a:t>Isefjorden</a:t>
            </a:r>
            <a:r>
              <a:rPr lang="da-DK" sz="2000" dirty="0"/>
              <a:t> </a:t>
            </a:r>
          </a:p>
          <a:p>
            <a:pPr marL="0" indent="0">
              <a:buNone/>
            </a:pPr>
            <a:r>
              <a:rPr lang="da-DK" sz="2000" dirty="0"/>
              <a:t>1842-43 </a:t>
            </a:r>
          </a:p>
          <a:p>
            <a:pPr marL="0" indent="0">
              <a:buNone/>
            </a:pPr>
            <a:r>
              <a:rPr lang="da-DK" sz="2000" dirty="0"/>
              <a:t>olie på lærred </a:t>
            </a:r>
          </a:p>
          <a:p>
            <a:pPr marL="0" indent="0">
              <a:buNone/>
            </a:pPr>
            <a:r>
              <a:rPr lang="da-DK" sz="2000" dirty="0"/>
              <a:t>188,5 x 255,5 cm</a:t>
            </a:r>
          </a:p>
        </p:txBody>
      </p:sp>
      <p:pic>
        <p:nvPicPr>
          <p:cNvPr id="1026" name="Picture 2" descr="En dansk kyst. Motiv fra Kitnæs ved Roskilde Fjord, 1843 | SMK – Statens  Museum for Kunst">
            <a:extLst>
              <a:ext uri="{FF2B5EF4-FFF2-40B4-BE49-F238E27FC236}">
                <a16:creationId xmlns:a16="http://schemas.microsoft.com/office/drawing/2014/main" id="{D1F50278-F709-829A-5E7C-D7C453935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639" y="272386"/>
            <a:ext cx="8666655" cy="635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9F5D335-F14C-166C-95E4-CA915521A09A}"/>
              </a:ext>
            </a:extLst>
          </p:cNvPr>
          <p:cNvSpPr txBox="1"/>
          <p:nvPr/>
        </p:nvSpPr>
        <p:spPr>
          <a:xfrm>
            <a:off x="291418" y="123336"/>
            <a:ext cx="234432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233458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4144FA-E35B-BBE0-E66B-4B46541FF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1" y="4327313"/>
            <a:ext cx="244503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Jan van </a:t>
            </a:r>
            <a:r>
              <a:rPr lang="da-DK" sz="2000" dirty="0" err="1"/>
              <a:t>Goyen</a:t>
            </a:r>
            <a:r>
              <a:rPr lang="da-DK" sz="2000" dirty="0"/>
              <a:t>: Udsigt over Leiden fra nordøst </a:t>
            </a:r>
          </a:p>
          <a:p>
            <a:pPr marL="0" indent="0">
              <a:buNone/>
            </a:pPr>
            <a:r>
              <a:rPr lang="da-DK" sz="2000" dirty="0"/>
              <a:t>1650 </a:t>
            </a:r>
          </a:p>
          <a:p>
            <a:pPr marL="0" indent="0">
              <a:buNone/>
            </a:pPr>
            <a:r>
              <a:rPr lang="da-DK" sz="2000" dirty="0"/>
              <a:t>olie på lærred </a:t>
            </a:r>
          </a:p>
          <a:p>
            <a:pPr marL="0" indent="0">
              <a:buNone/>
            </a:pPr>
            <a:r>
              <a:rPr lang="da-DK" sz="2000" dirty="0"/>
              <a:t>65 x 97,5 cm </a:t>
            </a:r>
          </a:p>
        </p:txBody>
      </p:sp>
      <p:pic>
        <p:nvPicPr>
          <p:cNvPr id="2050" name="Picture 2" descr="Leiden udsigt fra nordøst">
            <a:extLst>
              <a:ext uri="{FF2B5EF4-FFF2-40B4-BE49-F238E27FC236}">
                <a16:creationId xmlns:a16="http://schemas.microsoft.com/office/drawing/2014/main" id="{AC4C386B-E28F-A3EC-F766-CCEB3B20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26" y="539085"/>
            <a:ext cx="8622922" cy="588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C05C790-46C4-3443-C1B0-CDEFC267DBAB}"/>
              </a:ext>
            </a:extLst>
          </p:cNvPr>
          <p:cNvSpPr txBox="1"/>
          <p:nvPr/>
        </p:nvSpPr>
        <p:spPr>
          <a:xfrm>
            <a:off x="257637" y="417250"/>
            <a:ext cx="234432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355588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3947FA-44B2-9BE0-8CBB-6B011546B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3752396"/>
            <a:ext cx="275994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Marina </a:t>
            </a:r>
            <a:r>
              <a:rPr lang="da-DK" dirty="0" err="1"/>
              <a:t>Abramovic</a:t>
            </a:r>
            <a:r>
              <a:rPr lang="da-DK" dirty="0"/>
              <a:t>, The Artist is Present (2009), </a:t>
            </a:r>
          </a:p>
          <a:p>
            <a:pPr marL="0" indent="0">
              <a:buNone/>
            </a:pPr>
            <a:r>
              <a:rPr lang="da-DK" dirty="0"/>
              <a:t>still- billede af performance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098" name="Picture 2" descr="Marina Abramović. The Artist is Present. 2009 | MoMA">
            <a:extLst>
              <a:ext uri="{FF2B5EF4-FFF2-40B4-BE49-F238E27FC236}">
                <a16:creationId xmlns:a16="http://schemas.microsoft.com/office/drawing/2014/main" id="{DC21EBC0-1692-90E5-21DC-DA0EE4B30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420" y="681037"/>
            <a:ext cx="8118659" cy="541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E32F94D2-77D3-ADC1-E131-3D306CEA8764}"/>
              </a:ext>
            </a:extLst>
          </p:cNvPr>
          <p:cNvSpPr txBox="1"/>
          <p:nvPr/>
        </p:nvSpPr>
        <p:spPr>
          <a:xfrm>
            <a:off x="217170" y="674169"/>
            <a:ext cx="234432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87202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unsttryk af Ernst Barlach">
            <a:extLst>
              <a:ext uri="{FF2B5EF4-FFF2-40B4-BE49-F238E27FC236}">
                <a16:creationId xmlns:a16="http://schemas.microsoft.com/office/drawing/2014/main" id="{05E65FEC-D216-2A9F-6771-F8EF128F1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061" y="1280199"/>
            <a:ext cx="5366657" cy="42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8BB46AD-9739-9E55-3CC9-87EC66424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8" y="1739664"/>
            <a:ext cx="5042792" cy="33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F159296-E732-602A-60AB-67BAAACBF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078178"/>
              </p:ext>
            </p:extLst>
          </p:nvPr>
        </p:nvGraphicFramePr>
        <p:xfrm>
          <a:off x="438149" y="5376215"/>
          <a:ext cx="5124451" cy="1325563"/>
        </p:xfrm>
        <a:graphic>
          <a:graphicData uri="http://schemas.openxmlformats.org/drawingml/2006/table">
            <a:tbl>
              <a:tblPr/>
              <a:tblGrid>
                <a:gridCol w="5124451">
                  <a:extLst>
                    <a:ext uri="{9D8B030D-6E8A-4147-A177-3AD203B41FA5}">
                      <a16:colId xmlns:a16="http://schemas.microsoft.com/office/drawing/2014/main" val="1655363683"/>
                    </a:ext>
                  </a:extLst>
                </a:gridCol>
              </a:tblGrid>
              <a:tr h="1325563">
                <a:tc>
                  <a:txBody>
                    <a:bodyPr/>
                    <a:lstStyle/>
                    <a:p>
                      <a:pPr algn="l"/>
                      <a:r>
                        <a:rPr lang="da-DK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Wilhelm </a:t>
                      </a:r>
                      <a:r>
                        <a:rPr lang="da-DK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Lehmbruck</a:t>
                      </a:r>
                      <a:r>
                        <a:rPr lang="da-DK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l"/>
                      <a:r>
                        <a:rPr lang="da-DK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 faldne menneske (1915-16)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805437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0D60FBF3-050A-A846-FC36-D49AF87AB077}"/>
              </a:ext>
            </a:extLst>
          </p:cNvPr>
          <p:cNvSpPr txBox="1"/>
          <p:nvPr/>
        </p:nvSpPr>
        <p:spPr>
          <a:xfrm>
            <a:off x="6711061" y="6000073"/>
            <a:ext cx="4239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Ernest Barlach, Hævneren (1914)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46210A3-24C5-5667-B5C9-501DC25314DB}"/>
              </a:ext>
            </a:extLst>
          </p:cNvPr>
          <p:cNvSpPr txBox="1">
            <a:spLocks/>
          </p:cNvSpPr>
          <p:nvPr/>
        </p:nvSpPr>
        <p:spPr>
          <a:xfrm>
            <a:off x="2168856" y="3281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Hvad kan vi sige om disse værker?</a:t>
            </a:r>
          </a:p>
        </p:txBody>
      </p:sp>
    </p:spTree>
    <p:extLst>
      <p:ext uri="{BB962C8B-B14F-4D97-AF65-F5344CB8AC3E}">
        <p14:creationId xmlns:p14="http://schemas.microsoft.com/office/powerpoint/2010/main" val="316960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7626" y="5966980"/>
            <a:ext cx="5876636" cy="891020"/>
          </a:xfrm>
        </p:spPr>
        <p:txBody>
          <a:bodyPr>
            <a:normAutofit/>
          </a:bodyPr>
          <a:lstStyle/>
          <a:p>
            <a:r>
              <a:rPr lang="da-DK" sz="2400" dirty="0"/>
              <a:t>Elmgreen og </a:t>
            </a:r>
            <a:r>
              <a:rPr lang="da-DK" sz="2400" dirty="0" err="1"/>
              <a:t>Dragset</a:t>
            </a:r>
            <a:r>
              <a:rPr lang="da-DK" sz="2400" dirty="0"/>
              <a:t>: ”Jason (</a:t>
            </a:r>
            <a:r>
              <a:rPr lang="da-DK" sz="2400" dirty="0" err="1"/>
              <a:t>Briefs</a:t>
            </a:r>
            <a:r>
              <a:rPr lang="da-DK" sz="2400" dirty="0"/>
              <a:t>)” 2009</a:t>
            </a:r>
          </a:p>
        </p:txBody>
      </p:sp>
      <p:pic>
        <p:nvPicPr>
          <p:cNvPr id="2050" name="Picture 2" descr="Image result for Thorvaldsen Ja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8828"/>
            <a:ext cx="4666855" cy="624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6E4ECCA-1E8A-18BF-7696-3459957AFFF9}"/>
              </a:ext>
            </a:extLst>
          </p:cNvPr>
          <p:cNvSpPr txBox="1"/>
          <p:nvPr/>
        </p:nvSpPr>
        <p:spPr>
          <a:xfrm>
            <a:off x="6482460" y="624482"/>
            <a:ext cx="507157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dette værk?</a:t>
            </a:r>
          </a:p>
          <a:p>
            <a:endParaRPr lang="da-DK" sz="3800" dirty="0"/>
          </a:p>
          <a:p>
            <a:r>
              <a:rPr lang="da-DK" sz="2500" dirty="0"/>
              <a:t>Sammenlign med originalen i næste slide</a:t>
            </a:r>
          </a:p>
        </p:txBody>
      </p:sp>
    </p:spTree>
    <p:extLst>
      <p:ext uri="{BB962C8B-B14F-4D97-AF65-F5344CB8AC3E}">
        <p14:creationId xmlns:p14="http://schemas.microsoft.com/office/powerpoint/2010/main" val="277702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377631" y="5735637"/>
            <a:ext cx="6097154" cy="96981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dirty="0"/>
              <a:t>Bertel Thorvaldsen “Jason med det gyldne skind” (1802-03), 242 cm, marmor  </a:t>
            </a:r>
            <a:br>
              <a:rPr lang="da-DK" b="0" dirty="0">
                <a:effectLst/>
              </a:rPr>
            </a:br>
            <a:r>
              <a:rPr lang="da-DK" b="0" dirty="0">
                <a:effectLst/>
              </a:rPr>
              <a:t>(nyklassicisme)</a:t>
            </a:r>
            <a:endParaRPr lang="da-DK" dirty="0"/>
          </a:p>
        </p:txBody>
      </p:sp>
      <p:pic>
        <p:nvPicPr>
          <p:cNvPr id="1026" name="Picture 2" descr="Image result for Thorvaldsen Ja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15" y="47806"/>
            <a:ext cx="4489786" cy="67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60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0" y="329548"/>
            <a:ext cx="2514600" cy="2914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Græsk skulptur: ”Venus fra Milo”</a:t>
            </a:r>
          </a:p>
          <a:p>
            <a:pPr marL="0" indent="0">
              <a:buNone/>
            </a:pPr>
            <a:r>
              <a:rPr lang="da-DK" sz="2400" dirty="0"/>
              <a:t>(ca. 100 </a:t>
            </a:r>
            <a:r>
              <a:rPr lang="da-DK" sz="2400" dirty="0" err="1"/>
              <a:t>f.kr.</a:t>
            </a:r>
            <a:r>
              <a:rPr lang="da-DK" sz="2400" dirty="0"/>
              <a:t>) Marmor, 203 cm</a:t>
            </a:r>
          </a:p>
        </p:txBody>
      </p:sp>
      <p:pic>
        <p:nvPicPr>
          <p:cNvPr id="2050" name="Picture 2" descr="https://upload.wikimedia.org/wikipedia/commons/thumb/e/e0/Venus_de_Milo_Louvre_Ma399_n2.jpg/320px-Venus_de_Milo_Louvre_Ma399_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72" y="329548"/>
            <a:ext cx="2282826" cy="570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hrodite of Mil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173" y="297871"/>
            <a:ext cx="4248555" cy="566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enus de Milo Louvre Ma399-06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435" y="297871"/>
            <a:ext cx="2043130" cy="570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933D781-3D56-AEB6-E2F3-C455CD37F4E2}"/>
              </a:ext>
            </a:extLst>
          </p:cNvPr>
          <p:cNvSpPr txBox="1"/>
          <p:nvPr/>
        </p:nvSpPr>
        <p:spPr>
          <a:xfrm>
            <a:off x="2671618" y="6108847"/>
            <a:ext cx="817545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237938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D1C8F0-971C-A5C9-84A4-6B4B38EA9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72" y="167506"/>
            <a:ext cx="24080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/>
              <a:t>Salvador Dali, </a:t>
            </a:r>
          </a:p>
          <a:p>
            <a:pPr marL="0" indent="0">
              <a:buNone/>
            </a:pPr>
            <a:r>
              <a:rPr lang="da-DK" sz="1800" dirty="0"/>
              <a:t>Venus fra Milo med skuffer (1936) </a:t>
            </a:r>
          </a:p>
          <a:p>
            <a:pPr marL="0" indent="0">
              <a:buNone/>
            </a:pPr>
            <a:r>
              <a:rPr lang="da-DK" sz="1800" dirty="0"/>
              <a:t>malet gips med metalskuffer og mink-pomponer </a:t>
            </a:r>
          </a:p>
          <a:p>
            <a:pPr marL="0" indent="0">
              <a:buNone/>
            </a:pPr>
            <a:r>
              <a:rPr lang="da-DK" sz="1800" dirty="0"/>
              <a:t>	</a:t>
            </a:r>
            <a:br>
              <a:rPr lang="da-DK" sz="1800" dirty="0"/>
            </a:br>
            <a:r>
              <a:rPr lang="da-DK" sz="1800" b="0" i="0" dirty="0">
                <a:solidFill>
                  <a:srgbClr val="202121"/>
                </a:solidFill>
                <a:effectLst/>
                <a:latin typeface="Roboto" panose="02000000000000000000" pitchFamily="2" charset="0"/>
              </a:rPr>
              <a:t>98 x 32,5 x 34 cm</a:t>
            </a:r>
            <a:r>
              <a:rPr lang="da-DK" sz="1800" dirty="0"/>
              <a:t> </a:t>
            </a:r>
          </a:p>
        </p:txBody>
      </p:sp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3DFD9859-EE22-2EED-D07E-9CA5CA8BE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42" y="145732"/>
            <a:ext cx="4344249" cy="656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">
            <a:extLst>
              <a:ext uri="{FF2B5EF4-FFF2-40B4-BE49-F238E27FC236}">
                <a16:creationId xmlns:a16="http://schemas.microsoft.com/office/drawing/2014/main" id="{5B2D0274-FFB9-4DDA-54D0-1C238FC7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958" y="3296602"/>
            <a:ext cx="2762842" cy="341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92BDAB90-8902-957D-9EDB-745A4C8B6F3E}"/>
              </a:ext>
            </a:extLst>
          </p:cNvPr>
          <p:cNvSpPr txBox="1"/>
          <p:nvPr/>
        </p:nvSpPr>
        <p:spPr>
          <a:xfrm>
            <a:off x="255270" y="2858569"/>
            <a:ext cx="330073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800" dirty="0"/>
              <a:t>Hvad kan vi sige om Dali og Nørgaards værker </a:t>
            </a:r>
          </a:p>
          <a:p>
            <a:r>
              <a:rPr lang="da-DK" sz="3800" dirty="0"/>
              <a:t>(næste slide)?</a:t>
            </a:r>
          </a:p>
        </p:txBody>
      </p:sp>
    </p:spTree>
    <p:extLst>
      <p:ext uri="{BB962C8B-B14F-4D97-AF65-F5344CB8AC3E}">
        <p14:creationId xmlns:p14="http://schemas.microsoft.com/office/powerpoint/2010/main" val="1630414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96E1E-02DD-C49B-FDB8-361DD3AC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Bjørn Nørgaard, Venus-parafraser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715103-C36A-FD1E-8D9C-61AAEF0A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3" y="1600200"/>
            <a:ext cx="391668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Bjørn Nørgaard, Brændte Venus, 2005, spejlbassin, sten, div. andre materialer,  </a:t>
            </a:r>
            <a:r>
              <a:rPr lang="da-DK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208 x 140 x 90 cm</a:t>
            </a:r>
          </a:p>
          <a:p>
            <a:pPr marL="0" indent="0">
              <a:buNone/>
            </a:pPr>
            <a:endParaRPr lang="da-DK" sz="1800" kern="100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da-DK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Bjørn Nørgaard,</a:t>
            </a: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Hyldest til Yves Klein, 2005</a:t>
            </a:r>
            <a:endParaRPr lang="da-DK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Jern, brosten, globus med lys, 24 karat forgyldning, Venus afstøbning i gips, blå maling, 224 x 204 x 102 cm</a:t>
            </a:r>
          </a:p>
          <a:p>
            <a:pPr marL="0" indent="0" fontAlgn="base">
              <a:buNone/>
            </a:pPr>
            <a:endParaRPr lang="da-DK" sz="18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0" indent="0" fontAlgn="base">
              <a:buNone/>
            </a:pPr>
            <a:r>
              <a:rPr lang="da-DK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Bjørn Nørgaard, Venus Modification, 2005,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gips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249 x 110 x 79 cm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base"/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4" name="Billede 3" descr="IIIF: Brændt Venus, 2005, Bjørn Nørgaard | SMK Open">
            <a:extLst>
              <a:ext uri="{FF2B5EF4-FFF2-40B4-BE49-F238E27FC236}">
                <a16:creationId xmlns:a16="http://schemas.microsoft.com/office/drawing/2014/main" id="{2B25D9FD-0CFF-1909-4A4E-35528E8AC1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07" y="1572260"/>
            <a:ext cx="2374900" cy="383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Et billede, der indeholder mur, kunst, indendørs, skulptur&#10;&#10;Automatisk genereret beskrivelse">
            <a:extLst>
              <a:ext uri="{FF2B5EF4-FFF2-40B4-BE49-F238E27FC236}">
                <a16:creationId xmlns:a16="http://schemas.microsoft.com/office/drawing/2014/main" id="{BB4A9902-95B3-0C34-F99F-9CF886702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021" y="397383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Et billede, der indeholder mur, indendørs, kunst, marmor/marmorkugle&#10;&#10;Automatisk genereret beskrivelse">
            <a:extLst>
              <a:ext uri="{FF2B5EF4-FFF2-40B4-BE49-F238E27FC236}">
                <a16:creationId xmlns:a16="http://schemas.microsoft.com/office/drawing/2014/main" id="{34888072-A5E2-460E-97F3-EE821BE8C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797" y="404813"/>
            <a:ext cx="2561590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7684709-7674-C7DA-EAFF-A440400362A9}"/>
              </a:ext>
            </a:extLst>
          </p:cNvPr>
          <p:cNvSpPr txBox="1"/>
          <p:nvPr/>
        </p:nvSpPr>
        <p:spPr>
          <a:xfrm>
            <a:off x="4296092" y="5601574"/>
            <a:ext cx="65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33CC07D-5D8A-313B-A869-7212454BD7EA}"/>
              </a:ext>
            </a:extLst>
          </p:cNvPr>
          <p:cNvSpPr txBox="1"/>
          <p:nvPr/>
        </p:nvSpPr>
        <p:spPr>
          <a:xfrm>
            <a:off x="10836435" y="6453187"/>
            <a:ext cx="65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155F342-4293-D26C-29FD-124ED146BFDE}"/>
              </a:ext>
            </a:extLst>
          </p:cNvPr>
          <p:cNvSpPr txBox="1"/>
          <p:nvPr/>
        </p:nvSpPr>
        <p:spPr>
          <a:xfrm>
            <a:off x="8698230" y="365125"/>
            <a:ext cx="50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370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F275A-9FD4-49DF-9D23-313B0FEE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50" y="112070"/>
            <a:ext cx="3735389" cy="1325563"/>
          </a:xfrm>
        </p:spPr>
        <p:txBody>
          <a:bodyPr>
            <a:normAutofit/>
          </a:bodyPr>
          <a:lstStyle/>
          <a:p>
            <a:r>
              <a:rPr lang="da-DK" sz="3800" dirty="0"/>
              <a:t>Hvad kan vi sige om disse værker?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3A605E7-893E-8B00-4A3C-F999CFE94703}"/>
              </a:ext>
            </a:extLst>
          </p:cNvPr>
          <p:cNvSpPr txBox="1"/>
          <p:nvPr/>
        </p:nvSpPr>
        <p:spPr>
          <a:xfrm>
            <a:off x="156411" y="6437655"/>
            <a:ext cx="621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Piet Mondrian: Komposition A, 1923. Olie på lærred, 90 x 91 cm </a:t>
            </a:r>
          </a:p>
        </p:txBody>
      </p:sp>
      <p:pic>
        <p:nvPicPr>
          <p:cNvPr id="2050" name="Picture 2" descr="Vasily Kandinsky. Small Worlds IV (Kleine Welten IV) from Small Worlds (Kleine  Welten). 1922 | MoMA">
            <a:extLst>
              <a:ext uri="{FF2B5EF4-FFF2-40B4-BE49-F238E27FC236}">
                <a16:creationId xmlns:a16="http://schemas.microsoft.com/office/drawing/2014/main" id="{E155D5C5-1900-6372-21D0-330AF7407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44" y="0"/>
            <a:ext cx="5897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D9E42B-0A63-0D11-FEA2-4D235B2AC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3589" y="3293105"/>
            <a:ext cx="2140029" cy="1325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800" b="1" dirty="0"/>
              <a:t>Farver?</a:t>
            </a:r>
          </a:p>
          <a:p>
            <a:pPr marL="0" indent="0">
              <a:buNone/>
            </a:pPr>
            <a:r>
              <a:rPr lang="da-DK" sz="1800" b="1" dirty="0"/>
              <a:t>Rum og flade?</a:t>
            </a:r>
          </a:p>
          <a:p>
            <a:pPr marL="0" indent="0">
              <a:buNone/>
            </a:pPr>
            <a:r>
              <a:rPr lang="da-DK" sz="1800" b="1" dirty="0"/>
              <a:t>Statisk / dynamisk? 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204FE9C-BAD5-EAFC-556D-FA67F5509F6D}"/>
              </a:ext>
            </a:extLst>
          </p:cNvPr>
          <p:cNvSpPr txBox="1"/>
          <p:nvPr/>
        </p:nvSpPr>
        <p:spPr>
          <a:xfrm>
            <a:off x="4742283" y="112070"/>
            <a:ext cx="1809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Vasily</a:t>
            </a:r>
            <a:r>
              <a:rPr lang="da-DK" dirty="0"/>
              <a:t> Kandinsky: Kleine </a:t>
            </a:r>
            <a:r>
              <a:rPr lang="da-DK" dirty="0" err="1"/>
              <a:t>Welten</a:t>
            </a:r>
            <a:r>
              <a:rPr lang="da-DK" dirty="0"/>
              <a:t> 4 (små verdener), 1922.</a:t>
            </a:r>
          </a:p>
          <a:p>
            <a:r>
              <a:rPr lang="da-DK" dirty="0"/>
              <a:t>Olie på lærred, 34,1 x 28,9 cm </a:t>
            </a:r>
          </a:p>
        </p:txBody>
      </p:sp>
      <p:pic>
        <p:nvPicPr>
          <p:cNvPr id="2052" name="Picture 4" descr="Piet Mondrian photo A4 composition a 1923">
            <a:extLst>
              <a:ext uri="{FF2B5EF4-FFF2-40B4-BE49-F238E27FC236}">
                <a16:creationId xmlns:a16="http://schemas.microsoft.com/office/drawing/2014/main" id="{773BDD75-78A0-7071-EA49-B0A92FEA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50" y="1977979"/>
            <a:ext cx="4397039" cy="429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41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6" descr="File:Vilhelm Hammershøi - Interior. Strandgade 30, 1901. Städelscher  Museums-Vereins e. V. Städel Museum, Frankfurt.jpg - Wikimedia Commons"/>
          <p:cNvPicPr preferRelativeResize="0">
            <a:picLocks noGrp="1"/>
          </p:cNvPicPr>
          <p:nvPr>
            <p:ph sz="half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483" y="568854"/>
            <a:ext cx="3625364" cy="422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 descr="Red Interior, Still Life on a Blue Table, 1947 by Henri Matisse"/>
          <p:cNvPicPr preferRelativeResize="0">
            <a:picLocks noGrp="1"/>
          </p:cNvPicPr>
          <p:nvPr>
            <p:ph sz="half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602769" y="549275"/>
            <a:ext cx="3261365" cy="422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7AC600C-5E30-4EA0-91F0-12B6C47DE7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91" r="6787" b="5796"/>
          <a:stretch/>
        </p:blipFill>
        <p:spPr>
          <a:xfrm rot="5400000">
            <a:off x="7890589" y="1090871"/>
            <a:ext cx="4223892" cy="3140702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8DCF4B38-2B99-EF37-1B62-9C38071EE726}"/>
              </a:ext>
            </a:extLst>
          </p:cNvPr>
          <p:cNvSpPr txBox="1"/>
          <p:nvPr/>
        </p:nvSpPr>
        <p:spPr>
          <a:xfrm>
            <a:off x="8231463" y="5234615"/>
            <a:ext cx="3741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Kaspar </a:t>
            </a:r>
            <a:r>
              <a:rPr lang="da-DK" dirty="0" err="1"/>
              <a:t>Bonnén</a:t>
            </a:r>
            <a:r>
              <a:rPr lang="da-DK" dirty="0"/>
              <a:t>: </a:t>
            </a:r>
            <a:r>
              <a:rPr lang="da-DK" dirty="0" err="1"/>
              <a:t>Ktichen</a:t>
            </a:r>
            <a:r>
              <a:rPr lang="da-DK" dirty="0"/>
              <a:t>, 2002. </a:t>
            </a:r>
          </a:p>
          <a:p>
            <a:r>
              <a:rPr lang="da-DK" dirty="0"/>
              <a:t>Akryl på lærred, 200 x 120 cm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5F733F8-BDDE-8795-48D5-C121CA7F72F8}"/>
              </a:ext>
            </a:extLst>
          </p:cNvPr>
          <p:cNvSpPr txBox="1"/>
          <p:nvPr/>
        </p:nvSpPr>
        <p:spPr>
          <a:xfrm>
            <a:off x="4344473" y="5234615"/>
            <a:ext cx="3741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Henri Matisse: Rødt interiør, </a:t>
            </a:r>
            <a:r>
              <a:rPr lang="da-DK" dirty="0" err="1"/>
              <a:t>stelleben</a:t>
            </a:r>
            <a:r>
              <a:rPr lang="da-DK" dirty="0"/>
              <a:t> på blåt bord 1947. </a:t>
            </a:r>
          </a:p>
          <a:p>
            <a:r>
              <a:rPr lang="da-DK" dirty="0"/>
              <a:t>Olie på lærred, 116 x 89 cm 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275B263A-7381-398F-9479-C0E36466428C}"/>
              </a:ext>
            </a:extLst>
          </p:cNvPr>
          <p:cNvSpPr txBox="1"/>
          <p:nvPr/>
        </p:nvSpPr>
        <p:spPr>
          <a:xfrm>
            <a:off x="457483" y="5254398"/>
            <a:ext cx="3741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Vilhelm Hammershøi: Interiør, 1905. Olie på lærred, 65,5 x 54,5 cm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80847E0-A57A-5BD0-0548-B0A906DB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218" y="5956610"/>
            <a:ext cx="7051564" cy="1325563"/>
          </a:xfrm>
        </p:spPr>
        <p:txBody>
          <a:bodyPr>
            <a:normAutofit/>
          </a:bodyPr>
          <a:lstStyle/>
          <a:p>
            <a:r>
              <a:rPr lang="da-DK" sz="3800" dirty="0"/>
              <a:t>Hvad kan vi sige om disse værker?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F3010-5017-9A35-5A41-2BEA6639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17673"/>
            <a:ext cx="10515600" cy="1325563"/>
          </a:xfrm>
        </p:spPr>
        <p:txBody>
          <a:bodyPr/>
          <a:lstStyle/>
          <a:p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Hvad kan vi sige om dette værk?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EBC3EC-2EFC-F7DB-1E3D-8B793C82BD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Leonardo da Vinci: ”La </a:t>
            </a:r>
            <a:r>
              <a:rPr lang="da-DK" dirty="0" err="1"/>
              <a:t>Gioconda</a:t>
            </a:r>
            <a:r>
              <a:rPr lang="da-DK" dirty="0"/>
              <a:t>” </a:t>
            </a:r>
            <a:r>
              <a:rPr lang="da-DK" dirty="0">
                <a:sym typeface="Wingdings" panose="05000000000000000000" pitchFamily="2" charset="2"/>
              </a:rPr>
              <a:t> værkets rigtige navn, men det er ok, at kalde det ”Mona Lisa”, 1503-1506. 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Olie på lærred. 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AD8DD83-93EC-7D61-2035-2D92950E5C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47932" y="631824"/>
            <a:ext cx="3936068" cy="586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85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DF8B2-0F26-0EBD-3810-B64FFAFC5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vi sige om dette værk?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03EB88-914E-7D5C-3660-577E3044D9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700" y="5165725"/>
            <a:ext cx="33655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Sandro Botticelli: ”Venus’ fødsel”, 1486. </a:t>
            </a:r>
          </a:p>
          <a:p>
            <a:pPr marL="0" indent="0">
              <a:buNone/>
            </a:pPr>
            <a:r>
              <a:rPr lang="da-DK" sz="2200" dirty="0"/>
              <a:t>Temperamaleri på lærred.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ADBD70E-D778-B69B-321A-414BD90195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23879" y="1609460"/>
            <a:ext cx="7429921" cy="466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95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4FDE2F-01FB-79CD-C2B0-1A39E84D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kan vi sige om dette værk?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9DAC4B-3665-4163-BEDD-A17A4C54B9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8550" y="6413500"/>
            <a:ext cx="99949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1800" dirty="0" err="1"/>
              <a:t>Pyotr</a:t>
            </a:r>
            <a:r>
              <a:rPr lang="da-DK" sz="1800" dirty="0"/>
              <a:t> </a:t>
            </a:r>
            <a:r>
              <a:rPr lang="da-DK" sz="1800" dirty="0" err="1"/>
              <a:t>Pavlensky</a:t>
            </a:r>
            <a:r>
              <a:rPr lang="da-DK" sz="1800" dirty="0"/>
              <a:t>: ”</a:t>
            </a:r>
            <a:r>
              <a:rPr lang="da-DK" sz="1800" dirty="0" err="1"/>
              <a:t>Fixation</a:t>
            </a:r>
            <a:r>
              <a:rPr lang="da-DK" sz="1800" dirty="0"/>
              <a:t>”, 2013.  Performance.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87520A0-AFE9-B26E-85FE-8F080F61FE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43100" y="1552575"/>
            <a:ext cx="771525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11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61D46-0AB5-7669-A753-9E272C9B08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Peter Carlsen: ”Danmark”, 2009.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Olie på lærred.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8A95E8F-1EB3-B498-895C-026B6C3F77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45926"/>
            <a:ext cx="5181600" cy="411073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8AA5474-CA46-342B-F7D6-8C2C43D7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0" y="403225"/>
            <a:ext cx="10515600" cy="1325563"/>
          </a:xfrm>
        </p:spPr>
        <p:txBody>
          <a:bodyPr/>
          <a:lstStyle/>
          <a:p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882723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D53F8-B216-6CFF-0140-71F2C38B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vi sige om dette værk?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4977AA-B98B-5B24-BEF7-CFC9EE1555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Marie Kølbæk: ”</a:t>
            </a:r>
            <a:r>
              <a:rPr lang="da-DK" dirty="0" err="1"/>
              <a:t>Modsol</a:t>
            </a:r>
            <a:r>
              <a:rPr lang="da-DK" dirty="0"/>
              <a:t>”, 2024.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/>
              <a:t>Aluminiumsskulptur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4CEF343-C5CF-0A33-A150-7D666C9321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27709"/>
            <a:ext cx="5181600" cy="354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bog&#10;&#10;Automatisk genereret beskrivelse">
            <a:extLst>
              <a:ext uri="{FF2B5EF4-FFF2-40B4-BE49-F238E27FC236}">
                <a16:creationId xmlns:a16="http://schemas.microsoft.com/office/drawing/2014/main" id="{30E19061-4171-4292-9D0A-8B679049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3" y="336550"/>
            <a:ext cx="3995670" cy="623824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6DFC8A1-93E9-4AA7-85AC-DD72FBE04C7B}"/>
              </a:ext>
            </a:extLst>
          </p:cNvPr>
          <p:cNvSpPr txBox="1"/>
          <p:nvPr/>
        </p:nvSpPr>
        <p:spPr>
          <a:xfrm flipH="1">
            <a:off x="6883400" y="6205458"/>
            <a:ext cx="3190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Egon </a:t>
            </a:r>
            <a:r>
              <a:rPr lang="da-DK" dirty="0" err="1"/>
              <a:t>Schiele</a:t>
            </a:r>
            <a:r>
              <a:rPr lang="da-DK" dirty="0"/>
              <a:t>, Selvportræt, 1915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8802A4-AFDE-101B-556C-4B75653994BC}"/>
              </a:ext>
            </a:extLst>
          </p:cNvPr>
          <p:cNvSpPr txBox="1">
            <a:spLocks/>
          </p:cNvSpPr>
          <p:nvPr/>
        </p:nvSpPr>
        <p:spPr>
          <a:xfrm>
            <a:off x="6883400" y="340360"/>
            <a:ext cx="55245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Hvad kan vi sige om dette værk?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4303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mand, tegning&#10;&#10;Automatisk genereret beskrivelse">
            <a:extLst>
              <a:ext uri="{FF2B5EF4-FFF2-40B4-BE49-F238E27FC236}">
                <a16:creationId xmlns:a16="http://schemas.microsoft.com/office/drawing/2014/main" id="{9384B15D-1192-480A-8685-7AD2FFD5A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850630"/>
            <a:ext cx="4124960" cy="507885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FD0D22E-2E25-49BF-80F6-0CBCEA649115}"/>
              </a:ext>
            </a:extLst>
          </p:cNvPr>
          <p:cNvSpPr txBox="1"/>
          <p:nvPr/>
        </p:nvSpPr>
        <p:spPr>
          <a:xfrm flipH="1">
            <a:off x="1219201" y="5993256"/>
            <a:ext cx="4124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Vincent van Gogh, Selvportræt med bandage på øret, Olie på lærred, 1889</a:t>
            </a:r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FFB2B83-9071-43ED-8635-6819B9140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840" y="850630"/>
            <a:ext cx="4124960" cy="501411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48BE2F-3A22-4FE6-B756-17D977E114BC}"/>
              </a:ext>
            </a:extLst>
          </p:cNvPr>
          <p:cNvSpPr txBox="1"/>
          <p:nvPr/>
        </p:nvSpPr>
        <p:spPr>
          <a:xfrm flipH="1">
            <a:off x="6847840" y="5985906"/>
            <a:ext cx="4236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Vincent van Gogh, Selvportræt, olie på lærred, 65 cm x 54 cm, 1889, Paris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036DFB-F58A-E55C-12FE-0E2498A55B5D}"/>
              </a:ext>
            </a:extLst>
          </p:cNvPr>
          <p:cNvSpPr txBox="1">
            <a:spLocks/>
          </p:cNvSpPr>
          <p:nvPr/>
        </p:nvSpPr>
        <p:spPr>
          <a:xfrm>
            <a:off x="2316218" y="218413"/>
            <a:ext cx="705156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800"/>
              <a:t>Hvad kan vi sige om disse værker? </a:t>
            </a:r>
            <a:endParaRPr lang="da-DK" sz="3800" dirty="0"/>
          </a:p>
        </p:txBody>
      </p:sp>
    </p:spTree>
    <p:extLst>
      <p:ext uri="{BB962C8B-B14F-4D97-AF65-F5344CB8AC3E}">
        <p14:creationId xmlns:p14="http://schemas.microsoft.com/office/powerpoint/2010/main" val="1082371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forskellig&#10;&#10;Automatisk genereret beskrivelse">
            <a:extLst>
              <a:ext uri="{FF2B5EF4-FFF2-40B4-BE49-F238E27FC236}">
                <a16:creationId xmlns:a16="http://schemas.microsoft.com/office/drawing/2014/main" id="{84763897-5063-4FAF-8A67-0F6C24779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3" y="208280"/>
            <a:ext cx="5024524" cy="644144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E0FD9D3-63D8-42ED-B011-0FF2782A3356}"/>
              </a:ext>
            </a:extLst>
          </p:cNvPr>
          <p:cNvSpPr txBox="1"/>
          <p:nvPr/>
        </p:nvSpPr>
        <p:spPr>
          <a:xfrm>
            <a:off x="5800725" y="6280388"/>
            <a:ext cx="510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Zhang Huan, Stamtræ (familietræ), fotoserie, 2001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7AA378-BDD5-A18C-70B3-BB7CBCEE6870}"/>
              </a:ext>
            </a:extLst>
          </p:cNvPr>
          <p:cNvSpPr txBox="1">
            <a:spLocks/>
          </p:cNvSpPr>
          <p:nvPr/>
        </p:nvSpPr>
        <p:spPr>
          <a:xfrm>
            <a:off x="7353300" y="1470025"/>
            <a:ext cx="4292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Hvad kan vi sige om dette værk?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9714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F04D9-997C-682C-E594-244D7BC5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AE161C8-9BEC-1C3C-78CD-685BEFE53BFD}"/>
              </a:ext>
            </a:extLst>
          </p:cNvPr>
          <p:cNvSpPr txBox="1"/>
          <p:nvPr/>
        </p:nvSpPr>
        <p:spPr>
          <a:xfrm>
            <a:off x="402374" y="5906680"/>
            <a:ext cx="3712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Cindy Sherman, </a:t>
            </a:r>
            <a:r>
              <a:rPr lang="da-DK" dirty="0" err="1"/>
              <a:t>untitled</a:t>
            </a:r>
            <a:r>
              <a:rPr lang="da-DK" dirty="0"/>
              <a:t> 645, 2023, fotografi, </a:t>
            </a:r>
            <a:r>
              <a:rPr lang="da-DK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101.6 x 72.4 cm</a:t>
            </a:r>
            <a:r>
              <a:rPr lang="da-DK" dirty="0"/>
              <a:t> </a:t>
            </a:r>
          </a:p>
        </p:txBody>
      </p:sp>
      <p:pic>
        <p:nvPicPr>
          <p:cNvPr id="2050" name="Picture 2" descr="A close-up of the artist Cindy Sherman’s face, distorted and rearranged digitally. One ear is picked out in colour and she wears a long black wig">
            <a:extLst>
              <a:ext uri="{FF2B5EF4-FFF2-40B4-BE49-F238E27FC236}">
                <a16:creationId xmlns:a16="http://schemas.microsoft.com/office/drawing/2014/main" id="{2BF3D556-60C6-5E21-8D24-E4C22482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1" y="246"/>
            <a:ext cx="5122678" cy="685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2376B6F-0568-9CBB-148B-E73FEA142677}"/>
              </a:ext>
            </a:extLst>
          </p:cNvPr>
          <p:cNvSpPr txBox="1">
            <a:spLocks/>
          </p:cNvSpPr>
          <p:nvPr/>
        </p:nvSpPr>
        <p:spPr>
          <a:xfrm>
            <a:off x="402374" y="1279525"/>
            <a:ext cx="4203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201395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2312-BC58-6C90-8B7D-554DABF2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D1A5851-5117-A2B7-D87D-EC1FD05311F8}"/>
              </a:ext>
            </a:extLst>
          </p:cNvPr>
          <p:cNvSpPr txBox="1"/>
          <p:nvPr/>
        </p:nvSpPr>
        <p:spPr>
          <a:xfrm>
            <a:off x="802887" y="379142"/>
            <a:ext cx="1906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Peter Carlsen, portræt af </a:t>
            </a:r>
            <a:r>
              <a:rPr lang="da-DK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Kirsten Birgit Schiøtz </a:t>
            </a:r>
            <a:r>
              <a:rPr lang="da-DK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Kretz</a:t>
            </a:r>
            <a:r>
              <a:rPr lang="da-DK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Hørsholm (en fiktiv karakter)</a:t>
            </a:r>
            <a:endParaRPr lang="da-DK" dirty="0"/>
          </a:p>
        </p:txBody>
      </p:sp>
      <p:pic>
        <p:nvPicPr>
          <p:cNvPr id="4098" name="Picture 2" descr="May be art of 1 person">
            <a:extLst>
              <a:ext uri="{FF2B5EF4-FFF2-40B4-BE49-F238E27FC236}">
                <a16:creationId xmlns:a16="http://schemas.microsoft.com/office/drawing/2014/main" id="{DF66C373-A704-D062-DE57-0F57829C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0FDA7606-50BB-AE92-5AA0-CB9FF9892FBA}"/>
              </a:ext>
            </a:extLst>
          </p:cNvPr>
          <p:cNvSpPr txBox="1">
            <a:spLocks/>
          </p:cNvSpPr>
          <p:nvPr/>
        </p:nvSpPr>
        <p:spPr>
          <a:xfrm>
            <a:off x="9482254" y="402684"/>
            <a:ext cx="2298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729529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skitse, menneske, tegning, kunst&#10;&#10;Automatisk genereret beskrivelse">
            <a:extLst>
              <a:ext uri="{FF2B5EF4-FFF2-40B4-BE49-F238E27FC236}">
                <a16:creationId xmlns:a16="http://schemas.microsoft.com/office/drawing/2014/main" id="{B382B04E-9A5D-5901-80D6-580C8E7D4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486400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2977CB-F047-148C-86B1-B478C27F83D1}"/>
              </a:ext>
            </a:extLst>
          </p:cNvPr>
          <p:cNvSpPr txBox="1"/>
          <p:nvPr/>
        </p:nvSpPr>
        <p:spPr>
          <a:xfrm>
            <a:off x="1959429" y="5976647"/>
            <a:ext cx="4408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 Draftee (James Hunter) </a:t>
            </a:r>
            <a:r>
              <a:rPr lang="en-US" dirty="0">
                <a:solidFill>
                  <a:srgbClr val="5456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Alice Neel</a:t>
            </a:r>
            <a:r>
              <a:rPr lang="en-US" dirty="0">
                <a:solidFill>
                  <a:srgbClr val="5456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1965.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Olie på </a:t>
            </a:r>
            <a:r>
              <a:rPr lang="en-US" b="0" i="0" dirty="0" err="1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lærred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152.4 × 101.6 cm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C38D463-9F27-C221-6582-7C2061C8A2E6}"/>
              </a:ext>
            </a:extLst>
          </p:cNvPr>
          <p:cNvSpPr txBox="1">
            <a:spLocks/>
          </p:cNvSpPr>
          <p:nvPr/>
        </p:nvSpPr>
        <p:spPr>
          <a:xfrm>
            <a:off x="2646025" y="1273541"/>
            <a:ext cx="2298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70138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0E317EB3-6F5A-BBA6-45A9-91CD967DAFDD}"/>
              </a:ext>
            </a:extLst>
          </p:cNvPr>
          <p:cNvSpPr txBox="1"/>
          <p:nvPr/>
        </p:nvSpPr>
        <p:spPr>
          <a:xfrm>
            <a:off x="8926289" y="628233"/>
            <a:ext cx="291737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400" dirty="0"/>
              <a:t>Hvad kan vi sige om dette værk?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C2C9A15-4209-A2ED-5BF0-CA116B3619E0}"/>
              </a:ext>
            </a:extLst>
          </p:cNvPr>
          <p:cNvSpPr txBox="1"/>
          <p:nvPr/>
        </p:nvSpPr>
        <p:spPr>
          <a:xfrm>
            <a:off x="9906001" y="4920342"/>
            <a:ext cx="1937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b="0" i="0" u="none" strike="noStrike" baseline="0" dirty="0">
                <a:solidFill>
                  <a:srgbClr val="555555"/>
                </a:solidFill>
                <a:latin typeface="Cambria" panose="02040503050406030204" pitchFamily="18" charset="0"/>
              </a:rPr>
              <a:t>Caravaggio, </a:t>
            </a:r>
            <a:r>
              <a:rPr lang="da-DK" sz="1800" b="0" i="1" u="none" strike="noStrike" baseline="0" dirty="0">
                <a:solidFill>
                  <a:srgbClr val="555555"/>
                </a:solidFill>
                <a:latin typeface="Cambria-Italic"/>
              </a:rPr>
              <a:t>Sankt Peters fornægtelse</a:t>
            </a:r>
            <a:r>
              <a:rPr lang="da-DK" sz="1800" b="0" i="0" u="none" strike="noStrike" baseline="0" dirty="0">
                <a:solidFill>
                  <a:srgbClr val="555555"/>
                </a:solidFill>
                <a:latin typeface="Cambria" panose="02040503050406030204" pitchFamily="18" charset="0"/>
              </a:rPr>
              <a:t>, 1610. Olie på lærred</a:t>
            </a:r>
            <a:endParaRPr lang="da-DK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E0C8CB5-BEED-54BE-84EA-467DEE15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71" y="898968"/>
            <a:ext cx="6821714" cy="50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1F72ECC-BC86-3183-A186-B4F863534D77}"/>
              </a:ext>
            </a:extLst>
          </p:cNvPr>
          <p:cNvSpPr txBox="1"/>
          <p:nvPr/>
        </p:nvSpPr>
        <p:spPr>
          <a:xfrm>
            <a:off x="7903029" y="3820886"/>
            <a:ext cx="3940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Kunstigt lys: clairobscur (lys/mørke)</a:t>
            </a:r>
          </a:p>
          <a:p>
            <a:r>
              <a:rPr lang="da-DK" dirty="0"/>
              <a:t>dramatisk lys</a:t>
            </a:r>
          </a:p>
        </p:txBody>
      </p:sp>
    </p:spTree>
    <p:extLst>
      <p:ext uri="{BB962C8B-B14F-4D97-AF65-F5344CB8AC3E}">
        <p14:creationId xmlns:p14="http://schemas.microsoft.com/office/powerpoint/2010/main" val="367597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782</Words>
  <Application>Microsoft Office PowerPoint</Application>
  <PresentationFormat>Widescreen</PresentationFormat>
  <Paragraphs>104</Paragraphs>
  <Slides>25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Cambria</vt:lpstr>
      <vt:lpstr>Cambria-Italic</vt:lpstr>
      <vt:lpstr>Lato</vt:lpstr>
      <vt:lpstr>Roboto</vt:lpstr>
      <vt:lpstr>Segoe UI Historic</vt:lpstr>
      <vt:lpstr>Times New Roman</vt:lpstr>
      <vt:lpstr>Wingdings</vt:lpstr>
      <vt:lpstr>Office-tema</vt:lpstr>
      <vt:lpstr>Træning af formalanalyse</vt:lpstr>
      <vt:lpstr>Hvad kan vi sige om disse værker?</vt:lpstr>
      <vt:lpstr>PowerPoint-præsentation</vt:lpstr>
      <vt:lpstr>PowerPoint-præsentation</vt:lpstr>
      <vt:lpstr>PowerPoint-præsentation</vt:lpstr>
      <vt:lpstr>PowerPoint-præsentation</vt:lpstr>
      <vt:lpstr>Elmgreen og Dragset: ”Jason (Briefs)” 2009</vt:lpstr>
      <vt:lpstr>PowerPoint-præsentation</vt:lpstr>
      <vt:lpstr>PowerPoint-præsentation</vt:lpstr>
      <vt:lpstr>PowerPoint-præsentation</vt:lpstr>
      <vt:lpstr>Bjørn Nørgaard, Venus-parafraser </vt:lpstr>
      <vt:lpstr>Hvad kan vi sige om disse værker? </vt:lpstr>
      <vt:lpstr>Hvad kan vi sige om disse værker? </vt:lpstr>
      <vt:lpstr>Hvad kan vi sige om dette værk?</vt:lpstr>
      <vt:lpstr>Hvad kan vi sige om dette værk?</vt:lpstr>
      <vt:lpstr>Hvad kan vi sige om dette værk?</vt:lpstr>
      <vt:lpstr>Hvad kan vi sige om dette værk?</vt:lpstr>
      <vt:lpstr>Hvad kan vi sige om dette værk?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Annemarie Aarslev-Stankiewicz</dc:creator>
  <cp:lastModifiedBy>Karin Meyer Refsgaard</cp:lastModifiedBy>
  <cp:revision>2</cp:revision>
  <dcterms:created xsi:type="dcterms:W3CDTF">2025-02-05T09:01:46Z</dcterms:created>
  <dcterms:modified xsi:type="dcterms:W3CDTF">2025-03-24T12:39:35Z</dcterms:modified>
</cp:coreProperties>
</file>