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5" r:id="rId2"/>
    <p:sldId id="287" r:id="rId3"/>
    <p:sldId id="324" r:id="rId4"/>
    <p:sldId id="323" r:id="rId5"/>
    <p:sldId id="322" r:id="rId6"/>
    <p:sldId id="321" r:id="rId7"/>
    <p:sldId id="320" r:id="rId8"/>
    <p:sldId id="318" r:id="rId9"/>
    <p:sldId id="319" r:id="rId10"/>
    <p:sldId id="334" r:id="rId11"/>
    <p:sldId id="301" r:id="rId12"/>
    <p:sldId id="298" r:id="rId13"/>
    <p:sldId id="297" r:id="rId14"/>
    <p:sldId id="296" r:id="rId15"/>
    <p:sldId id="295" r:id="rId16"/>
    <p:sldId id="294" r:id="rId17"/>
    <p:sldId id="293" r:id="rId18"/>
    <p:sldId id="292" r:id="rId19"/>
    <p:sldId id="291" r:id="rId20"/>
    <p:sldId id="290" r:id="rId21"/>
    <p:sldId id="289" r:id="rId22"/>
    <p:sldId id="327" r:id="rId23"/>
    <p:sldId id="299" r:id="rId24"/>
    <p:sldId id="300" r:id="rId25"/>
    <p:sldId id="260" r:id="rId26"/>
    <p:sldId id="274" r:id="rId27"/>
    <p:sldId id="275" r:id="rId28"/>
    <p:sldId id="264" r:id="rId29"/>
    <p:sldId id="272" r:id="rId30"/>
    <p:sldId id="267" r:id="rId31"/>
    <p:sldId id="302" r:id="rId32"/>
    <p:sldId id="305" r:id="rId33"/>
    <p:sldId id="325" r:id="rId34"/>
    <p:sldId id="266" r:id="rId35"/>
    <p:sldId id="303" r:id="rId36"/>
    <p:sldId id="306" r:id="rId37"/>
    <p:sldId id="259" r:id="rId38"/>
    <p:sldId id="308" r:id="rId39"/>
    <p:sldId id="310" r:id="rId40"/>
    <p:sldId id="309" r:id="rId41"/>
    <p:sldId id="307" r:id="rId42"/>
    <p:sldId id="329" r:id="rId43"/>
    <p:sldId id="331" r:id="rId44"/>
    <p:sldId id="332" r:id="rId45"/>
    <p:sldId id="335" r:id="rId46"/>
    <p:sldId id="328" r:id="rId47"/>
    <p:sldId id="311" r:id="rId48"/>
    <p:sldId id="261" r:id="rId49"/>
    <p:sldId id="312" r:id="rId50"/>
    <p:sldId id="313" r:id="rId51"/>
    <p:sldId id="263" r:id="rId52"/>
    <p:sldId id="314" r:id="rId53"/>
    <p:sldId id="315" r:id="rId54"/>
    <p:sldId id="278" r:id="rId55"/>
    <p:sldId id="316" r:id="rId56"/>
    <p:sldId id="317" r:id="rId57"/>
    <p:sldId id="281" r:id="rId58"/>
    <p:sldId id="326" r:id="rId59"/>
    <p:sldId id="268" r:id="rId60"/>
    <p:sldId id="333" r:id="rId6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87"/>
  </p:normalViewPr>
  <p:slideViewPr>
    <p:cSldViewPr>
      <p:cViewPr varScale="1">
        <p:scale>
          <a:sx n="120" d="100"/>
          <a:sy n="120" d="100"/>
        </p:scale>
        <p:origin x="14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02303-E209-4929-8F15-DE403E20EF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D0E30D1-8AF9-4146-8CC1-7D5741D45918}">
      <dgm:prSet/>
      <dgm:spPr/>
      <dgm:t>
        <a:bodyPr/>
        <a:lstStyle/>
        <a:p>
          <a:r>
            <a:rPr lang="da-DK" dirty="0"/>
            <a:t>59 lektioner</a:t>
          </a:r>
          <a:endParaRPr lang="en-US" dirty="0"/>
        </a:p>
      </dgm:t>
    </dgm:pt>
    <dgm:pt modelId="{83399F21-7C9A-4FF3-8373-5D35F53568C7}" type="parTrans" cxnId="{5AF90C5A-6EB5-4257-80EC-3C13929B6D5A}">
      <dgm:prSet/>
      <dgm:spPr/>
      <dgm:t>
        <a:bodyPr/>
        <a:lstStyle/>
        <a:p>
          <a:endParaRPr lang="en-US"/>
        </a:p>
      </dgm:t>
    </dgm:pt>
    <dgm:pt modelId="{1DD9D55C-4F08-46D4-8264-2F364003ED1F}" type="sibTrans" cxnId="{5AF90C5A-6EB5-4257-80EC-3C13929B6D5A}">
      <dgm:prSet/>
      <dgm:spPr/>
      <dgm:t>
        <a:bodyPr/>
        <a:lstStyle/>
        <a:p>
          <a:endParaRPr lang="en-US"/>
        </a:p>
      </dgm:t>
    </dgm:pt>
    <dgm:pt modelId="{893F0A40-116B-4384-95A2-E6CFC38188DB}">
      <dgm:prSet/>
      <dgm:spPr/>
      <dgm:t>
        <a:bodyPr/>
        <a:lstStyle/>
        <a:p>
          <a:r>
            <a:rPr lang="da-DK" dirty="0"/>
            <a:t>Læsepensum: 150-250 sider</a:t>
          </a:r>
          <a:endParaRPr lang="en-US" dirty="0"/>
        </a:p>
      </dgm:t>
    </dgm:pt>
    <dgm:pt modelId="{CFE69B54-793B-4645-B692-9FFB9C2185F7}" type="parTrans" cxnId="{007315EC-FFD0-405E-BF22-410BCD7B4ECD}">
      <dgm:prSet/>
      <dgm:spPr/>
      <dgm:t>
        <a:bodyPr/>
        <a:lstStyle/>
        <a:p>
          <a:endParaRPr lang="en-US"/>
        </a:p>
      </dgm:t>
    </dgm:pt>
    <dgm:pt modelId="{66D95B90-F7D0-4FD4-9A9C-03976F844867}" type="sibTrans" cxnId="{007315EC-FFD0-405E-BF22-410BCD7B4ECD}">
      <dgm:prSet/>
      <dgm:spPr/>
      <dgm:t>
        <a:bodyPr/>
        <a:lstStyle/>
        <a:p>
          <a:endParaRPr lang="en-US"/>
        </a:p>
      </dgm:t>
    </dgm:pt>
    <dgm:pt modelId="{B616BA81-865D-4437-B3F0-83613F83E7B6}">
      <dgm:prSet/>
      <dgm:spPr/>
      <dgm:t>
        <a:bodyPr/>
        <a:lstStyle/>
        <a:p>
          <a:r>
            <a:rPr lang="da-DK" dirty="0"/>
            <a:t>Primært et mundtligt fag</a:t>
          </a:r>
          <a:endParaRPr lang="en-US" dirty="0"/>
        </a:p>
      </dgm:t>
    </dgm:pt>
    <dgm:pt modelId="{F1D8B730-6E62-494E-8DF5-730AFD7F5BA2}" type="parTrans" cxnId="{8DD9884E-7251-4AF1-9367-68028F0F86CA}">
      <dgm:prSet/>
      <dgm:spPr/>
      <dgm:t>
        <a:bodyPr/>
        <a:lstStyle/>
        <a:p>
          <a:endParaRPr lang="en-US"/>
        </a:p>
      </dgm:t>
    </dgm:pt>
    <dgm:pt modelId="{39BA8D52-58A0-41EC-837C-12B87FB81882}" type="sibTrans" cxnId="{8DD9884E-7251-4AF1-9367-68028F0F86CA}">
      <dgm:prSet/>
      <dgm:spPr/>
      <dgm:t>
        <a:bodyPr/>
        <a:lstStyle/>
        <a:p>
          <a:endParaRPr lang="en-US"/>
        </a:p>
      </dgm:t>
    </dgm:pt>
    <dgm:pt modelId="{8EB25649-E92E-4809-A0D7-146735353449}" type="pres">
      <dgm:prSet presAssocID="{B4802303-E209-4929-8F15-DE403E20EF92}" presName="root" presStyleCnt="0">
        <dgm:presLayoutVars>
          <dgm:dir/>
          <dgm:resizeHandles val="exact"/>
        </dgm:presLayoutVars>
      </dgm:prSet>
      <dgm:spPr/>
    </dgm:pt>
    <dgm:pt modelId="{1C1153C8-6E1C-4529-9DEF-BD65F02825EB}" type="pres">
      <dgm:prSet presAssocID="{0D0E30D1-8AF9-4146-8CC1-7D5741D45918}" presName="compNode" presStyleCnt="0"/>
      <dgm:spPr/>
    </dgm:pt>
    <dgm:pt modelId="{0C1929EF-ED50-4FB4-8DF0-B8B6F58AA4D7}" type="pres">
      <dgm:prSet presAssocID="{0D0E30D1-8AF9-4146-8CC1-7D5741D45918}" presName="bgRect" presStyleLbl="bgShp" presStyleIdx="0" presStyleCnt="3"/>
      <dgm:spPr/>
    </dgm:pt>
    <dgm:pt modelId="{34A14502-44CE-42B9-A67D-661EAD2CDEC1}" type="pres">
      <dgm:prSet presAssocID="{0D0E30D1-8AF9-4146-8CC1-7D5741D459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2"/>
        </a:ext>
      </dgm:extLst>
    </dgm:pt>
    <dgm:pt modelId="{9B1DAC55-B36D-480A-A45B-DCEFF07F04B2}" type="pres">
      <dgm:prSet presAssocID="{0D0E30D1-8AF9-4146-8CC1-7D5741D45918}" presName="spaceRect" presStyleCnt="0"/>
      <dgm:spPr/>
    </dgm:pt>
    <dgm:pt modelId="{6E7E639C-3247-4FAF-BA5D-8DE83E6D4138}" type="pres">
      <dgm:prSet presAssocID="{0D0E30D1-8AF9-4146-8CC1-7D5741D45918}" presName="parTx" presStyleLbl="revTx" presStyleIdx="0" presStyleCnt="3">
        <dgm:presLayoutVars>
          <dgm:chMax val="0"/>
          <dgm:chPref val="0"/>
        </dgm:presLayoutVars>
      </dgm:prSet>
      <dgm:spPr/>
    </dgm:pt>
    <dgm:pt modelId="{DB98EE76-F232-46B7-A6DA-090DBBEAFD3B}" type="pres">
      <dgm:prSet presAssocID="{1DD9D55C-4F08-46D4-8264-2F364003ED1F}" presName="sibTrans" presStyleCnt="0"/>
      <dgm:spPr/>
    </dgm:pt>
    <dgm:pt modelId="{41BD3595-8C3D-463E-ACAE-2556BC1F970F}" type="pres">
      <dgm:prSet presAssocID="{893F0A40-116B-4384-95A2-E6CFC38188DB}" presName="compNode" presStyleCnt="0"/>
      <dgm:spPr/>
    </dgm:pt>
    <dgm:pt modelId="{AD437433-DB4C-43D0-92A9-3EF9E2ADC37E}" type="pres">
      <dgm:prSet presAssocID="{893F0A40-116B-4384-95A2-E6CFC38188DB}" presName="bgRect" presStyleLbl="bgShp" presStyleIdx="1" presStyleCnt="3" custLinFactNeighborY="5534"/>
      <dgm:spPr/>
    </dgm:pt>
    <dgm:pt modelId="{4F3209AC-1510-4DBD-8753-923A97F17BDB}" type="pres">
      <dgm:prSet presAssocID="{893F0A40-116B-4384-95A2-E6CFC38188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eHTML"/>
        </a:ext>
      </dgm:extLst>
    </dgm:pt>
    <dgm:pt modelId="{4C4332C8-7EE0-4D92-B1DF-4E0C1904BEEA}" type="pres">
      <dgm:prSet presAssocID="{893F0A40-116B-4384-95A2-E6CFC38188DB}" presName="spaceRect" presStyleCnt="0"/>
      <dgm:spPr/>
    </dgm:pt>
    <dgm:pt modelId="{4E3CC4C0-D91C-422F-88AF-9110440D4398}" type="pres">
      <dgm:prSet presAssocID="{893F0A40-116B-4384-95A2-E6CFC38188DB}" presName="parTx" presStyleLbl="revTx" presStyleIdx="1" presStyleCnt="3">
        <dgm:presLayoutVars>
          <dgm:chMax val="0"/>
          <dgm:chPref val="0"/>
        </dgm:presLayoutVars>
      </dgm:prSet>
      <dgm:spPr/>
    </dgm:pt>
    <dgm:pt modelId="{CEEB1AB3-1E64-4A83-A97C-7A128BEB2202}" type="pres">
      <dgm:prSet presAssocID="{66D95B90-F7D0-4FD4-9A9C-03976F844867}" presName="sibTrans" presStyleCnt="0"/>
      <dgm:spPr/>
    </dgm:pt>
    <dgm:pt modelId="{820C530F-6BE4-4E7E-B72F-8B145E8E3F5B}" type="pres">
      <dgm:prSet presAssocID="{B616BA81-865D-4437-B3F0-83613F83E7B6}" presName="compNode" presStyleCnt="0"/>
      <dgm:spPr/>
    </dgm:pt>
    <dgm:pt modelId="{59BF4EAA-1BA3-421F-B324-A17104E9F5C6}" type="pres">
      <dgm:prSet presAssocID="{B616BA81-865D-4437-B3F0-83613F83E7B6}" presName="bgRect" presStyleLbl="bgShp" presStyleIdx="2" presStyleCnt="3"/>
      <dgm:spPr/>
    </dgm:pt>
    <dgm:pt modelId="{7B56A013-9F16-4144-B3E2-0B674D5B04F8}" type="pres">
      <dgm:prSet presAssocID="{B616BA81-865D-4437-B3F0-83613F83E7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Outline"/>
        </a:ext>
      </dgm:extLst>
    </dgm:pt>
    <dgm:pt modelId="{AA485C6F-1DD4-4FC5-9117-27403294A909}" type="pres">
      <dgm:prSet presAssocID="{B616BA81-865D-4437-B3F0-83613F83E7B6}" presName="spaceRect" presStyleCnt="0"/>
      <dgm:spPr/>
    </dgm:pt>
    <dgm:pt modelId="{DA467100-85E0-41A0-B466-86690DE5F2F6}" type="pres">
      <dgm:prSet presAssocID="{B616BA81-865D-4437-B3F0-83613F83E7B6}" presName="parTx" presStyleLbl="revTx" presStyleIdx="2" presStyleCnt="3">
        <dgm:presLayoutVars>
          <dgm:chMax val="0"/>
          <dgm:chPref val="0"/>
        </dgm:presLayoutVars>
      </dgm:prSet>
      <dgm:spPr/>
    </dgm:pt>
  </dgm:ptLst>
  <dgm:cxnLst>
    <dgm:cxn modelId="{25983118-088D-4D4A-99EE-FB2E8F529B18}" type="presOf" srcId="{893F0A40-116B-4384-95A2-E6CFC38188DB}" destId="{4E3CC4C0-D91C-422F-88AF-9110440D4398}" srcOrd="0" destOrd="0" presId="urn:microsoft.com/office/officeart/2018/2/layout/IconVerticalSolidList"/>
    <dgm:cxn modelId="{F067052E-DFB0-4006-96EC-8180ABF3B0C3}" type="presOf" srcId="{0D0E30D1-8AF9-4146-8CC1-7D5741D45918}" destId="{6E7E639C-3247-4FAF-BA5D-8DE83E6D4138}" srcOrd="0" destOrd="0" presId="urn:microsoft.com/office/officeart/2018/2/layout/IconVerticalSolidList"/>
    <dgm:cxn modelId="{EA98B446-C523-48B3-8353-83D4F7B1F328}" type="presOf" srcId="{B616BA81-865D-4437-B3F0-83613F83E7B6}" destId="{DA467100-85E0-41A0-B466-86690DE5F2F6}" srcOrd="0" destOrd="0" presId="urn:microsoft.com/office/officeart/2018/2/layout/IconVerticalSolidList"/>
    <dgm:cxn modelId="{BFE69C4B-C2F3-420F-AEEE-43FC0D295872}" type="presOf" srcId="{B4802303-E209-4929-8F15-DE403E20EF92}" destId="{8EB25649-E92E-4809-A0D7-146735353449}" srcOrd="0" destOrd="0" presId="urn:microsoft.com/office/officeart/2018/2/layout/IconVerticalSolidList"/>
    <dgm:cxn modelId="{8DD9884E-7251-4AF1-9367-68028F0F86CA}" srcId="{B4802303-E209-4929-8F15-DE403E20EF92}" destId="{B616BA81-865D-4437-B3F0-83613F83E7B6}" srcOrd="2" destOrd="0" parTransId="{F1D8B730-6E62-494E-8DF5-730AFD7F5BA2}" sibTransId="{39BA8D52-58A0-41EC-837C-12B87FB81882}"/>
    <dgm:cxn modelId="{5AF90C5A-6EB5-4257-80EC-3C13929B6D5A}" srcId="{B4802303-E209-4929-8F15-DE403E20EF92}" destId="{0D0E30D1-8AF9-4146-8CC1-7D5741D45918}" srcOrd="0" destOrd="0" parTransId="{83399F21-7C9A-4FF3-8373-5D35F53568C7}" sibTransId="{1DD9D55C-4F08-46D4-8264-2F364003ED1F}"/>
    <dgm:cxn modelId="{007315EC-FFD0-405E-BF22-410BCD7B4ECD}" srcId="{B4802303-E209-4929-8F15-DE403E20EF92}" destId="{893F0A40-116B-4384-95A2-E6CFC38188DB}" srcOrd="1" destOrd="0" parTransId="{CFE69B54-793B-4645-B692-9FFB9C2185F7}" sibTransId="{66D95B90-F7D0-4FD4-9A9C-03976F844867}"/>
    <dgm:cxn modelId="{F0FF7850-6F67-4986-BB9C-4F833EE8D94C}" type="presParOf" srcId="{8EB25649-E92E-4809-A0D7-146735353449}" destId="{1C1153C8-6E1C-4529-9DEF-BD65F02825EB}" srcOrd="0" destOrd="0" presId="urn:microsoft.com/office/officeart/2018/2/layout/IconVerticalSolidList"/>
    <dgm:cxn modelId="{43FA8A36-E7A4-4E37-831E-D2265B008A34}" type="presParOf" srcId="{1C1153C8-6E1C-4529-9DEF-BD65F02825EB}" destId="{0C1929EF-ED50-4FB4-8DF0-B8B6F58AA4D7}" srcOrd="0" destOrd="0" presId="urn:microsoft.com/office/officeart/2018/2/layout/IconVerticalSolidList"/>
    <dgm:cxn modelId="{382144A6-0D5D-4829-90A3-569729737B4A}" type="presParOf" srcId="{1C1153C8-6E1C-4529-9DEF-BD65F02825EB}" destId="{34A14502-44CE-42B9-A67D-661EAD2CDEC1}" srcOrd="1" destOrd="0" presId="urn:microsoft.com/office/officeart/2018/2/layout/IconVerticalSolidList"/>
    <dgm:cxn modelId="{BCF31F81-145B-425D-BF6B-3406412B2723}" type="presParOf" srcId="{1C1153C8-6E1C-4529-9DEF-BD65F02825EB}" destId="{9B1DAC55-B36D-480A-A45B-DCEFF07F04B2}" srcOrd="2" destOrd="0" presId="urn:microsoft.com/office/officeart/2018/2/layout/IconVerticalSolidList"/>
    <dgm:cxn modelId="{2425E2DD-0998-499B-9B63-F80718D49249}" type="presParOf" srcId="{1C1153C8-6E1C-4529-9DEF-BD65F02825EB}" destId="{6E7E639C-3247-4FAF-BA5D-8DE83E6D4138}" srcOrd="3" destOrd="0" presId="urn:microsoft.com/office/officeart/2018/2/layout/IconVerticalSolidList"/>
    <dgm:cxn modelId="{7D056C19-52D1-494D-AFFF-9B6620ED2B6F}" type="presParOf" srcId="{8EB25649-E92E-4809-A0D7-146735353449}" destId="{DB98EE76-F232-46B7-A6DA-090DBBEAFD3B}" srcOrd="1" destOrd="0" presId="urn:microsoft.com/office/officeart/2018/2/layout/IconVerticalSolidList"/>
    <dgm:cxn modelId="{1D3D15D7-24D7-40DF-8BBD-F2082E3DEBFB}" type="presParOf" srcId="{8EB25649-E92E-4809-A0D7-146735353449}" destId="{41BD3595-8C3D-463E-ACAE-2556BC1F970F}" srcOrd="2" destOrd="0" presId="urn:microsoft.com/office/officeart/2018/2/layout/IconVerticalSolidList"/>
    <dgm:cxn modelId="{9F3CD6A1-438C-4BDC-A981-F076957F024E}" type="presParOf" srcId="{41BD3595-8C3D-463E-ACAE-2556BC1F970F}" destId="{AD437433-DB4C-43D0-92A9-3EF9E2ADC37E}" srcOrd="0" destOrd="0" presId="urn:microsoft.com/office/officeart/2018/2/layout/IconVerticalSolidList"/>
    <dgm:cxn modelId="{FCA5922C-7923-46E8-9C2C-D29409B574EB}" type="presParOf" srcId="{41BD3595-8C3D-463E-ACAE-2556BC1F970F}" destId="{4F3209AC-1510-4DBD-8753-923A97F17BDB}" srcOrd="1" destOrd="0" presId="urn:microsoft.com/office/officeart/2018/2/layout/IconVerticalSolidList"/>
    <dgm:cxn modelId="{A1098EB9-EF65-41F1-97BA-3136CF0D266F}" type="presParOf" srcId="{41BD3595-8C3D-463E-ACAE-2556BC1F970F}" destId="{4C4332C8-7EE0-4D92-B1DF-4E0C1904BEEA}" srcOrd="2" destOrd="0" presId="urn:microsoft.com/office/officeart/2018/2/layout/IconVerticalSolidList"/>
    <dgm:cxn modelId="{D64E6243-0D26-4525-8769-1CA708A0F0A5}" type="presParOf" srcId="{41BD3595-8C3D-463E-ACAE-2556BC1F970F}" destId="{4E3CC4C0-D91C-422F-88AF-9110440D4398}" srcOrd="3" destOrd="0" presId="urn:microsoft.com/office/officeart/2018/2/layout/IconVerticalSolidList"/>
    <dgm:cxn modelId="{D55521A9-F1DA-4B11-A6AC-654C33317092}" type="presParOf" srcId="{8EB25649-E92E-4809-A0D7-146735353449}" destId="{CEEB1AB3-1E64-4A83-A97C-7A128BEB2202}" srcOrd="3" destOrd="0" presId="urn:microsoft.com/office/officeart/2018/2/layout/IconVerticalSolidList"/>
    <dgm:cxn modelId="{329B188A-FFE0-4C5C-ACAF-FC3006BC441C}" type="presParOf" srcId="{8EB25649-E92E-4809-A0D7-146735353449}" destId="{820C530F-6BE4-4E7E-B72F-8B145E8E3F5B}" srcOrd="4" destOrd="0" presId="urn:microsoft.com/office/officeart/2018/2/layout/IconVerticalSolidList"/>
    <dgm:cxn modelId="{8E9690A5-9C86-4086-860C-101C6185F986}" type="presParOf" srcId="{820C530F-6BE4-4E7E-B72F-8B145E8E3F5B}" destId="{59BF4EAA-1BA3-421F-B324-A17104E9F5C6}" srcOrd="0" destOrd="0" presId="urn:microsoft.com/office/officeart/2018/2/layout/IconVerticalSolidList"/>
    <dgm:cxn modelId="{71E0D3D0-1675-49E9-956E-0EE4FDFBEA53}" type="presParOf" srcId="{820C530F-6BE4-4E7E-B72F-8B145E8E3F5B}" destId="{7B56A013-9F16-4144-B3E2-0B674D5B04F8}" srcOrd="1" destOrd="0" presId="urn:microsoft.com/office/officeart/2018/2/layout/IconVerticalSolidList"/>
    <dgm:cxn modelId="{8EC042DD-C95A-4115-B850-3700DC9C7DF5}" type="presParOf" srcId="{820C530F-6BE4-4E7E-B72F-8B145E8E3F5B}" destId="{AA485C6F-1DD4-4FC5-9117-27403294A909}" srcOrd="2" destOrd="0" presId="urn:microsoft.com/office/officeart/2018/2/layout/IconVerticalSolidList"/>
    <dgm:cxn modelId="{AA85ABA3-3CA4-4A77-87BA-6D3C9C7159AC}" type="presParOf" srcId="{820C530F-6BE4-4E7E-B72F-8B145E8E3F5B}" destId="{DA467100-85E0-41A0-B466-86690DE5F2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solidFill>
                <a:srgbClr val="FFFF00"/>
              </a:solidFill>
            </a:rPr>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solidFill>
                <a:srgbClr val="FFFF00"/>
              </a:solidFill>
            </a:rPr>
            <a:t>Social-psykologi</a:t>
          </a:r>
          <a:endParaRPr lang="da-DK" sz="2400" dirty="0">
            <a:solidFill>
              <a:srgbClr val="FFFF00"/>
            </a:solidFill>
          </a:endParaRPr>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dirty="0">
              <a:solidFill>
                <a:srgbClr val="FFFF00"/>
              </a:solidFill>
            </a:rPr>
            <a:t>Psykologi</a:t>
          </a:r>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ED11D-71E0-49C5-AF2D-712C287097FD}"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CFF60D4A-E331-468D-B740-4E1A5214792F}">
      <dgm:prSet/>
      <dgm:spPr/>
      <dgm:t>
        <a:bodyPr/>
        <a:lstStyle/>
        <a:p>
          <a:r>
            <a:rPr lang="da-DK" dirty="0"/>
            <a:t>Der afholdes en mundtlig prøve, hvor man trækker en case, som primært skal analyseres inden for emnet. En case kan være en forskningsartikel, en case fra det virkelige liv, en artikel, et billede.</a:t>
          </a:r>
          <a:endParaRPr lang="en-US" dirty="0"/>
        </a:p>
      </dgm:t>
    </dgm:pt>
    <dgm:pt modelId="{75DDC090-20F9-40B8-8811-BE0EB33FA03C}" type="parTrans" cxnId="{065E3BDB-F7DF-4F8F-885B-7B00C242E82F}">
      <dgm:prSet/>
      <dgm:spPr/>
      <dgm:t>
        <a:bodyPr/>
        <a:lstStyle/>
        <a:p>
          <a:endParaRPr lang="en-US"/>
        </a:p>
      </dgm:t>
    </dgm:pt>
    <dgm:pt modelId="{FD9568D7-CC36-4924-B7F3-24EA1659F480}" type="sibTrans" cxnId="{065E3BDB-F7DF-4F8F-885B-7B00C242E82F}">
      <dgm:prSet/>
      <dgm:spPr/>
      <dgm:t>
        <a:bodyPr/>
        <a:lstStyle/>
        <a:p>
          <a:endParaRPr lang="en-US"/>
        </a:p>
      </dgm:t>
    </dgm:pt>
    <dgm:pt modelId="{1BD0795D-CF68-4C0F-A4EB-C2014A28FD06}">
      <dgm:prSet/>
      <dgm:spPr/>
      <dgm:t>
        <a:bodyPr/>
        <a:lstStyle/>
        <a:p>
          <a:r>
            <a:rPr lang="da-DK" dirty="0"/>
            <a:t>Opgaverne består af en overskrift, der angiver tema, underspørgsmål med flere taksonomiske niveauer samt et bilagsmateriale på to til tre normalsider.</a:t>
          </a:r>
          <a:endParaRPr lang="en-US" dirty="0"/>
        </a:p>
      </dgm:t>
    </dgm:pt>
    <dgm:pt modelId="{BB09CACE-742C-40EA-8BDB-6AC831B53AB4}" type="parTrans" cxnId="{7A1A8A96-67F4-4B17-86B5-013ED7955494}">
      <dgm:prSet/>
      <dgm:spPr/>
      <dgm:t>
        <a:bodyPr/>
        <a:lstStyle/>
        <a:p>
          <a:endParaRPr lang="en-US"/>
        </a:p>
      </dgm:t>
    </dgm:pt>
    <dgm:pt modelId="{7C4B77C0-9926-45DD-A27D-0521DC7E328F}" type="sibTrans" cxnId="{7A1A8A96-67F4-4B17-86B5-013ED7955494}">
      <dgm:prSet/>
      <dgm:spPr/>
      <dgm:t>
        <a:bodyPr/>
        <a:lstStyle/>
        <a:p>
          <a:endParaRPr lang="en-US"/>
        </a:p>
      </dgm:t>
    </dgm:pt>
    <dgm:pt modelId="{740D7417-956A-4786-B200-616F83B742B0}">
      <dgm:prSet/>
      <dgm:spPr/>
      <dgm:t>
        <a:bodyPr/>
        <a:lstStyle/>
        <a:p>
          <a:r>
            <a:rPr lang="da-DK" dirty="0"/>
            <a:t>Eksaminationstiden er ca. 24 minutter. Der gives ca. 48 minutters forberedelsestid. Eksaminationen indledes med eksaminandens præsentation og former sig derefter som en samtale mellem </a:t>
          </a:r>
          <a:r>
            <a:rPr lang="da-DK" dirty="0" err="1"/>
            <a:t>eksaminant</a:t>
          </a:r>
          <a:r>
            <a:rPr lang="da-DK" dirty="0"/>
            <a:t> og eksaminator med udgangspunkt i opgaven. </a:t>
          </a:r>
          <a:endParaRPr lang="en-US" dirty="0"/>
        </a:p>
      </dgm:t>
    </dgm:pt>
    <dgm:pt modelId="{110F1D96-62E1-4D65-B07E-2D2AB35C378B}" type="parTrans" cxnId="{53D82F92-77BB-465A-959F-F4E293F331C2}">
      <dgm:prSet/>
      <dgm:spPr/>
      <dgm:t>
        <a:bodyPr/>
        <a:lstStyle/>
        <a:p>
          <a:endParaRPr lang="en-US"/>
        </a:p>
      </dgm:t>
    </dgm:pt>
    <dgm:pt modelId="{2C8A75DD-5FD4-4D6B-B084-8FF03AC653F2}" type="sibTrans" cxnId="{53D82F92-77BB-465A-959F-F4E293F331C2}">
      <dgm:prSet/>
      <dgm:spPr/>
      <dgm:t>
        <a:bodyPr/>
        <a:lstStyle/>
        <a:p>
          <a:endParaRPr lang="en-US"/>
        </a:p>
      </dgm:t>
    </dgm:pt>
    <dgm:pt modelId="{9DAAA169-BEE2-44CA-B4EB-C646073F9001}" type="pres">
      <dgm:prSet presAssocID="{388ED11D-71E0-49C5-AF2D-712C287097FD}" presName="Name0" presStyleCnt="0">
        <dgm:presLayoutVars>
          <dgm:dir/>
          <dgm:animLvl val="lvl"/>
          <dgm:resizeHandles val="exact"/>
        </dgm:presLayoutVars>
      </dgm:prSet>
      <dgm:spPr/>
    </dgm:pt>
    <dgm:pt modelId="{814B6F5C-DB87-4F48-8980-2364CDEFC4D3}" type="pres">
      <dgm:prSet presAssocID="{740D7417-956A-4786-B200-616F83B742B0}" presName="boxAndChildren" presStyleCnt="0"/>
      <dgm:spPr/>
    </dgm:pt>
    <dgm:pt modelId="{7DB76D37-7A3D-4F9A-87F7-3093DA6E644F}" type="pres">
      <dgm:prSet presAssocID="{740D7417-956A-4786-B200-616F83B742B0}" presName="parentTextBox" presStyleLbl="node1" presStyleIdx="0" presStyleCnt="3"/>
      <dgm:spPr/>
    </dgm:pt>
    <dgm:pt modelId="{436CD3ED-E6E0-4E57-A846-228B85E64EB8}" type="pres">
      <dgm:prSet presAssocID="{7C4B77C0-9926-45DD-A27D-0521DC7E328F}" presName="sp" presStyleCnt="0"/>
      <dgm:spPr/>
    </dgm:pt>
    <dgm:pt modelId="{12407550-B05B-4D75-8D9F-7F494B74A738}" type="pres">
      <dgm:prSet presAssocID="{1BD0795D-CF68-4C0F-A4EB-C2014A28FD06}" presName="arrowAndChildren" presStyleCnt="0"/>
      <dgm:spPr/>
    </dgm:pt>
    <dgm:pt modelId="{D141826E-912B-400C-8B9D-F9C4C51691D6}" type="pres">
      <dgm:prSet presAssocID="{1BD0795D-CF68-4C0F-A4EB-C2014A28FD06}" presName="parentTextArrow" presStyleLbl="node1" presStyleIdx="1" presStyleCnt="3"/>
      <dgm:spPr/>
    </dgm:pt>
    <dgm:pt modelId="{7C869834-4910-444C-9591-DCED658C5371}" type="pres">
      <dgm:prSet presAssocID="{FD9568D7-CC36-4924-B7F3-24EA1659F480}" presName="sp" presStyleCnt="0"/>
      <dgm:spPr/>
    </dgm:pt>
    <dgm:pt modelId="{FC238ACA-B4F3-4944-BD48-D95E97503057}" type="pres">
      <dgm:prSet presAssocID="{CFF60D4A-E331-468D-B740-4E1A5214792F}" presName="arrowAndChildren" presStyleCnt="0"/>
      <dgm:spPr/>
    </dgm:pt>
    <dgm:pt modelId="{56BB096E-5F6C-472D-A28F-5E1670BB6E25}" type="pres">
      <dgm:prSet presAssocID="{CFF60D4A-E331-468D-B740-4E1A5214792F}" presName="parentTextArrow" presStyleLbl="node1" presStyleIdx="2" presStyleCnt="3"/>
      <dgm:spPr/>
    </dgm:pt>
  </dgm:ptLst>
  <dgm:cxnLst>
    <dgm:cxn modelId="{C2B82555-3ED5-44DE-910C-30F9B4A46575}" type="presOf" srcId="{1BD0795D-CF68-4C0F-A4EB-C2014A28FD06}" destId="{D141826E-912B-400C-8B9D-F9C4C51691D6}" srcOrd="0" destOrd="0" presId="urn:microsoft.com/office/officeart/2005/8/layout/process4"/>
    <dgm:cxn modelId="{53D82F92-77BB-465A-959F-F4E293F331C2}" srcId="{388ED11D-71E0-49C5-AF2D-712C287097FD}" destId="{740D7417-956A-4786-B200-616F83B742B0}" srcOrd="2" destOrd="0" parTransId="{110F1D96-62E1-4D65-B07E-2D2AB35C378B}" sibTransId="{2C8A75DD-5FD4-4D6B-B084-8FF03AC653F2}"/>
    <dgm:cxn modelId="{7A1A8A96-67F4-4B17-86B5-013ED7955494}" srcId="{388ED11D-71E0-49C5-AF2D-712C287097FD}" destId="{1BD0795D-CF68-4C0F-A4EB-C2014A28FD06}" srcOrd="1" destOrd="0" parTransId="{BB09CACE-742C-40EA-8BDB-6AC831B53AB4}" sibTransId="{7C4B77C0-9926-45DD-A27D-0521DC7E328F}"/>
    <dgm:cxn modelId="{AD10CF9F-4B6E-4D14-907C-8732C2E0FF6F}" type="presOf" srcId="{CFF60D4A-E331-468D-B740-4E1A5214792F}" destId="{56BB096E-5F6C-472D-A28F-5E1670BB6E25}" srcOrd="0" destOrd="0" presId="urn:microsoft.com/office/officeart/2005/8/layout/process4"/>
    <dgm:cxn modelId="{F9AA4CC1-74BC-411F-8E3B-18DA89919E03}" type="presOf" srcId="{740D7417-956A-4786-B200-616F83B742B0}" destId="{7DB76D37-7A3D-4F9A-87F7-3093DA6E644F}" srcOrd="0" destOrd="0" presId="urn:microsoft.com/office/officeart/2005/8/layout/process4"/>
    <dgm:cxn modelId="{065E3BDB-F7DF-4F8F-885B-7B00C242E82F}" srcId="{388ED11D-71E0-49C5-AF2D-712C287097FD}" destId="{CFF60D4A-E331-468D-B740-4E1A5214792F}" srcOrd="0" destOrd="0" parTransId="{75DDC090-20F9-40B8-8811-BE0EB33FA03C}" sibTransId="{FD9568D7-CC36-4924-B7F3-24EA1659F480}"/>
    <dgm:cxn modelId="{9E8B03FA-A355-4C3C-980C-C15A86004B2A}" type="presOf" srcId="{388ED11D-71E0-49C5-AF2D-712C287097FD}" destId="{9DAAA169-BEE2-44CA-B4EB-C646073F9001}" srcOrd="0" destOrd="0" presId="urn:microsoft.com/office/officeart/2005/8/layout/process4"/>
    <dgm:cxn modelId="{5E4459C1-59C2-4F0B-9866-4B8495BA6ED0}" type="presParOf" srcId="{9DAAA169-BEE2-44CA-B4EB-C646073F9001}" destId="{814B6F5C-DB87-4F48-8980-2364CDEFC4D3}" srcOrd="0" destOrd="0" presId="urn:microsoft.com/office/officeart/2005/8/layout/process4"/>
    <dgm:cxn modelId="{D623E92F-1F5D-4690-B7C3-A6D851472F43}" type="presParOf" srcId="{814B6F5C-DB87-4F48-8980-2364CDEFC4D3}" destId="{7DB76D37-7A3D-4F9A-87F7-3093DA6E644F}" srcOrd="0" destOrd="0" presId="urn:microsoft.com/office/officeart/2005/8/layout/process4"/>
    <dgm:cxn modelId="{3B1304BD-7836-426B-8C4E-54B2830E57FC}" type="presParOf" srcId="{9DAAA169-BEE2-44CA-B4EB-C646073F9001}" destId="{436CD3ED-E6E0-4E57-A846-228B85E64EB8}" srcOrd="1" destOrd="0" presId="urn:microsoft.com/office/officeart/2005/8/layout/process4"/>
    <dgm:cxn modelId="{F0F4C349-04C6-469D-BB3D-9F307ECF7C70}" type="presParOf" srcId="{9DAAA169-BEE2-44CA-B4EB-C646073F9001}" destId="{12407550-B05B-4D75-8D9F-7F494B74A738}" srcOrd="2" destOrd="0" presId="urn:microsoft.com/office/officeart/2005/8/layout/process4"/>
    <dgm:cxn modelId="{1D23158F-B69C-4E87-86DD-54AFFC235DAF}" type="presParOf" srcId="{12407550-B05B-4D75-8D9F-7F494B74A738}" destId="{D141826E-912B-400C-8B9D-F9C4C51691D6}" srcOrd="0" destOrd="0" presId="urn:microsoft.com/office/officeart/2005/8/layout/process4"/>
    <dgm:cxn modelId="{B2F02A4A-5298-4DBD-9496-A61CB5D6C38F}" type="presParOf" srcId="{9DAAA169-BEE2-44CA-B4EB-C646073F9001}" destId="{7C869834-4910-444C-9591-DCED658C5371}" srcOrd="3" destOrd="0" presId="urn:microsoft.com/office/officeart/2005/8/layout/process4"/>
    <dgm:cxn modelId="{CAD36FC8-DC35-4A39-AC4C-279DD01884CC}" type="presParOf" srcId="{9DAAA169-BEE2-44CA-B4EB-C646073F9001}" destId="{FC238ACA-B4F3-4944-BD48-D95E97503057}" srcOrd="4" destOrd="0" presId="urn:microsoft.com/office/officeart/2005/8/layout/process4"/>
    <dgm:cxn modelId="{DCC92CD1-2D53-4A60-A530-7BE8BD135FEB}" type="presParOf" srcId="{FC238ACA-B4F3-4944-BD48-D95E97503057}" destId="{56BB096E-5F6C-472D-A28F-5E1670BB6E2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85FE7-0F19-4599-B8F0-10DC1A2ACE2F}"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BF2F2EC8-3CF3-4A24-A2B3-BCAC59847620}">
      <dgm:prSet/>
      <dgm:spPr/>
      <dgm:t>
        <a:bodyPr/>
        <a:lstStyle/>
        <a:p>
          <a:pPr>
            <a:defRPr cap="all"/>
          </a:pPr>
          <a:r>
            <a:rPr lang="da-DK"/>
            <a:t>Socialpsykologi</a:t>
          </a:r>
          <a:endParaRPr lang="en-US"/>
        </a:p>
      </dgm:t>
    </dgm:pt>
    <dgm:pt modelId="{7EFA580F-1220-492E-ABB4-FAF5A9FCB08A}" type="parTrans" cxnId="{3BD8AA01-D456-4B0A-BDA4-E1A8A77502E7}">
      <dgm:prSet/>
      <dgm:spPr/>
      <dgm:t>
        <a:bodyPr/>
        <a:lstStyle/>
        <a:p>
          <a:endParaRPr lang="en-US"/>
        </a:p>
      </dgm:t>
    </dgm:pt>
    <dgm:pt modelId="{86478769-AF3D-4B3E-8A06-54B16C4F76F9}" type="sibTrans" cxnId="{3BD8AA01-D456-4B0A-BDA4-E1A8A77502E7}">
      <dgm:prSet/>
      <dgm:spPr/>
      <dgm:t>
        <a:bodyPr/>
        <a:lstStyle/>
        <a:p>
          <a:endParaRPr lang="en-US"/>
        </a:p>
      </dgm:t>
    </dgm:pt>
    <dgm:pt modelId="{AD306B3D-77F2-4004-A933-316CC59AADB9}">
      <dgm:prSet/>
      <dgm:spPr/>
      <dgm:t>
        <a:bodyPr/>
        <a:lstStyle/>
        <a:p>
          <a:pPr>
            <a:defRPr cap="all"/>
          </a:pPr>
          <a:r>
            <a:rPr lang="da-DK"/>
            <a:t>Udviklingspsykologi</a:t>
          </a:r>
          <a:endParaRPr lang="en-US"/>
        </a:p>
      </dgm:t>
    </dgm:pt>
    <dgm:pt modelId="{A2FA7366-BF88-44C8-B452-37FAE6985343}" type="parTrans" cxnId="{2C9E5736-0E3B-418F-A5F4-6CA9871D924B}">
      <dgm:prSet/>
      <dgm:spPr/>
      <dgm:t>
        <a:bodyPr/>
        <a:lstStyle/>
        <a:p>
          <a:endParaRPr lang="en-US"/>
        </a:p>
      </dgm:t>
    </dgm:pt>
    <dgm:pt modelId="{F4ADA097-93F5-4F41-870A-E693321D6788}" type="sibTrans" cxnId="{2C9E5736-0E3B-418F-A5F4-6CA9871D924B}">
      <dgm:prSet/>
      <dgm:spPr/>
      <dgm:t>
        <a:bodyPr/>
        <a:lstStyle/>
        <a:p>
          <a:endParaRPr lang="en-US"/>
        </a:p>
      </dgm:t>
    </dgm:pt>
    <dgm:pt modelId="{427C2B24-85AD-4205-9D3C-9DBF9FFD1EBC}">
      <dgm:prSet/>
      <dgm:spPr/>
      <dgm:t>
        <a:bodyPr/>
        <a:lstStyle/>
        <a:p>
          <a:pPr>
            <a:defRPr cap="all"/>
          </a:pPr>
          <a:r>
            <a:rPr lang="da-DK"/>
            <a:t>Kognition og indlæring</a:t>
          </a:r>
          <a:endParaRPr lang="en-US"/>
        </a:p>
      </dgm:t>
    </dgm:pt>
    <dgm:pt modelId="{31B737B2-4393-4B47-AC1F-B5A3C49DE22E}" type="parTrans" cxnId="{5CAC7058-3989-4187-95D2-5BA711513A3C}">
      <dgm:prSet/>
      <dgm:spPr/>
      <dgm:t>
        <a:bodyPr/>
        <a:lstStyle/>
        <a:p>
          <a:endParaRPr lang="en-US"/>
        </a:p>
      </dgm:t>
    </dgm:pt>
    <dgm:pt modelId="{EFCEE8D4-59D4-4620-ABC2-FFF314893EDE}" type="sibTrans" cxnId="{5CAC7058-3989-4187-95D2-5BA711513A3C}">
      <dgm:prSet/>
      <dgm:spPr/>
      <dgm:t>
        <a:bodyPr/>
        <a:lstStyle/>
        <a:p>
          <a:endParaRPr lang="en-US"/>
        </a:p>
      </dgm:t>
    </dgm:pt>
    <dgm:pt modelId="{32E31769-96F3-4740-8293-F52CC3503ACF}">
      <dgm:prSet/>
      <dgm:spPr/>
      <dgm:t>
        <a:bodyPr/>
        <a:lstStyle/>
        <a:p>
          <a:pPr>
            <a:defRPr cap="all"/>
          </a:pPr>
          <a:r>
            <a:rPr lang="da-DK"/>
            <a:t>Personlighed og identitet</a:t>
          </a:r>
          <a:endParaRPr lang="en-US"/>
        </a:p>
      </dgm:t>
    </dgm:pt>
    <dgm:pt modelId="{D5497BAB-23CB-4B48-BD70-77A9D8DCD07B}" type="parTrans" cxnId="{8181E67D-C1F3-4B8E-90DA-BAE3AFCDA810}">
      <dgm:prSet/>
      <dgm:spPr/>
      <dgm:t>
        <a:bodyPr/>
        <a:lstStyle/>
        <a:p>
          <a:endParaRPr lang="en-US"/>
        </a:p>
      </dgm:t>
    </dgm:pt>
    <dgm:pt modelId="{8CFDCDE1-C3F2-424E-A9A9-0389D1F4ECF9}" type="sibTrans" cxnId="{8181E67D-C1F3-4B8E-90DA-BAE3AFCDA810}">
      <dgm:prSet/>
      <dgm:spPr/>
      <dgm:t>
        <a:bodyPr/>
        <a:lstStyle/>
        <a:p>
          <a:endParaRPr lang="en-US"/>
        </a:p>
      </dgm:t>
    </dgm:pt>
    <dgm:pt modelId="{6B2A6B52-3B2E-41F9-A280-4E1C2777FD86}" type="pres">
      <dgm:prSet presAssocID="{70F85FE7-0F19-4599-B8F0-10DC1A2ACE2F}" presName="root" presStyleCnt="0">
        <dgm:presLayoutVars>
          <dgm:dir/>
          <dgm:resizeHandles val="exact"/>
        </dgm:presLayoutVars>
      </dgm:prSet>
      <dgm:spPr/>
    </dgm:pt>
    <dgm:pt modelId="{B2AC542B-4BCA-4444-A302-798F8476E1DC}" type="pres">
      <dgm:prSet presAssocID="{BF2F2EC8-3CF3-4A24-A2B3-BCAC59847620}" presName="compNode" presStyleCnt="0"/>
      <dgm:spPr/>
    </dgm:pt>
    <dgm:pt modelId="{AE239187-56F1-44D9-832F-52EEF106A13C}" type="pres">
      <dgm:prSet presAssocID="{BF2F2EC8-3CF3-4A24-A2B3-BCAC59847620}" presName="iconBgRect" presStyleLbl="bgShp" presStyleIdx="0" presStyleCnt="4"/>
      <dgm:spPr>
        <a:prstGeom prst="round2DiagRect">
          <a:avLst>
            <a:gd name="adj1" fmla="val 29727"/>
            <a:gd name="adj2" fmla="val 0"/>
          </a:avLst>
        </a:prstGeom>
      </dgm:spPr>
    </dgm:pt>
    <dgm:pt modelId="{4638DEBE-C28A-47D3-8A33-AFC3CE421DDD}" type="pres">
      <dgm:prSet presAssocID="{BF2F2EC8-3CF3-4A24-A2B3-BCAC598476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CC4A5886-6138-42AB-8E2A-C2CA516481DA}" type="pres">
      <dgm:prSet presAssocID="{BF2F2EC8-3CF3-4A24-A2B3-BCAC59847620}" presName="spaceRect" presStyleCnt="0"/>
      <dgm:spPr/>
    </dgm:pt>
    <dgm:pt modelId="{35204DF6-F306-4950-9A4E-99532E5B803E}" type="pres">
      <dgm:prSet presAssocID="{BF2F2EC8-3CF3-4A24-A2B3-BCAC59847620}" presName="textRect" presStyleLbl="revTx" presStyleIdx="0" presStyleCnt="4">
        <dgm:presLayoutVars>
          <dgm:chMax val="1"/>
          <dgm:chPref val="1"/>
        </dgm:presLayoutVars>
      </dgm:prSet>
      <dgm:spPr/>
    </dgm:pt>
    <dgm:pt modelId="{6C5E851C-034B-41DB-9E1F-094380820499}" type="pres">
      <dgm:prSet presAssocID="{86478769-AF3D-4B3E-8A06-54B16C4F76F9}" presName="sibTrans" presStyleCnt="0"/>
      <dgm:spPr/>
    </dgm:pt>
    <dgm:pt modelId="{9F8C04C9-2382-44FE-B61D-47826505259B}" type="pres">
      <dgm:prSet presAssocID="{AD306B3D-77F2-4004-A933-316CC59AADB9}" presName="compNode" presStyleCnt="0"/>
      <dgm:spPr/>
    </dgm:pt>
    <dgm:pt modelId="{213488F4-BD1C-4248-ABE9-04E1ED5BB144}" type="pres">
      <dgm:prSet presAssocID="{AD306B3D-77F2-4004-A933-316CC59AADB9}" presName="iconBgRect" presStyleLbl="bgShp" presStyleIdx="1" presStyleCnt="4"/>
      <dgm:spPr>
        <a:prstGeom prst="round2DiagRect">
          <a:avLst>
            <a:gd name="adj1" fmla="val 29727"/>
            <a:gd name="adj2" fmla="val 0"/>
          </a:avLst>
        </a:prstGeom>
      </dgm:spPr>
    </dgm:pt>
    <dgm:pt modelId="{D90FA986-0DB3-4C97-B6E9-144035B57DA0}" type="pres">
      <dgm:prSet presAssocID="{AD306B3D-77F2-4004-A933-316CC59AAD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ue"/>
        </a:ext>
      </dgm:extLst>
    </dgm:pt>
    <dgm:pt modelId="{869A5D1A-1CD9-461D-B821-32279A852986}" type="pres">
      <dgm:prSet presAssocID="{AD306B3D-77F2-4004-A933-316CC59AADB9}" presName="spaceRect" presStyleCnt="0"/>
      <dgm:spPr/>
    </dgm:pt>
    <dgm:pt modelId="{DB21E17E-D4ED-41D4-A3F2-92F0625AD621}" type="pres">
      <dgm:prSet presAssocID="{AD306B3D-77F2-4004-A933-316CC59AADB9}" presName="textRect" presStyleLbl="revTx" presStyleIdx="1" presStyleCnt="4">
        <dgm:presLayoutVars>
          <dgm:chMax val="1"/>
          <dgm:chPref val="1"/>
        </dgm:presLayoutVars>
      </dgm:prSet>
      <dgm:spPr/>
    </dgm:pt>
    <dgm:pt modelId="{173D2C77-FB35-4161-8F75-0ED62C2319C3}" type="pres">
      <dgm:prSet presAssocID="{F4ADA097-93F5-4F41-870A-E693321D6788}" presName="sibTrans" presStyleCnt="0"/>
      <dgm:spPr/>
    </dgm:pt>
    <dgm:pt modelId="{6633EEA6-6F56-44D6-B91E-860A6A507387}" type="pres">
      <dgm:prSet presAssocID="{427C2B24-85AD-4205-9D3C-9DBF9FFD1EBC}" presName="compNode" presStyleCnt="0"/>
      <dgm:spPr/>
    </dgm:pt>
    <dgm:pt modelId="{EE97551F-9E04-4D68-9AB8-AB3ADAFB081A}" type="pres">
      <dgm:prSet presAssocID="{427C2B24-85AD-4205-9D3C-9DBF9FFD1EBC}" presName="iconBgRect" presStyleLbl="bgShp" presStyleIdx="2" presStyleCnt="4"/>
      <dgm:spPr>
        <a:prstGeom prst="round2DiagRect">
          <a:avLst>
            <a:gd name="adj1" fmla="val 29727"/>
            <a:gd name="adj2" fmla="val 0"/>
          </a:avLst>
        </a:prstGeom>
      </dgm:spPr>
    </dgm:pt>
    <dgm:pt modelId="{9C39E060-8B33-4EA4-8708-BD2C3F0D5DDD}" type="pres">
      <dgm:prSet presAssocID="{427C2B24-85AD-4205-9D3C-9DBF9FFD1E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182DD133-6A61-4085-B6FA-713534EC4E7B}" type="pres">
      <dgm:prSet presAssocID="{427C2B24-85AD-4205-9D3C-9DBF9FFD1EBC}" presName="spaceRect" presStyleCnt="0"/>
      <dgm:spPr/>
    </dgm:pt>
    <dgm:pt modelId="{B3FCFF1E-9D68-4C94-8094-9CD5E0C7A77A}" type="pres">
      <dgm:prSet presAssocID="{427C2B24-85AD-4205-9D3C-9DBF9FFD1EBC}" presName="textRect" presStyleLbl="revTx" presStyleIdx="2" presStyleCnt="4">
        <dgm:presLayoutVars>
          <dgm:chMax val="1"/>
          <dgm:chPref val="1"/>
        </dgm:presLayoutVars>
      </dgm:prSet>
      <dgm:spPr/>
    </dgm:pt>
    <dgm:pt modelId="{92CD5AD2-FC20-4F78-9FD7-1FE7E81D9063}" type="pres">
      <dgm:prSet presAssocID="{EFCEE8D4-59D4-4620-ABC2-FFF314893EDE}" presName="sibTrans" presStyleCnt="0"/>
      <dgm:spPr/>
    </dgm:pt>
    <dgm:pt modelId="{F3F968DA-AC01-451E-8B3A-876A27F1F85D}" type="pres">
      <dgm:prSet presAssocID="{32E31769-96F3-4740-8293-F52CC3503ACF}" presName="compNode" presStyleCnt="0"/>
      <dgm:spPr/>
    </dgm:pt>
    <dgm:pt modelId="{55DFB278-8379-43B0-8A65-05F6686AB9B8}" type="pres">
      <dgm:prSet presAssocID="{32E31769-96F3-4740-8293-F52CC3503ACF}" presName="iconBgRect" presStyleLbl="bgShp" presStyleIdx="3" presStyleCnt="4"/>
      <dgm:spPr>
        <a:prstGeom prst="round2DiagRect">
          <a:avLst>
            <a:gd name="adj1" fmla="val 29727"/>
            <a:gd name="adj2" fmla="val 0"/>
          </a:avLst>
        </a:prstGeom>
      </dgm:spPr>
    </dgm:pt>
    <dgm:pt modelId="{0134E208-D9C2-4052-B9B9-79F236C472AD}" type="pres">
      <dgm:prSet presAssocID="{32E31769-96F3-4740-8293-F52CC3503AC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ma"/>
        </a:ext>
      </dgm:extLst>
    </dgm:pt>
    <dgm:pt modelId="{6C91F0E6-138E-4C7C-AB95-52D4EAF88F37}" type="pres">
      <dgm:prSet presAssocID="{32E31769-96F3-4740-8293-F52CC3503ACF}" presName="spaceRect" presStyleCnt="0"/>
      <dgm:spPr/>
    </dgm:pt>
    <dgm:pt modelId="{007E6E2E-30CD-491E-8060-818BE811F6A8}" type="pres">
      <dgm:prSet presAssocID="{32E31769-96F3-4740-8293-F52CC3503ACF}" presName="textRect" presStyleLbl="revTx" presStyleIdx="3" presStyleCnt="4">
        <dgm:presLayoutVars>
          <dgm:chMax val="1"/>
          <dgm:chPref val="1"/>
        </dgm:presLayoutVars>
      </dgm:prSet>
      <dgm:spPr/>
    </dgm:pt>
  </dgm:ptLst>
  <dgm:cxnLst>
    <dgm:cxn modelId="{3BD8AA01-D456-4B0A-BDA4-E1A8A77502E7}" srcId="{70F85FE7-0F19-4599-B8F0-10DC1A2ACE2F}" destId="{BF2F2EC8-3CF3-4A24-A2B3-BCAC59847620}" srcOrd="0" destOrd="0" parTransId="{7EFA580F-1220-492E-ABB4-FAF5A9FCB08A}" sibTransId="{86478769-AF3D-4B3E-8A06-54B16C4F76F9}"/>
    <dgm:cxn modelId="{2C9E5736-0E3B-418F-A5F4-6CA9871D924B}" srcId="{70F85FE7-0F19-4599-B8F0-10DC1A2ACE2F}" destId="{AD306B3D-77F2-4004-A933-316CC59AADB9}" srcOrd="1" destOrd="0" parTransId="{A2FA7366-BF88-44C8-B452-37FAE6985343}" sibTransId="{F4ADA097-93F5-4F41-870A-E693321D6788}"/>
    <dgm:cxn modelId="{5900A14F-2EED-4B4F-AE57-6C61B3B6A507}" type="presOf" srcId="{427C2B24-85AD-4205-9D3C-9DBF9FFD1EBC}" destId="{B3FCFF1E-9D68-4C94-8094-9CD5E0C7A77A}" srcOrd="0" destOrd="0" presId="urn:microsoft.com/office/officeart/2018/5/layout/IconLeafLabelList"/>
    <dgm:cxn modelId="{5CAC7058-3989-4187-95D2-5BA711513A3C}" srcId="{70F85FE7-0F19-4599-B8F0-10DC1A2ACE2F}" destId="{427C2B24-85AD-4205-9D3C-9DBF9FFD1EBC}" srcOrd="2" destOrd="0" parTransId="{31B737B2-4393-4B47-AC1F-B5A3C49DE22E}" sibTransId="{EFCEE8D4-59D4-4620-ABC2-FFF314893EDE}"/>
    <dgm:cxn modelId="{8181E67D-C1F3-4B8E-90DA-BAE3AFCDA810}" srcId="{70F85FE7-0F19-4599-B8F0-10DC1A2ACE2F}" destId="{32E31769-96F3-4740-8293-F52CC3503ACF}" srcOrd="3" destOrd="0" parTransId="{D5497BAB-23CB-4B48-BD70-77A9D8DCD07B}" sibTransId="{8CFDCDE1-C3F2-424E-A9A9-0389D1F4ECF9}"/>
    <dgm:cxn modelId="{F69BA8C4-A335-4E55-9B48-C70DCA2E0993}" type="presOf" srcId="{AD306B3D-77F2-4004-A933-316CC59AADB9}" destId="{DB21E17E-D4ED-41D4-A3F2-92F0625AD621}" srcOrd="0" destOrd="0" presId="urn:microsoft.com/office/officeart/2018/5/layout/IconLeafLabelList"/>
    <dgm:cxn modelId="{398569C9-9FCA-414D-A88F-93B053E6BB37}" type="presOf" srcId="{70F85FE7-0F19-4599-B8F0-10DC1A2ACE2F}" destId="{6B2A6B52-3B2E-41F9-A280-4E1C2777FD86}" srcOrd="0" destOrd="0" presId="urn:microsoft.com/office/officeart/2018/5/layout/IconLeafLabelList"/>
    <dgm:cxn modelId="{6667B9D0-101D-4B0F-8259-E3A6FBD71822}" type="presOf" srcId="{BF2F2EC8-3CF3-4A24-A2B3-BCAC59847620}" destId="{35204DF6-F306-4950-9A4E-99532E5B803E}" srcOrd="0" destOrd="0" presId="urn:microsoft.com/office/officeart/2018/5/layout/IconLeafLabelList"/>
    <dgm:cxn modelId="{D62B40F3-9522-4755-B177-F124EBBA5BB2}" type="presOf" srcId="{32E31769-96F3-4740-8293-F52CC3503ACF}" destId="{007E6E2E-30CD-491E-8060-818BE811F6A8}" srcOrd="0" destOrd="0" presId="urn:microsoft.com/office/officeart/2018/5/layout/IconLeafLabelList"/>
    <dgm:cxn modelId="{212B3E60-6BD9-4736-B9A6-A8729C0E7CFF}" type="presParOf" srcId="{6B2A6B52-3B2E-41F9-A280-4E1C2777FD86}" destId="{B2AC542B-4BCA-4444-A302-798F8476E1DC}" srcOrd="0" destOrd="0" presId="urn:microsoft.com/office/officeart/2018/5/layout/IconLeafLabelList"/>
    <dgm:cxn modelId="{9A6D1503-7714-48CD-B01C-0E85A8B3E8FC}" type="presParOf" srcId="{B2AC542B-4BCA-4444-A302-798F8476E1DC}" destId="{AE239187-56F1-44D9-832F-52EEF106A13C}" srcOrd="0" destOrd="0" presId="urn:microsoft.com/office/officeart/2018/5/layout/IconLeafLabelList"/>
    <dgm:cxn modelId="{F6A9B45B-C58E-4BB0-B9E9-675EBFC738C5}" type="presParOf" srcId="{B2AC542B-4BCA-4444-A302-798F8476E1DC}" destId="{4638DEBE-C28A-47D3-8A33-AFC3CE421DDD}" srcOrd="1" destOrd="0" presId="urn:microsoft.com/office/officeart/2018/5/layout/IconLeafLabelList"/>
    <dgm:cxn modelId="{E8C50722-FF35-4A36-8BAF-18825DCE52CB}" type="presParOf" srcId="{B2AC542B-4BCA-4444-A302-798F8476E1DC}" destId="{CC4A5886-6138-42AB-8E2A-C2CA516481DA}" srcOrd="2" destOrd="0" presId="urn:microsoft.com/office/officeart/2018/5/layout/IconLeafLabelList"/>
    <dgm:cxn modelId="{9832ACD7-F34B-4C83-A3E8-84D5CC663F1A}" type="presParOf" srcId="{B2AC542B-4BCA-4444-A302-798F8476E1DC}" destId="{35204DF6-F306-4950-9A4E-99532E5B803E}" srcOrd="3" destOrd="0" presId="urn:microsoft.com/office/officeart/2018/5/layout/IconLeafLabelList"/>
    <dgm:cxn modelId="{28D5CE92-CBF2-4D5D-9C64-32F81F1D77DA}" type="presParOf" srcId="{6B2A6B52-3B2E-41F9-A280-4E1C2777FD86}" destId="{6C5E851C-034B-41DB-9E1F-094380820499}" srcOrd="1" destOrd="0" presId="urn:microsoft.com/office/officeart/2018/5/layout/IconLeafLabelList"/>
    <dgm:cxn modelId="{349D815C-AFEA-4594-9B1F-537124ABC9F8}" type="presParOf" srcId="{6B2A6B52-3B2E-41F9-A280-4E1C2777FD86}" destId="{9F8C04C9-2382-44FE-B61D-47826505259B}" srcOrd="2" destOrd="0" presId="urn:microsoft.com/office/officeart/2018/5/layout/IconLeafLabelList"/>
    <dgm:cxn modelId="{5E9E4B43-9D4C-4D97-827C-27731CB20CB8}" type="presParOf" srcId="{9F8C04C9-2382-44FE-B61D-47826505259B}" destId="{213488F4-BD1C-4248-ABE9-04E1ED5BB144}" srcOrd="0" destOrd="0" presId="urn:microsoft.com/office/officeart/2018/5/layout/IconLeafLabelList"/>
    <dgm:cxn modelId="{581987E9-E2E8-4562-9D50-CA5DD8C4A884}" type="presParOf" srcId="{9F8C04C9-2382-44FE-B61D-47826505259B}" destId="{D90FA986-0DB3-4C97-B6E9-144035B57DA0}" srcOrd="1" destOrd="0" presId="urn:microsoft.com/office/officeart/2018/5/layout/IconLeafLabelList"/>
    <dgm:cxn modelId="{4F4E4AB6-6558-4038-B9DC-B4870DF303B4}" type="presParOf" srcId="{9F8C04C9-2382-44FE-B61D-47826505259B}" destId="{869A5D1A-1CD9-461D-B821-32279A852986}" srcOrd="2" destOrd="0" presId="urn:microsoft.com/office/officeart/2018/5/layout/IconLeafLabelList"/>
    <dgm:cxn modelId="{CEDBD99D-DDB0-461E-8DA6-5FCC08BDE6E1}" type="presParOf" srcId="{9F8C04C9-2382-44FE-B61D-47826505259B}" destId="{DB21E17E-D4ED-41D4-A3F2-92F0625AD621}" srcOrd="3" destOrd="0" presId="urn:microsoft.com/office/officeart/2018/5/layout/IconLeafLabelList"/>
    <dgm:cxn modelId="{FC80385E-BF2A-4A67-98A5-2870EFB9A184}" type="presParOf" srcId="{6B2A6B52-3B2E-41F9-A280-4E1C2777FD86}" destId="{173D2C77-FB35-4161-8F75-0ED62C2319C3}" srcOrd="3" destOrd="0" presId="urn:microsoft.com/office/officeart/2018/5/layout/IconLeafLabelList"/>
    <dgm:cxn modelId="{18FFC334-45C1-4CF5-8E10-E0204B1B3B77}" type="presParOf" srcId="{6B2A6B52-3B2E-41F9-A280-4E1C2777FD86}" destId="{6633EEA6-6F56-44D6-B91E-860A6A507387}" srcOrd="4" destOrd="0" presId="urn:microsoft.com/office/officeart/2018/5/layout/IconLeafLabelList"/>
    <dgm:cxn modelId="{F5495981-7D36-4764-88BC-FD2792A34044}" type="presParOf" srcId="{6633EEA6-6F56-44D6-B91E-860A6A507387}" destId="{EE97551F-9E04-4D68-9AB8-AB3ADAFB081A}" srcOrd="0" destOrd="0" presId="urn:microsoft.com/office/officeart/2018/5/layout/IconLeafLabelList"/>
    <dgm:cxn modelId="{2DAE9863-F7F6-4AFA-AB1F-3FE8C06C1843}" type="presParOf" srcId="{6633EEA6-6F56-44D6-B91E-860A6A507387}" destId="{9C39E060-8B33-4EA4-8708-BD2C3F0D5DDD}" srcOrd="1" destOrd="0" presId="urn:microsoft.com/office/officeart/2018/5/layout/IconLeafLabelList"/>
    <dgm:cxn modelId="{921DBD77-FF6F-48C3-B7FD-D5195B5C59B3}" type="presParOf" srcId="{6633EEA6-6F56-44D6-B91E-860A6A507387}" destId="{182DD133-6A61-4085-B6FA-713534EC4E7B}" srcOrd="2" destOrd="0" presId="urn:microsoft.com/office/officeart/2018/5/layout/IconLeafLabelList"/>
    <dgm:cxn modelId="{A0AFE0B5-7306-451C-9F37-6C6D587FE599}" type="presParOf" srcId="{6633EEA6-6F56-44D6-B91E-860A6A507387}" destId="{B3FCFF1E-9D68-4C94-8094-9CD5E0C7A77A}" srcOrd="3" destOrd="0" presId="urn:microsoft.com/office/officeart/2018/5/layout/IconLeafLabelList"/>
    <dgm:cxn modelId="{8103F2C3-F43C-4369-8753-DF9063FBD37B}" type="presParOf" srcId="{6B2A6B52-3B2E-41F9-A280-4E1C2777FD86}" destId="{92CD5AD2-FC20-4F78-9FD7-1FE7E81D9063}" srcOrd="5" destOrd="0" presId="urn:microsoft.com/office/officeart/2018/5/layout/IconLeafLabelList"/>
    <dgm:cxn modelId="{5B9F6BA6-6639-4A08-BD3D-B5E2FBDA9A2C}" type="presParOf" srcId="{6B2A6B52-3B2E-41F9-A280-4E1C2777FD86}" destId="{F3F968DA-AC01-451E-8B3A-876A27F1F85D}" srcOrd="6" destOrd="0" presId="urn:microsoft.com/office/officeart/2018/5/layout/IconLeafLabelList"/>
    <dgm:cxn modelId="{C7B66565-AF41-41FA-80CD-E871A1F30517}" type="presParOf" srcId="{F3F968DA-AC01-451E-8B3A-876A27F1F85D}" destId="{55DFB278-8379-43B0-8A65-05F6686AB9B8}" srcOrd="0" destOrd="0" presId="urn:microsoft.com/office/officeart/2018/5/layout/IconLeafLabelList"/>
    <dgm:cxn modelId="{9AC7AED0-BA39-4E10-B5A0-4894A7CC39B3}" type="presParOf" srcId="{F3F968DA-AC01-451E-8B3A-876A27F1F85D}" destId="{0134E208-D9C2-4052-B9B9-79F236C472AD}" srcOrd="1" destOrd="0" presId="urn:microsoft.com/office/officeart/2018/5/layout/IconLeafLabelList"/>
    <dgm:cxn modelId="{54107516-E5D7-43C4-AC7B-533279A3F6E8}" type="presParOf" srcId="{F3F968DA-AC01-451E-8B3A-876A27F1F85D}" destId="{6C91F0E6-138E-4C7C-AB95-52D4EAF88F37}" srcOrd="2" destOrd="0" presId="urn:microsoft.com/office/officeart/2018/5/layout/IconLeafLabelList"/>
    <dgm:cxn modelId="{B826021C-8149-4673-8DA7-924599644D54}" type="presParOf" srcId="{F3F968DA-AC01-451E-8B3A-876A27F1F85D}" destId="{007E6E2E-30CD-491E-8060-818BE811F6A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030AFB-2EE0-4FDD-9AED-69FCBF1CAE76}"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da-DK"/>
        </a:p>
      </dgm:t>
    </dgm:pt>
    <dgm:pt modelId="{41C3F231-4D7D-46DD-AF27-0E77D8E89579}">
      <dgm:prSet phldrT="[Tekst]" custT="1"/>
      <dgm:spPr/>
      <dgm:t>
        <a:bodyPr/>
        <a:lstStyle/>
        <a:p>
          <a:r>
            <a:rPr lang="da-DK" sz="1400" u="sng" dirty="0"/>
            <a:t>(Sub)Kulturen/</a:t>
          </a:r>
        </a:p>
        <a:p>
          <a:r>
            <a:rPr lang="da-DK" sz="1400" u="sng" dirty="0"/>
            <a:t>ydre faktorer</a:t>
          </a:r>
        </a:p>
        <a:p>
          <a:r>
            <a:rPr lang="da-DK" sz="1200" dirty="0"/>
            <a:t>Fx individualistisk &gt;&lt; kollektivistisk kultur</a:t>
          </a:r>
        </a:p>
      </dgm:t>
    </dgm:pt>
    <dgm:pt modelId="{F8563F4C-0250-47CA-866A-F6298DFA6FC0}" type="parTrans" cxnId="{F07FE4FF-37D7-4196-9FDB-D8C320AD29A0}">
      <dgm:prSet/>
      <dgm:spPr/>
      <dgm:t>
        <a:bodyPr/>
        <a:lstStyle/>
        <a:p>
          <a:endParaRPr lang="da-DK"/>
        </a:p>
      </dgm:t>
    </dgm:pt>
    <dgm:pt modelId="{1446EF66-F466-422B-9353-D710FB06E917}" type="sibTrans" cxnId="{F07FE4FF-37D7-4196-9FDB-D8C320AD29A0}">
      <dgm:prSet/>
      <dgm:spPr/>
      <dgm:t>
        <a:bodyPr/>
        <a:lstStyle/>
        <a:p>
          <a:endParaRPr lang="da-DK"/>
        </a:p>
      </dgm:t>
    </dgm:pt>
    <dgm:pt modelId="{2388042A-4A17-4D4D-859C-6B4F7481E454}">
      <dgm:prSet phldrT="[Tekst]" custT="1"/>
      <dgm:spPr/>
      <dgm:t>
        <a:bodyPr/>
        <a:lstStyle/>
        <a:p>
          <a:r>
            <a:rPr lang="da-DK" sz="1400" u="sng" dirty="0"/>
            <a:t>Det nære miljø/ ydre faktorer</a:t>
          </a:r>
        </a:p>
        <a:p>
          <a:r>
            <a:rPr lang="da-DK" sz="1200" dirty="0"/>
            <a:t>Fx relation mellem forældre og barn</a:t>
          </a:r>
        </a:p>
      </dgm:t>
    </dgm:pt>
    <dgm:pt modelId="{DDC78F28-4BD5-463F-B063-F17E8747E4E4}" type="parTrans" cxnId="{317D4624-1700-40C6-AF27-D1F660EE542B}">
      <dgm:prSet/>
      <dgm:spPr/>
      <dgm:t>
        <a:bodyPr/>
        <a:lstStyle/>
        <a:p>
          <a:endParaRPr lang="da-DK"/>
        </a:p>
      </dgm:t>
    </dgm:pt>
    <dgm:pt modelId="{84AE195B-D236-48C5-9A2C-5B5513E25AC5}" type="sibTrans" cxnId="{317D4624-1700-40C6-AF27-D1F660EE542B}">
      <dgm:prSet/>
      <dgm:spPr/>
      <dgm:t>
        <a:bodyPr/>
        <a:lstStyle/>
        <a:p>
          <a:endParaRPr lang="da-DK"/>
        </a:p>
      </dgm:t>
    </dgm:pt>
    <dgm:pt modelId="{C24F949A-3779-4C96-9D45-22EA997ED430}">
      <dgm:prSet phldrT="[Tekst]" custT="1"/>
      <dgm:spPr/>
      <dgm:t>
        <a:bodyPr/>
        <a:lstStyle/>
        <a:p>
          <a:r>
            <a:rPr lang="da-DK" sz="1400" u="sng" dirty="0"/>
            <a:t>Individet/indre faktorer</a:t>
          </a:r>
        </a:p>
        <a:p>
          <a:r>
            <a:rPr lang="da-DK" sz="1200" dirty="0"/>
            <a:t>Fx personlighed</a:t>
          </a:r>
        </a:p>
        <a:p>
          <a:r>
            <a:rPr lang="da-DK" sz="1200" dirty="0"/>
            <a:t>kognitive skemaer</a:t>
          </a:r>
        </a:p>
        <a:p>
          <a:r>
            <a:rPr lang="da-DK" sz="1200" dirty="0"/>
            <a:t>intelligens</a:t>
          </a:r>
        </a:p>
        <a:p>
          <a:endParaRPr lang="da-DK" sz="1400" dirty="0"/>
        </a:p>
      </dgm:t>
    </dgm:pt>
    <dgm:pt modelId="{4F4425F8-33AC-42A0-9BDF-16791667F9AB}" type="parTrans" cxnId="{07DCD768-B8FD-4BCB-AB01-31A4EFDE6E13}">
      <dgm:prSet/>
      <dgm:spPr/>
      <dgm:t>
        <a:bodyPr/>
        <a:lstStyle/>
        <a:p>
          <a:endParaRPr lang="da-DK"/>
        </a:p>
      </dgm:t>
    </dgm:pt>
    <dgm:pt modelId="{6EFE8045-4F38-42BE-882E-BBF874E082C0}" type="sibTrans" cxnId="{07DCD768-B8FD-4BCB-AB01-31A4EFDE6E13}">
      <dgm:prSet/>
      <dgm:spPr/>
      <dgm:t>
        <a:bodyPr/>
        <a:lstStyle/>
        <a:p>
          <a:endParaRPr lang="da-DK"/>
        </a:p>
      </dgm:t>
    </dgm:pt>
    <dgm:pt modelId="{E95A7807-70EE-447A-989A-3DA9003BF87C}" type="pres">
      <dgm:prSet presAssocID="{94030AFB-2EE0-4FDD-9AED-69FCBF1CAE76}" presName="Name0" presStyleCnt="0">
        <dgm:presLayoutVars>
          <dgm:chMax val="7"/>
          <dgm:resizeHandles val="exact"/>
        </dgm:presLayoutVars>
      </dgm:prSet>
      <dgm:spPr/>
    </dgm:pt>
    <dgm:pt modelId="{03C36B02-0DB7-4B93-A97F-DB57F727089E}" type="pres">
      <dgm:prSet presAssocID="{94030AFB-2EE0-4FDD-9AED-69FCBF1CAE76}" presName="comp1" presStyleCnt="0"/>
      <dgm:spPr/>
    </dgm:pt>
    <dgm:pt modelId="{3A10EF88-C611-4816-B290-C12382FFA9B2}" type="pres">
      <dgm:prSet presAssocID="{94030AFB-2EE0-4FDD-9AED-69FCBF1CAE76}" presName="circle1" presStyleLbl="node1" presStyleIdx="0" presStyleCnt="3"/>
      <dgm:spPr/>
    </dgm:pt>
    <dgm:pt modelId="{109C1AE6-9292-4D93-8AB6-22FFDFB6F991}" type="pres">
      <dgm:prSet presAssocID="{94030AFB-2EE0-4FDD-9AED-69FCBF1CAE76}" presName="c1text" presStyleLbl="node1" presStyleIdx="0" presStyleCnt="3">
        <dgm:presLayoutVars>
          <dgm:bulletEnabled val="1"/>
        </dgm:presLayoutVars>
      </dgm:prSet>
      <dgm:spPr/>
    </dgm:pt>
    <dgm:pt modelId="{960CCDE0-5F4E-4C33-A1A5-CCE45F5F41BE}" type="pres">
      <dgm:prSet presAssocID="{94030AFB-2EE0-4FDD-9AED-69FCBF1CAE76}" presName="comp2" presStyleCnt="0"/>
      <dgm:spPr/>
    </dgm:pt>
    <dgm:pt modelId="{E1258C08-C8FD-4374-B685-AB2F59F61396}" type="pres">
      <dgm:prSet presAssocID="{94030AFB-2EE0-4FDD-9AED-69FCBF1CAE76}" presName="circle2" presStyleLbl="node1" presStyleIdx="1" presStyleCnt="3" custScaleX="95275" custScaleY="95276" custLinFactNeighborX="388" custLinFactNeighborY="-2103"/>
      <dgm:spPr/>
    </dgm:pt>
    <dgm:pt modelId="{D5F3EECA-34F4-41EB-B9B0-B9BB601C8FE6}" type="pres">
      <dgm:prSet presAssocID="{94030AFB-2EE0-4FDD-9AED-69FCBF1CAE76}" presName="c2text" presStyleLbl="node1" presStyleIdx="1" presStyleCnt="3">
        <dgm:presLayoutVars>
          <dgm:bulletEnabled val="1"/>
        </dgm:presLayoutVars>
      </dgm:prSet>
      <dgm:spPr/>
    </dgm:pt>
    <dgm:pt modelId="{58983563-F3A0-48A8-B890-BF358CAB381A}" type="pres">
      <dgm:prSet presAssocID="{94030AFB-2EE0-4FDD-9AED-69FCBF1CAE76}" presName="comp3" presStyleCnt="0"/>
      <dgm:spPr/>
    </dgm:pt>
    <dgm:pt modelId="{8290B97C-024F-472B-BA21-798DAB523996}" type="pres">
      <dgm:prSet presAssocID="{94030AFB-2EE0-4FDD-9AED-69FCBF1CAE76}" presName="circle3" presStyleLbl="node1" presStyleIdx="2" presStyleCnt="3" custScaleX="91360" custScaleY="91360" custLinFactNeighborX="1132" custLinFactNeighborY="-7596"/>
      <dgm:spPr/>
    </dgm:pt>
    <dgm:pt modelId="{BF2556B6-9A8F-45EF-B92D-1ABED560A397}" type="pres">
      <dgm:prSet presAssocID="{94030AFB-2EE0-4FDD-9AED-69FCBF1CAE76}" presName="c3text" presStyleLbl="node1" presStyleIdx="2" presStyleCnt="3">
        <dgm:presLayoutVars>
          <dgm:bulletEnabled val="1"/>
        </dgm:presLayoutVars>
      </dgm:prSet>
      <dgm:spPr/>
    </dgm:pt>
  </dgm:ptLst>
  <dgm:cxnLst>
    <dgm:cxn modelId="{317D4624-1700-40C6-AF27-D1F660EE542B}" srcId="{94030AFB-2EE0-4FDD-9AED-69FCBF1CAE76}" destId="{2388042A-4A17-4D4D-859C-6B4F7481E454}" srcOrd="1" destOrd="0" parTransId="{DDC78F28-4BD5-463F-B063-F17E8747E4E4}" sibTransId="{84AE195B-D236-48C5-9A2C-5B5513E25AC5}"/>
    <dgm:cxn modelId="{FEE31E56-4D8B-4D9D-BB32-2E86302B0190}" type="presOf" srcId="{2388042A-4A17-4D4D-859C-6B4F7481E454}" destId="{D5F3EECA-34F4-41EB-B9B0-B9BB601C8FE6}" srcOrd="1" destOrd="0" presId="urn:microsoft.com/office/officeart/2005/8/layout/venn2"/>
    <dgm:cxn modelId="{07DCD768-B8FD-4BCB-AB01-31A4EFDE6E13}" srcId="{94030AFB-2EE0-4FDD-9AED-69FCBF1CAE76}" destId="{C24F949A-3779-4C96-9D45-22EA997ED430}" srcOrd="2" destOrd="0" parTransId="{4F4425F8-33AC-42A0-9BDF-16791667F9AB}" sibTransId="{6EFE8045-4F38-42BE-882E-BBF874E082C0}"/>
    <dgm:cxn modelId="{D7E966B3-AEEF-4157-BEC2-39A11A285791}" type="presOf" srcId="{2388042A-4A17-4D4D-859C-6B4F7481E454}" destId="{E1258C08-C8FD-4374-B685-AB2F59F61396}" srcOrd="0" destOrd="0" presId="urn:microsoft.com/office/officeart/2005/8/layout/venn2"/>
    <dgm:cxn modelId="{8614FFC6-6FBC-4B50-8BAA-41B7D33A58DD}" type="presOf" srcId="{C24F949A-3779-4C96-9D45-22EA997ED430}" destId="{8290B97C-024F-472B-BA21-798DAB523996}" srcOrd="0" destOrd="0" presId="urn:microsoft.com/office/officeart/2005/8/layout/venn2"/>
    <dgm:cxn modelId="{D97FEACB-809A-4F1D-9A93-B00820747624}" type="presOf" srcId="{94030AFB-2EE0-4FDD-9AED-69FCBF1CAE76}" destId="{E95A7807-70EE-447A-989A-3DA9003BF87C}" srcOrd="0" destOrd="0" presId="urn:microsoft.com/office/officeart/2005/8/layout/venn2"/>
    <dgm:cxn modelId="{479CDCCC-D00A-4EB8-9D95-D6CD912086A4}" type="presOf" srcId="{41C3F231-4D7D-46DD-AF27-0E77D8E89579}" destId="{3A10EF88-C611-4816-B290-C12382FFA9B2}" srcOrd="0" destOrd="0" presId="urn:microsoft.com/office/officeart/2005/8/layout/venn2"/>
    <dgm:cxn modelId="{C54766D3-7039-4930-9587-F9E3D680082D}" type="presOf" srcId="{41C3F231-4D7D-46DD-AF27-0E77D8E89579}" destId="{109C1AE6-9292-4D93-8AB6-22FFDFB6F991}" srcOrd="1" destOrd="0" presId="urn:microsoft.com/office/officeart/2005/8/layout/venn2"/>
    <dgm:cxn modelId="{98E035F4-328F-4F70-8A0F-1ACB35E06415}" type="presOf" srcId="{C24F949A-3779-4C96-9D45-22EA997ED430}" destId="{BF2556B6-9A8F-45EF-B92D-1ABED560A397}" srcOrd="1" destOrd="0" presId="urn:microsoft.com/office/officeart/2005/8/layout/venn2"/>
    <dgm:cxn modelId="{F07FE4FF-37D7-4196-9FDB-D8C320AD29A0}" srcId="{94030AFB-2EE0-4FDD-9AED-69FCBF1CAE76}" destId="{41C3F231-4D7D-46DD-AF27-0E77D8E89579}" srcOrd="0" destOrd="0" parTransId="{F8563F4C-0250-47CA-866A-F6298DFA6FC0}" sibTransId="{1446EF66-F466-422B-9353-D710FB06E917}"/>
    <dgm:cxn modelId="{EED801F7-3350-45DE-AABB-F41A815EA8B0}" type="presParOf" srcId="{E95A7807-70EE-447A-989A-3DA9003BF87C}" destId="{03C36B02-0DB7-4B93-A97F-DB57F727089E}" srcOrd="0" destOrd="0" presId="urn:microsoft.com/office/officeart/2005/8/layout/venn2"/>
    <dgm:cxn modelId="{D5DD90F2-D6BD-45BC-85A1-8E3142F87581}" type="presParOf" srcId="{03C36B02-0DB7-4B93-A97F-DB57F727089E}" destId="{3A10EF88-C611-4816-B290-C12382FFA9B2}" srcOrd="0" destOrd="0" presId="urn:microsoft.com/office/officeart/2005/8/layout/venn2"/>
    <dgm:cxn modelId="{3BA3B9CE-3102-46A8-8CD6-983C5D1DCEB0}" type="presParOf" srcId="{03C36B02-0DB7-4B93-A97F-DB57F727089E}" destId="{109C1AE6-9292-4D93-8AB6-22FFDFB6F991}" srcOrd="1" destOrd="0" presId="urn:microsoft.com/office/officeart/2005/8/layout/venn2"/>
    <dgm:cxn modelId="{3981D1DB-1A6F-4C6C-AFBB-AB4E95FEC519}" type="presParOf" srcId="{E95A7807-70EE-447A-989A-3DA9003BF87C}" destId="{960CCDE0-5F4E-4C33-A1A5-CCE45F5F41BE}" srcOrd="1" destOrd="0" presId="urn:microsoft.com/office/officeart/2005/8/layout/venn2"/>
    <dgm:cxn modelId="{6D52876C-C2A6-4E8B-9DC3-E6EEA0F69E62}" type="presParOf" srcId="{960CCDE0-5F4E-4C33-A1A5-CCE45F5F41BE}" destId="{E1258C08-C8FD-4374-B685-AB2F59F61396}" srcOrd="0" destOrd="0" presId="urn:microsoft.com/office/officeart/2005/8/layout/venn2"/>
    <dgm:cxn modelId="{C0D79B42-61C4-4F2A-891A-9852C1882C42}" type="presParOf" srcId="{960CCDE0-5F4E-4C33-A1A5-CCE45F5F41BE}" destId="{D5F3EECA-34F4-41EB-B9B0-B9BB601C8FE6}" srcOrd="1" destOrd="0" presId="urn:microsoft.com/office/officeart/2005/8/layout/venn2"/>
    <dgm:cxn modelId="{032E520F-B347-4A5D-9849-1D134119B1A9}" type="presParOf" srcId="{E95A7807-70EE-447A-989A-3DA9003BF87C}" destId="{58983563-F3A0-48A8-B890-BF358CAB381A}" srcOrd="2" destOrd="0" presId="urn:microsoft.com/office/officeart/2005/8/layout/venn2"/>
    <dgm:cxn modelId="{E04B108C-33CE-4F93-BAC3-FC30903F21FF}" type="presParOf" srcId="{58983563-F3A0-48A8-B890-BF358CAB381A}" destId="{8290B97C-024F-472B-BA21-798DAB523996}" srcOrd="0" destOrd="0" presId="urn:microsoft.com/office/officeart/2005/8/layout/venn2"/>
    <dgm:cxn modelId="{E47DC5BB-43B0-4673-B111-57699261D26D}" type="presParOf" srcId="{58983563-F3A0-48A8-B890-BF358CAB381A}" destId="{BF2556B6-9A8F-45EF-B92D-1ABED560A39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030AFB-2EE0-4FDD-9AED-69FCBF1CAE76}"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da-DK"/>
        </a:p>
      </dgm:t>
    </dgm:pt>
    <dgm:pt modelId="{41C3F231-4D7D-46DD-AF27-0E77D8E89579}">
      <dgm:prSet phldrT="[Tekst]" custT="1"/>
      <dgm:spPr/>
      <dgm:t>
        <a:bodyPr/>
        <a:lstStyle/>
        <a:p>
          <a:r>
            <a:rPr lang="da-DK" sz="1400" u="sng" dirty="0"/>
            <a:t>(Sub)Kulturen/</a:t>
          </a:r>
        </a:p>
        <a:p>
          <a:r>
            <a:rPr lang="da-DK" sz="1400" u="sng" dirty="0"/>
            <a:t>ydre faktorer</a:t>
          </a:r>
        </a:p>
        <a:p>
          <a:r>
            <a:rPr lang="da-DK" sz="1200" dirty="0"/>
            <a:t>Fx individualistisk &gt;&lt; kollektivistisk kultur</a:t>
          </a:r>
        </a:p>
      </dgm:t>
    </dgm:pt>
    <dgm:pt modelId="{F8563F4C-0250-47CA-866A-F6298DFA6FC0}" type="parTrans" cxnId="{F07FE4FF-37D7-4196-9FDB-D8C320AD29A0}">
      <dgm:prSet/>
      <dgm:spPr/>
      <dgm:t>
        <a:bodyPr/>
        <a:lstStyle/>
        <a:p>
          <a:endParaRPr lang="da-DK"/>
        </a:p>
      </dgm:t>
    </dgm:pt>
    <dgm:pt modelId="{1446EF66-F466-422B-9353-D710FB06E917}" type="sibTrans" cxnId="{F07FE4FF-37D7-4196-9FDB-D8C320AD29A0}">
      <dgm:prSet/>
      <dgm:spPr/>
      <dgm:t>
        <a:bodyPr/>
        <a:lstStyle/>
        <a:p>
          <a:endParaRPr lang="da-DK"/>
        </a:p>
      </dgm:t>
    </dgm:pt>
    <dgm:pt modelId="{2388042A-4A17-4D4D-859C-6B4F7481E454}">
      <dgm:prSet phldrT="[Tekst]" custT="1"/>
      <dgm:spPr/>
      <dgm:t>
        <a:bodyPr/>
        <a:lstStyle/>
        <a:p>
          <a:r>
            <a:rPr lang="da-DK" sz="1400" u="sng" dirty="0"/>
            <a:t>Det nære miljø/ ydre faktorer</a:t>
          </a:r>
        </a:p>
        <a:p>
          <a:r>
            <a:rPr lang="da-DK" sz="1200" dirty="0"/>
            <a:t>Fx relation mellem forældre og barn</a:t>
          </a:r>
        </a:p>
      </dgm:t>
    </dgm:pt>
    <dgm:pt modelId="{DDC78F28-4BD5-463F-B063-F17E8747E4E4}" type="parTrans" cxnId="{317D4624-1700-40C6-AF27-D1F660EE542B}">
      <dgm:prSet/>
      <dgm:spPr/>
      <dgm:t>
        <a:bodyPr/>
        <a:lstStyle/>
        <a:p>
          <a:endParaRPr lang="da-DK"/>
        </a:p>
      </dgm:t>
    </dgm:pt>
    <dgm:pt modelId="{84AE195B-D236-48C5-9A2C-5B5513E25AC5}" type="sibTrans" cxnId="{317D4624-1700-40C6-AF27-D1F660EE542B}">
      <dgm:prSet/>
      <dgm:spPr/>
      <dgm:t>
        <a:bodyPr/>
        <a:lstStyle/>
        <a:p>
          <a:endParaRPr lang="da-DK"/>
        </a:p>
      </dgm:t>
    </dgm:pt>
    <dgm:pt modelId="{C24F949A-3779-4C96-9D45-22EA997ED430}">
      <dgm:prSet phldrT="[Tekst]" custT="1"/>
      <dgm:spPr/>
      <dgm:t>
        <a:bodyPr/>
        <a:lstStyle/>
        <a:p>
          <a:r>
            <a:rPr lang="da-DK" sz="1400" u="sng" dirty="0"/>
            <a:t>Individet/indre faktorer</a:t>
          </a:r>
        </a:p>
        <a:p>
          <a:r>
            <a:rPr lang="da-DK" sz="1200" dirty="0"/>
            <a:t>Fx personlighed</a:t>
          </a:r>
        </a:p>
        <a:p>
          <a:r>
            <a:rPr lang="da-DK" sz="1200" dirty="0"/>
            <a:t>kognitive skemaer</a:t>
          </a:r>
        </a:p>
        <a:p>
          <a:r>
            <a:rPr lang="da-DK" sz="1200" dirty="0"/>
            <a:t>intelligens</a:t>
          </a:r>
        </a:p>
        <a:p>
          <a:endParaRPr lang="da-DK" sz="1400" dirty="0"/>
        </a:p>
      </dgm:t>
    </dgm:pt>
    <dgm:pt modelId="{4F4425F8-33AC-42A0-9BDF-16791667F9AB}" type="parTrans" cxnId="{07DCD768-B8FD-4BCB-AB01-31A4EFDE6E13}">
      <dgm:prSet/>
      <dgm:spPr/>
      <dgm:t>
        <a:bodyPr/>
        <a:lstStyle/>
        <a:p>
          <a:endParaRPr lang="da-DK"/>
        </a:p>
      </dgm:t>
    </dgm:pt>
    <dgm:pt modelId="{6EFE8045-4F38-42BE-882E-BBF874E082C0}" type="sibTrans" cxnId="{07DCD768-B8FD-4BCB-AB01-31A4EFDE6E13}">
      <dgm:prSet/>
      <dgm:spPr/>
      <dgm:t>
        <a:bodyPr/>
        <a:lstStyle/>
        <a:p>
          <a:endParaRPr lang="da-DK"/>
        </a:p>
      </dgm:t>
    </dgm:pt>
    <dgm:pt modelId="{E95A7807-70EE-447A-989A-3DA9003BF87C}" type="pres">
      <dgm:prSet presAssocID="{94030AFB-2EE0-4FDD-9AED-69FCBF1CAE76}" presName="Name0" presStyleCnt="0">
        <dgm:presLayoutVars>
          <dgm:chMax val="7"/>
          <dgm:resizeHandles val="exact"/>
        </dgm:presLayoutVars>
      </dgm:prSet>
      <dgm:spPr/>
    </dgm:pt>
    <dgm:pt modelId="{03C36B02-0DB7-4B93-A97F-DB57F727089E}" type="pres">
      <dgm:prSet presAssocID="{94030AFB-2EE0-4FDD-9AED-69FCBF1CAE76}" presName="comp1" presStyleCnt="0"/>
      <dgm:spPr/>
    </dgm:pt>
    <dgm:pt modelId="{3A10EF88-C611-4816-B290-C12382FFA9B2}" type="pres">
      <dgm:prSet presAssocID="{94030AFB-2EE0-4FDD-9AED-69FCBF1CAE76}" presName="circle1" presStyleLbl="node1" presStyleIdx="0" presStyleCnt="3" custLinFactNeighborX="-40454"/>
      <dgm:spPr/>
    </dgm:pt>
    <dgm:pt modelId="{109C1AE6-9292-4D93-8AB6-22FFDFB6F991}" type="pres">
      <dgm:prSet presAssocID="{94030AFB-2EE0-4FDD-9AED-69FCBF1CAE76}" presName="c1text" presStyleLbl="node1" presStyleIdx="0" presStyleCnt="3">
        <dgm:presLayoutVars>
          <dgm:bulletEnabled val="1"/>
        </dgm:presLayoutVars>
      </dgm:prSet>
      <dgm:spPr/>
    </dgm:pt>
    <dgm:pt modelId="{960CCDE0-5F4E-4C33-A1A5-CCE45F5F41BE}" type="pres">
      <dgm:prSet presAssocID="{94030AFB-2EE0-4FDD-9AED-69FCBF1CAE76}" presName="comp2" presStyleCnt="0"/>
      <dgm:spPr/>
    </dgm:pt>
    <dgm:pt modelId="{E1258C08-C8FD-4374-B685-AB2F59F61396}" type="pres">
      <dgm:prSet presAssocID="{94030AFB-2EE0-4FDD-9AED-69FCBF1CAE76}" presName="circle2" presStyleLbl="node1" presStyleIdx="1" presStyleCnt="3" custScaleX="95275" custScaleY="95276" custLinFactNeighborX="-59297" custLinFactNeighborY="-2103"/>
      <dgm:spPr/>
    </dgm:pt>
    <dgm:pt modelId="{D5F3EECA-34F4-41EB-B9B0-B9BB601C8FE6}" type="pres">
      <dgm:prSet presAssocID="{94030AFB-2EE0-4FDD-9AED-69FCBF1CAE76}" presName="c2text" presStyleLbl="node1" presStyleIdx="1" presStyleCnt="3">
        <dgm:presLayoutVars>
          <dgm:bulletEnabled val="1"/>
        </dgm:presLayoutVars>
      </dgm:prSet>
      <dgm:spPr/>
    </dgm:pt>
    <dgm:pt modelId="{58983563-F3A0-48A8-B890-BF358CAB381A}" type="pres">
      <dgm:prSet presAssocID="{94030AFB-2EE0-4FDD-9AED-69FCBF1CAE76}" presName="comp3" presStyleCnt="0"/>
      <dgm:spPr/>
    </dgm:pt>
    <dgm:pt modelId="{8290B97C-024F-472B-BA21-798DAB523996}" type="pres">
      <dgm:prSet presAssocID="{94030AFB-2EE0-4FDD-9AED-69FCBF1CAE76}" presName="circle3" presStyleLbl="node1" presStyleIdx="2" presStyleCnt="3" custScaleX="91360" custScaleY="91360" custLinFactNeighborX="-88408" custLinFactNeighborY="-7596"/>
      <dgm:spPr/>
    </dgm:pt>
    <dgm:pt modelId="{BF2556B6-9A8F-45EF-B92D-1ABED560A397}" type="pres">
      <dgm:prSet presAssocID="{94030AFB-2EE0-4FDD-9AED-69FCBF1CAE76}" presName="c3text" presStyleLbl="node1" presStyleIdx="2" presStyleCnt="3">
        <dgm:presLayoutVars>
          <dgm:bulletEnabled val="1"/>
        </dgm:presLayoutVars>
      </dgm:prSet>
      <dgm:spPr/>
    </dgm:pt>
  </dgm:ptLst>
  <dgm:cxnLst>
    <dgm:cxn modelId="{317D4624-1700-40C6-AF27-D1F660EE542B}" srcId="{94030AFB-2EE0-4FDD-9AED-69FCBF1CAE76}" destId="{2388042A-4A17-4D4D-859C-6B4F7481E454}" srcOrd="1" destOrd="0" parTransId="{DDC78F28-4BD5-463F-B063-F17E8747E4E4}" sibTransId="{84AE195B-D236-48C5-9A2C-5B5513E25AC5}"/>
    <dgm:cxn modelId="{FEE31E56-4D8B-4D9D-BB32-2E86302B0190}" type="presOf" srcId="{2388042A-4A17-4D4D-859C-6B4F7481E454}" destId="{D5F3EECA-34F4-41EB-B9B0-B9BB601C8FE6}" srcOrd="1" destOrd="0" presId="urn:microsoft.com/office/officeart/2005/8/layout/venn2"/>
    <dgm:cxn modelId="{07DCD768-B8FD-4BCB-AB01-31A4EFDE6E13}" srcId="{94030AFB-2EE0-4FDD-9AED-69FCBF1CAE76}" destId="{C24F949A-3779-4C96-9D45-22EA997ED430}" srcOrd="2" destOrd="0" parTransId="{4F4425F8-33AC-42A0-9BDF-16791667F9AB}" sibTransId="{6EFE8045-4F38-42BE-882E-BBF874E082C0}"/>
    <dgm:cxn modelId="{D7E966B3-AEEF-4157-BEC2-39A11A285791}" type="presOf" srcId="{2388042A-4A17-4D4D-859C-6B4F7481E454}" destId="{E1258C08-C8FD-4374-B685-AB2F59F61396}" srcOrd="0" destOrd="0" presId="urn:microsoft.com/office/officeart/2005/8/layout/venn2"/>
    <dgm:cxn modelId="{8614FFC6-6FBC-4B50-8BAA-41B7D33A58DD}" type="presOf" srcId="{C24F949A-3779-4C96-9D45-22EA997ED430}" destId="{8290B97C-024F-472B-BA21-798DAB523996}" srcOrd="0" destOrd="0" presId="urn:microsoft.com/office/officeart/2005/8/layout/venn2"/>
    <dgm:cxn modelId="{D97FEACB-809A-4F1D-9A93-B00820747624}" type="presOf" srcId="{94030AFB-2EE0-4FDD-9AED-69FCBF1CAE76}" destId="{E95A7807-70EE-447A-989A-3DA9003BF87C}" srcOrd="0" destOrd="0" presId="urn:microsoft.com/office/officeart/2005/8/layout/venn2"/>
    <dgm:cxn modelId="{479CDCCC-D00A-4EB8-9D95-D6CD912086A4}" type="presOf" srcId="{41C3F231-4D7D-46DD-AF27-0E77D8E89579}" destId="{3A10EF88-C611-4816-B290-C12382FFA9B2}" srcOrd="0" destOrd="0" presId="urn:microsoft.com/office/officeart/2005/8/layout/venn2"/>
    <dgm:cxn modelId="{C54766D3-7039-4930-9587-F9E3D680082D}" type="presOf" srcId="{41C3F231-4D7D-46DD-AF27-0E77D8E89579}" destId="{109C1AE6-9292-4D93-8AB6-22FFDFB6F991}" srcOrd="1" destOrd="0" presId="urn:microsoft.com/office/officeart/2005/8/layout/venn2"/>
    <dgm:cxn modelId="{98E035F4-328F-4F70-8A0F-1ACB35E06415}" type="presOf" srcId="{C24F949A-3779-4C96-9D45-22EA997ED430}" destId="{BF2556B6-9A8F-45EF-B92D-1ABED560A397}" srcOrd="1" destOrd="0" presId="urn:microsoft.com/office/officeart/2005/8/layout/venn2"/>
    <dgm:cxn modelId="{F07FE4FF-37D7-4196-9FDB-D8C320AD29A0}" srcId="{94030AFB-2EE0-4FDD-9AED-69FCBF1CAE76}" destId="{41C3F231-4D7D-46DD-AF27-0E77D8E89579}" srcOrd="0" destOrd="0" parTransId="{F8563F4C-0250-47CA-866A-F6298DFA6FC0}" sibTransId="{1446EF66-F466-422B-9353-D710FB06E917}"/>
    <dgm:cxn modelId="{EED801F7-3350-45DE-AABB-F41A815EA8B0}" type="presParOf" srcId="{E95A7807-70EE-447A-989A-3DA9003BF87C}" destId="{03C36B02-0DB7-4B93-A97F-DB57F727089E}" srcOrd="0" destOrd="0" presId="urn:microsoft.com/office/officeart/2005/8/layout/venn2"/>
    <dgm:cxn modelId="{D5DD90F2-D6BD-45BC-85A1-8E3142F87581}" type="presParOf" srcId="{03C36B02-0DB7-4B93-A97F-DB57F727089E}" destId="{3A10EF88-C611-4816-B290-C12382FFA9B2}" srcOrd="0" destOrd="0" presId="urn:microsoft.com/office/officeart/2005/8/layout/venn2"/>
    <dgm:cxn modelId="{3BA3B9CE-3102-46A8-8CD6-983C5D1DCEB0}" type="presParOf" srcId="{03C36B02-0DB7-4B93-A97F-DB57F727089E}" destId="{109C1AE6-9292-4D93-8AB6-22FFDFB6F991}" srcOrd="1" destOrd="0" presId="urn:microsoft.com/office/officeart/2005/8/layout/venn2"/>
    <dgm:cxn modelId="{3981D1DB-1A6F-4C6C-AFBB-AB4E95FEC519}" type="presParOf" srcId="{E95A7807-70EE-447A-989A-3DA9003BF87C}" destId="{960CCDE0-5F4E-4C33-A1A5-CCE45F5F41BE}" srcOrd="1" destOrd="0" presId="urn:microsoft.com/office/officeart/2005/8/layout/venn2"/>
    <dgm:cxn modelId="{6D52876C-C2A6-4E8B-9DC3-E6EEA0F69E62}" type="presParOf" srcId="{960CCDE0-5F4E-4C33-A1A5-CCE45F5F41BE}" destId="{E1258C08-C8FD-4374-B685-AB2F59F61396}" srcOrd="0" destOrd="0" presId="urn:microsoft.com/office/officeart/2005/8/layout/venn2"/>
    <dgm:cxn modelId="{C0D79B42-61C4-4F2A-891A-9852C1882C42}" type="presParOf" srcId="{960CCDE0-5F4E-4C33-A1A5-CCE45F5F41BE}" destId="{D5F3EECA-34F4-41EB-B9B0-B9BB601C8FE6}" srcOrd="1" destOrd="0" presId="urn:microsoft.com/office/officeart/2005/8/layout/venn2"/>
    <dgm:cxn modelId="{032E520F-B347-4A5D-9849-1D134119B1A9}" type="presParOf" srcId="{E95A7807-70EE-447A-989A-3DA9003BF87C}" destId="{58983563-F3A0-48A8-B890-BF358CAB381A}" srcOrd="2" destOrd="0" presId="urn:microsoft.com/office/officeart/2005/8/layout/venn2"/>
    <dgm:cxn modelId="{E04B108C-33CE-4F93-BAC3-FC30903F21FF}" type="presParOf" srcId="{58983563-F3A0-48A8-B890-BF358CAB381A}" destId="{8290B97C-024F-472B-BA21-798DAB523996}" srcOrd="0" destOrd="0" presId="urn:microsoft.com/office/officeart/2005/8/layout/venn2"/>
    <dgm:cxn modelId="{E47DC5BB-43B0-4673-B111-57699261D26D}" type="presParOf" srcId="{58983563-F3A0-48A8-B890-BF358CAB381A}" destId="{BF2556B6-9A8F-45EF-B92D-1ABED560A39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solidFill>
                <a:srgbClr val="FFFF00"/>
              </a:solidFill>
            </a:rPr>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solidFill>
                <a:srgbClr val="FFFF00"/>
              </a:solidFill>
            </a:rPr>
            <a:t>Behaviorismen/</a:t>
          </a:r>
        </a:p>
        <a:p>
          <a:r>
            <a:rPr lang="da-DK" sz="2400" dirty="0">
              <a:solidFill>
                <a:srgbClr val="FFFF00"/>
              </a:solidFill>
            </a:rPr>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3425FA-A9DE-432C-8E83-13B1D89390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4D4E6D46-6418-43B3-A7A9-4AA6210E71A9}">
      <dgm:prSet phldrT="[Tekst]" custT="1"/>
      <dgm:spPr/>
      <dgm:t>
        <a:bodyPr/>
        <a:lstStyle/>
        <a:p>
          <a:r>
            <a:rPr lang="da-DK" sz="3200" b="1"/>
            <a:t>Psykologi</a:t>
          </a:r>
          <a:endParaRPr lang="da-DK" sz="3200" b="1" dirty="0"/>
        </a:p>
      </dgm:t>
    </dgm:pt>
    <dgm:pt modelId="{96F10B4D-0CCC-46A5-BFD1-9BB992768B1B}" type="parTrans" cxnId="{FD9B509F-7A57-42A9-B8AC-E22056135B54}">
      <dgm:prSet/>
      <dgm:spPr/>
      <dgm:t>
        <a:bodyPr/>
        <a:lstStyle/>
        <a:p>
          <a:endParaRPr lang="da-DK"/>
        </a:p>
      </dgm:t>
    </dgm:pt>
    <dgm:pt modelId="{3934E8B8-63B6-4CB2-A18D-0D5ABFF11FB0}" type="sibTrans" cxnId="{FD9B509F-7A57-42A9-B8AC-E22056135B54}">
      <dgm:prSet/>
      <dgm:spPr/>
      <dgm:t>
        <a:bodyPr/>
        <a:lstStyle/>
        <a:p>
          <a:endParaRPr lang="da-DK"/>
        </a:p>
      </dgm:t>
    </dgm:pt>
    <dgm:pt modelId="{B29F7F03-6B0C-4663-B801-918BE8615B27}">
      <dgm:prSet phldrT="[Tekst]" custT="1"/>
      <dgm:spPr/>
      <dgm:t>
        <a:bodyPr/>
        <a:lstStyle/>
        <a:p>
          <a:r>
            <a:rPr lang="da-DK" sz="2400" dirty="0">
              <a:solidFill>
                <a:srgbClr val="FFFF00"/>
              </a:solidFill>
            </a:rPr>
            <a:t>Kognitions-psykologi</a:t>
          </a:r>
        </a:p>
      </dgm:t>
    </dgm:pt>
    <dgm:pt modelId="{42568E6A-8F5F-46DF-B045-1538E44994D7}" type="parTrans" cxnId="{43BE946B-900B-4EE8-B63D-0C4C4BFBE7FD}">
      <dgm:prSet custT="1"/>
      <dgm:spPr/>
      <dgm:t>
        <a:bodyPr/>
        <a:lstStyle/>
        <a:p>
          <a:endParaRPr lang="da-DK" sz="2400"/>
        </a:p>
      </dgm:t>
    </dgm:pt>
    <dgm:pt modelId="{C6E542FB-0C6B-4D8C-A0D3-9E627D0B738B}" type="sibTrans" cxnId="{43BE946B-900B-4EE8-B63D-0C4C4BFBE7FD}">
      <dgm:prSet/>
      <dgm:spPr/>
      <dgm:t>
        <a:bodyPr/>
        <a:lstStyle/>
        <a:p>
          <a:endParaRPr lang="da-DK"/>
        </a:p>
      </dgm:t>
    </dgm:pt>
    <dgm:pt modelId="{BC503F05-B70E-46EB-9047-3F6ADF4716F7}">
      <dgm:prSet phldrT="[Tekst]" custT="1"/>
      <dgm:spPr/>
      <dgm:t>
        <a:bodyPr/>
        <a:lstStyle/>
        <a:p>
          <a:r>
            <a:rPr lang="da-DK" sz="2400" dirty="0"/>
            <a:t>Psykoanalysen</a:t>
          </a:r>
        </a:p>
      </dgm:t>
    </dgm:pt>
    <dgm:pt modelId="{1E563124-249B-47EA-AF97-120A6C56181B}" type="parTrans" cxnId="{1C80C578-E21D-48E1-93B1-ED998FA2B544}">
      <dgm:prSet custT="1"/>
      <dgm:spPr/>
      <dgm:t>
        <a:bodyPr/>
        <a:lstStyle/>
        <a:p>
          <a:endParaRPr lang="da-DK" sz="2400"/>
        </a:p>
      </dgm:t>
    </dgm:pt>
    <dgm:pt modelId="{388DF750-8EE4-45D9-8AA9-F549AFC25A8B}" type="sibTrans" cxnId="{1C80C578-E21D-48E1-93B1-ED998FA2B544}">
      <dgm:prSet/>
      <dgm:spPr/>
      <dgm:t>
        <a:bodyPr/>
        <a:lstStyle/>
        <a:p>
          <a:endParaRPr lang="da-DK"/>
        </a:p>
      </dgm:t>
    </dgm:pt>
    <dgm:pt modelId="{9E63E738-F87C-452C-8AAA-673548944083}">
      <dgm:prSet phldrT="[Tekst]" custT="1"/>
      <dgm:spPr/>
      <dgm:t>
        <a:bodyPr/>
        <a:lstStyle/>
        <a:p>
          <a:r>
            <a:rPr lang="da-DK" sz="2400" dirty="0"/>
            <a:t>Behaviorismen/</a:t>
          </a:r>
        </a:p>
        <a:p>
          <a:r>
            <a:rPr lang="da-DK" sz="2400" dirty="0"/>
            <a:t>adfærdspsykologi</a:t>
          </a:r>
        </a:p>
      </dgm:t>
    </dgm:pt>
    <dgm:pt modelId="{ACC62E0E-0B04-4F5F-B571-4175B830A0DD}" type="parTrans" cxnId="{8CBAA8F4-B721-492A-9331-E1011B5223B3}">
      <dgm:prSet custT="1"/>
      <dgm:spPr/>
      <dgm:t>
        <a:bodyPr/>
        <a:lstStyle/>
        <a:p>
          <a:endParaRPr lang="da-DK" sz="2400"/>
        </a:p>
      </dgm:t>
    </dgm:pt>
    <dgm:pt modelId="{23EA9479-B3EF-43D0-8580-C755D0D42E38}" type="sibTrans" cxnId="{8CBAA8F4-B721-492A-9331-E1011B5223B3}">
      <dgm:prSet/>
      <dgm:spPr/>
      <dgm:t>
        <a:bodyPr/>
        <a:lstStyle/>
        <a:p>
          <a:endParaRPr lang="da-DK"/>
        </a:p>
      </dgm:t>
    </dgm:pt>
    <dgm:pt modelId="{A9F5A3BA-8B48-45F1-BD7E-8E985076326F}">
      <dgm:prSet phldrT="[Tekst]" custT="1"/>
      <dgm:spPr/>
      <dgm:t>
        <a:bodyPr/>
        <a:lstStyle/>
        <a:p>
          <a:r>
            <a:rPr lang="da-DK" sz="2400" dirty="0"/>
            <a:t>Eksistentiel psykologi</a:t>
          </a:r>
        </a:p>
      </dgm:t>
    </dgm:pt>
    <dgm:pt modelId="{0B7384B0-0BBE-4795-9611-F16ABD4ED812}" type="parTrans" cxnId="{CC9E4876-9240-409C-A376-9E7F46950E37}">
      <dgm:prSet custT="1"/>
      <dgm:spPr/>
      <dgm:t>
        <a:bodyPr/>
        <a:lstStyle/>
        <a:p>
          <a:endParaRPr lang="da-DK" sz="2400"/>
        </a:p>
      </dgm:t>
    </dgm:pt>
    <dgm:pt modelId="{4B7F8648-E966-4ADD-B741-BA9814CAE273}" type="sibTrans" cxnId="{CC9E4876-9240-409C-A376-9E7F46950E37}">
      <dgm:prSet/>
      <dgm:spPr/>
      <dgm:t>
        <a:bodyPr/>
        <a:lstStyle/>
        <a:p>
          <a:endParaRPr lang="da-DK"/>
        </a:p>
      </dgm:t>
    </dgm:pt>
    <dgm:pt modelId="{4ACFF03A-9260-4431-B419-115D245A1A16}">
      <dgm:prSet phldrT="[Tekst]" custT="1"/>
      <dgm:spPr/>
      <dgm:t>
        <a:bodyPr/>
        <a:lstStyle/>
        <a:p>
          <a:r>
            <a:rPr lang="da-DK" sz="2400" dirty="0" err="1"/>
            <a:t>Social-psykologi</a:t>
          </a:r>
          <a:endParaRPr lang="da-DK" sz="2400" dirty="0"/>
        </a:p>
      </dgm:t>
    </dgm:pt>
    <dgm:pt modelId="{41CE96A7-8C6D-4D01-AC2C-AE4839D0801D}" type="parTrans" cxnId="{987850B2-568B-44A8-9C93-D971613956DC}">
      <dgm:prSet/>
      <dgm:spPr/>
      <dgm:t>
        <a:bodyPr/>
        <a:lstStyle/>
        <a:p>
          <a:endParaRPr lang="da-DK"/>
        </a:p>
      </dgm:t>
    </dgm:pt>
    <dgm:pt modelId="{61910CFD-B477-47C0-8019-B46FA797096B}" type="sibTrans" cxnId="{987850B2-568B-44A8-9C93-D971613956DC}">
      <dgm:prSet/>
      <dgm:spPr/>
      <dgm:t>
        <a:bodyPr/>
        <a:lstStyle/>
        <a:p>
          <a:endParaRPr lang="da-DK"/>
        </a:p>
      </dgm:t>
    </dgm:pt>
    <dgm:pt modelId="{FE66D2D2-E4AF-471B-901A-B93C693AB200}" type="pres">
      <dgm:prSet presAssocID="{BD3425FA-A9DE-432C-8E83-13B1D893903A}" presName="cycle" presStyleCnt="0">
        <dgm:presLayoutVars>
          <dgm:chMax val="1"/>
          <dgm:dir/>
          <dgm:animLvl val="ctr"/>
          <dgm:resizeHandles val="exact"/>
        </dgm:presLayoutVars>
      </dgm:prSet>
      <dgm:spPr/>
    </dgm:pt>
    <dgm:pt modelId="{8EB97358-0860-4532-9D70-24C45CA658E9}" type="pres">
      <dgm:prSet presAssocID="{4D4E6D46-6418-43B3-A7A9-4AA6210E71A9}" presName="centerShape" presStyleLbl="node0" presStyleIdx="0" presStyleCnt="1" custScaleX="144146" custScaleY="126041" custLinFactNeighborX="-1108" custLinFactNeighborY="1806"/>
      <dgm:spPr/>
    </dgm:pt>
    <dgm:pt modelId="{822A9CD7-5067-42E2-ABAA-D93568D4592A}" type="pres">
      <dgm:prSet presAssocID="{42568E6A-8F5F-46DF-B045-1538E44994D7}" presName="Name9" presStyleLbl="parChTrans1D2" presStyleIdx="0" presStyleCnt="5" custScaleX="2000000" custScaleY="126036"/>
      <dgm:spPr/>
    </dgm:pt>
    <dgm:pt modelId="{3ADF703E-9910-4656-A1D4-D75A1D84ECCB}" type="pres">
      <dgm:prSet presAssocID="{42568E6A-8F5F-46DF-B045-1538E44994D7}" presName="connTx" presStyleLbl="parChTrans1D2" presStyleIdx="0" presStyleCnt="5"/>
      <dgm:spPr/>
    </dgm:pt>
    <dgm:pt modelId="{79FC1DC6-D4E2-4BAC-94A6-41B89F92A7BB}" type="pres">
      <dgm:prSet presAssocID="{B29F7F03-6B0C-4663-B801-918BE8615B27}" presName="node" presStyleLbl="node1" presStyleIdx="0" presStyleCnt="5" custScaleX="134890" custScaleY="122245" custRadScaleRad="93519" custRadScaleInc="0">
        <dgm:presLayoutVars>
          <dgm:bulletEnabled val="1"/>
        </dgm:presLayoutVars>
      </dgm:prSet>
      <dgm:spPr/>
    </dgm:pt>
    <dgm:pt modelId="{151FF2E5-838E-4DE6-9810-B53DDB112720}" type="pres">
      <dgm:prSet presAssocID="{1E563124-249B-47EA-AF97-120A6C56181B}" presName="Name9" presStyleLbl="parChTrans1D2" presStyleIdx="1" presStyleCnt="5" custScaleX="2000000" custScaleY="126036"/>
      <dgm:spPr/>
    </dgm:pt>
    <dgm:pt modelId="{40C2573F-B76D-45C6-B8AF-6CA31E8750CF}" type="pres">
      <dgm:prSet presAssocID="{1E563124-249B-47EA-AF97-120A6C56181B}" presName="connTx" presStyleLbl="parChTrans1D2" presStyleIdx="1" presStyleCnt="5"/>
      <dgm:spPr/>
    </dgm:pt>
    <dgm:pt modelId="{CDBF0665-D60C-436A-94B2-FB283DA98A76}" type="pres">
      <dgm:prSet presAssocID="{BC503F05-B70E-46EB-9047-3F6ADF4716F7}" presName="node" presStyleLbl="node1" presStyleIdx="1" presStyleCnt="5" custScaleX="146820" custScaleY="117349" custRadScaleRad="123660" custRadScaleInc="-49410">
        <dgm:presLayoutVars>
          <dgm:bulletEnabled val="1"/>
        </dgm:presLayoutVars>
      </dgm:prSet>
      <dgm:spPr/>
    </dgm:pt>
    <dgm:pt modelId="{9A5DE153-0710-45F8-A973-5EF80DAE4942}" type="pres">
      <dgm:prSet presAssocID="{ACC62E0E-0B04-4F5F-B571-4175B830A0DD}" presName="Name9" presStyleLbl="parChTrans1D2" presStyleIdx="2" presStyleCnt="5" custScaleX="2000000" custScaleY="126036"/>
      <dgm:spPr/>
    </dgm:pt>
    <dgm:pt modelId="{0BE14138-9329-4C86-B736-486063188961}" type="pres">
      <dgm:prSet presAssocID="{ACC62E0E-0B04-4F5F-B571-4175B830A0DD}" presName="connTx" presStyleLbl="parChTrans1D2" presStyleIdx="2" presStyleCnt="5"/>
      <dgm:spPr/>
    </dgm:pt>
    <dgm:pt modelId="{A06B2390-D807-4850-87CE-BBBE45A43D49}" type="pres">
      <dgm:prSet presAssocID="{9E63E738-F87C-452C-8AAA-673548944083}" presName="node" presStyleLbl="node1" presStyleIdx="2" presStyleCnt="5" custScaleX="167200" custScaleY="131654" custRadScaleRad="116247" custRadScaleInc="-114771">
        <dgm:presLayoutVars>
          <dgm:bulletEnabled val="1"/>
        </dgm:presLayoutVars>
      </dgm:prSet>
      <dgm:spPr/>
    </dgm:pt>
    <dgm:pt modelId="{C4492294-F1F3-4FC7-AFCA-46A296A2109A}" type="pres">
      <dgm:prSet presAssocID="{0B7384B0-0BBE-4795-9611-F16ABD4ED812}" presName="Name9" presStyleLbl="parChTrans1D2" presStyleIdx="3" presStyleCnt="5" custScaleX="2000000" custScaleY="126036"/>
      <dgm:spPr/>
    </dgm:pt>
    <dgm:pt modelId="{FDBCF2FC-D3D4-4685-B4A5-201A933A8138}" type="pres">
      <dgm:prSet presAssocID="{0B7384B0-0BBE-4795-9611-F16ABD4ED812}" presName="connTx" presStyleLbl="parChTrans1D2" presStyleIdx="3" presStyleCnt="5"/>
      <dgm:spPr/>
    </dgm:pt>
    <dgm:pt modelId="{398222D6-33F8-474A-A603-25C2D2A52997}" type="pres">
      <dgm:prSet presAssocID="{A9F5A3BA-8B48-45F1-BD7E-8E985076326F}" presName="node" presStyleLbl="node1" presStyleIdx="3" presStyleCnt="5" custScaleX="144146" custScaleY="126041" custRadScaleRad="112150" custRadScaleInc="99624">
        <dgm:presLayoutVars>
          <dgm:bulletEnabled val="1"/>
        </dgm:presLayoutVars>
      </dgm:prSet>
      <dgm:spPr/>
    </dgm:pt>
    <dgm:pt modelId="{4624A3E7-C268-4B33-8E90-1D663DD0078C}" type="pres">
      <dgm:prSet presAssocID="{41CE96A7-8C6D-4D01-AC2C-AE4839D0801D}" presName="Name9" presStyleLbl="parChTrans1D2" presStyleIdx="4" presStyleCnt="5"/>
      <dgm:spPr/>
    </dgm:pt>
    <dgm:pt modelId="{360F55A7-8A47-47CC-BC4A-E0E383497079}" type="pres">
      <dgm:prSet presAssocID="{41CE96A7-8C6D-4D01-AC2C-AE4839D0801D}" presName="connTx" presStyleLbl="parChTrans1D2" presStyleIdx="4" presStyleCnt="5"/>
      <dgm:spPr/>
    </dgm:pt>
    <dgm:pt modelId="{4AAC99C7-34E6-4624-B8A9-D312376F1F77}" type="pres">
      <dgm:prSet presAssocID="{4ACFF03A-9260-4431-B419-115D245A1A16}" presName="node" presStyleLbl="node1" presStyleIdx="4" presStyleCnt="5" custScaleX="131168" custScaleY="117182" custRadScaleRad="119132" custRadScaleInc="35299">
        <dgm:presLayoutVars>
          <dgm:bulletEnabled val="1"/>
        </dgm:presLayoutVars>
      </dgm:prSet>
      <dgm:spPr/>
    </dgm:pt>
  </dgm:ptLst>
  <dgm:cxnLst>
    <dgm:cxn modelId="{37E52009-E4B8-4EBF-95F7-00FF1769C486}" type="presOf" srcId="{BC503F05-B70E-46EB-9047-3F6ADF4716F7}" destId="{CDBF0665-D60C-436A-94B2-FB283DA98A76}" srcOrd="0" destOrd="0" presId="urn:microsoft.com/office/officeart/2005/8/layout/radial1"/>
    <dgm:cxn modelId="{0E398518-0725-456E-AAFF-3B2210B32C2F}" type="presOf" srcId="{1E563124-249B-47EA-AF97-120A6C56181B}" destId="{151FF2E5-838E-4DE6-9810-B53DDB112720}" srcOrd="0" destOrd="0" presId="urn:microsoft.com/office/officeart/2005/8/layout/radial1"/>
    <dgm:cxn modelId="{36C5631C-32B8-41F5-AAF0-520CB5AB1D2A}" type="presOf" srcId="{41CE96A7-8C6D-4D01-AC2C-AE4839D0801D}" destId="{4624A3E7-C268-4B33-8E90-1D663DD0078C}" srcOrd="0" destOrd="0" presId="urn:microsoft.com/office/officeart/2005/8/layout/radial1"/>
    <dgm:cxn modelId="{A462AA1E-7535-46BD-BEC7-A342495F187C}" type="presOf" srcId="{1E563124-249B-47EA-AF97-120A6C56181B}" destId="{40C2573F-B76D-45C6-B8AF-6CA31E8750CF}" srcOrd="1" destOrd="0" presId="urn:microsoft.com/office/officeart/2005/8/layout/radial1"/>
    <dgm:cxn modelId="{CCBE2721-AAB4-4F84-82C8-1B2E2D7D68B1}" type="presOf" srcId="{41CE96A7-8C6D-4D01-AC2C-AE4839D0801D}" destId="{360F55A7-8A47-47CC-BC4A-E0E383497079}" srcOrd="1" destOrd="0" presId="urn:microsoft.com/office/officeart/2005/8/layout/radial1"/>
    <dgm:cxn modelId="{79CC1052-A291-4A7B-AD3F-1339DB2E2985}" type="presOf" srcId="{0B7384B0-0BBE-4795-9611-F16ABD4ED812}" destId="{FDBCF2FC-D3D4-4685-B4A5-201A933A8138}" srcOrd="1" destOrd="0" presId="urn:microsoft.com/office/officeart/2005/8/layout/radial1"/>
    <dgm:cxn modelId="{4C7FAC63-07AE-437E-A225-1625E2DCB781}" type="presOf" srcId="{4ACFF03A-9260-4431-B419-115D245A1A16}" destId="{4AAC99C7-34E6-4624-B8A9-D312376F1F77}" srcOrd="0" destOrd="0" presId="urn:microsoft.com/office/officeart/2005/8/layout/radial1"/>
    <dgm:cxn modelId="{43BE946B-900B-4EE8-B63D-0C4C4BFBE7FD}" srcId="{4D4E6D46-6418-43B3-A7A9-4AA6210E71A9}" destId="{B29F7F03-6B0C-4663-B801-918BE8615B27}" srcOrd="0" destOrd="0" parTransId="{42568E6A-8F5F-46DF-B045-1538E44994D7}" sibTransId="{C6E542FB-0C6B-4D8C-A0D3-9E627D0B738B}"/>
    <dgm:cxn modelId="{0D871472-E9B4-4C2C-BB3E-19A51CC962AD}" type="presOf" srcId="{4D4E6D46-6418-43B3-A7A9-4AA6210E71A9}" destId="{8EB97358-0860-4532-9D70-24C45CA658E9}" srcOrd="0" destOrd="0" presId="urn:microsoft.com/office/officeart/2005/8/layout/radial1"/>
    <dgm:cxn modelId="{09521976-36A6-4DFC-BD5A-6C7CD788B6F1}" type="presOf" srcId="{A9F5A3BA-8B48-45F1-BD7E-8E985076326F}" destId="{398222D6-33F8-474A-A603-25C2D2A52997}" srcOrd="0" destOrd="0" presId="urn:microsoft.com/office/officeart/2005/8/layout/radial1"/>
    <dgm:cxn modelId="{CC9E4876-9240-409C-A376-9E7F46950E37}" srcId="{4D4E6D46-6418-43B3-A7A9-4AA6210E71A9}" destId="{A9F5A3BA-8B48-45F1-BD7E-8E985076326F}" srcOrd="3" destOrd="0" parTransId="{0B7384B0-0BBE-4795-9611-F16ABD4ED812}" sibTransId="{4B7F8648-E966-4ADD-B741-BA9814CAE273}"/>
    <dgm:cxn modelId="{E6B1C576-F646-4203-BC37-328B1A0F1B28}" type="presOf" srcId="{ACC62E0E-0B04-4F5F-B571-4175B830A0DD}" destId="{0BE14138-9329-4C86-B736-486063188961}" srcOrd="1" destOrd="0" presId="urn:microsoft.com/office/officeart/2005/8/layout/radial1"/>
    <dgm:cxn modelId="{1C80C578-E21D-48E1-93B1-ED998FA2B544}" srcId="{4D4E6D46-6418-43B3-A7A9-4AA6210E71A9}" destId="{BC503F05-B70E-46EB-9047-3F6ADF4716F7}" srcOrd="1" destOrd="0" parTransId="{1E563124-249B-47EA-AF97-120A6C56181B}" sibTransId="{388DF750-8EE4-45D9-8AA9-F549AFC25A8B}"/>
    <dgm:cxn modelId="{D3936782-BCCB-4297-BD10-6CE727D1ED3C}" type="presOf" srcId="{42568E6A-8F5F-46DF-B045-1538E44994D7}" destId="{3ADF703E-9910-4656-A1D4-D75A1D84ECCB}" srcOrd="1" destOrd="0" presId="urn:microsoft.com/office/officeart/2005/8/layout/radial1"/>
    <dgm:cxn modelId="{F247FE8A-FC25-4C20-9BAD-1AE01FE7F758}" type="presOf" srcId="{9E63E738-F87C-452C-8AAA-673548944083}" destId="{A06B2390-D807-4850-87CE-BBBE45A43D49}" srcOrd="0" destOrd="0" presId="urn:microsoft.com/office/officeart/2005/8/layout/radial1"/>
    <dgm:cxn modelId="{7FD8629B-4FC6-4612-825C-24A607A88883}" type="presOf" srcId="{B29F7F03-6B0C-4663-B801-918BE8615B27}" destId="{79FC1DC6-D4E2-4BAC-94A6-41B89F92A7BB}" srcOrd="0" destOrd="0" presId="urn:microsoft.com/office/officeart/2005/8/layout/radial1"/>
    <dgm:cxn modelId="{FD9B509F-7A57-42A9-B8AC-E22056135B54}" srcId="{BD3425FA-A9DE-432C-8E83-13B1D893903A}" destId="{4D4E6D46-6418-43B3-A7A9-4AA6210E71A9}" srcOrd="0" destOrd="0" parTransId="{96F10B4D-0CCC-46A5-BFD1-9BB992768B1B}" sibTransId="{3934E8B8-63B6-4CB2-A18D-0D5ABFF11FB0}"/>
    <dgm:cxn modelId="{987850B2-568B-44A8-9C93-D971613956DC}" srcId="{4D4E6D46-6418-43B3-A7A9-4AA6210E71A9}" destId="{4ACFF03A-9260-4431-B419-115D245A1A16}" srcOrd="4" destOrd="0" parTransId="{41CE96A7-8C6D-4D01-AC2C-AE4839D0801D}" sibTransId="{61910CFD-B477-47C0-8019-B46FA797096B}"/>
    <dgm:cxn modelId="{2B667EBA-8919-4B11-9A3A-FDF3FE0CDD9E}" type="presOf" srcId="{42568E6A-8F5F-46DF-B045-1538E44994D7}" destId="{822A9CD7-5067-42E2-ABAA-D93568D4592A}" srcOrd="0" destOrd="0" presId="urn:microsoft.com/office/officeart/2005/8/layout/radial1"/>
    <dgm:cxn modelId="{935F32BE-24F5-46EF-AD65-9A6D96DB4DC3}" type="presOf" srcId="{BD3425FA-A9DE-432C-8E83-13B1D893903A}" destId="{FE66D2D2-E4AF-471B-901A-B93C693AB200}" srcOrd="0" destOrd="0" presId="urn:microsoft.com/office/officeart/2005/8/layout/radial1"/>
    <dgm:cxn modelId="{46A47FDB-F380-4CAE-87F8-767328BB3E78}" type="presOf" srcId="{0B7384B0-0BBE-4795-9611-F16ABD4ED812}" destId="{C4492294-F1F3-4FC7-AFCA-46A296A2109A}" srcOrd="0" destOrd="0" presId="urn:microsoft.com/office/officeart/2005/8/layout/radial1"/>
    <dgm:cxn modelId="{AE8EC5E3-9E80-42FC-B288-A8225714FF65}" type="presOf" srcId="{ACC62E0E-0B04-4F5F-B571-4175B830A0DD}" destId="{9A5DE153-0710-45F8-A973-5EF80DAE4942}" srcOrd="0" destOrd="0" presId="urn:microsoft.com/office/officeart/2005/8/layout/radial1"/>
    <dgm:cxn modelId="{8CBAA8F4-B721-492A-9331-E1011B5223B3}" srcId="{4D4E6D46-6418-43B3-A7A9-4AA6210E71A9}" destId="{9E63E738-F87C-452C-8AAA-673548944083}" srcOrd="2" destOrd="0" parTransId="{ACC62E0E-0B04-4F5F-B571-4175B830A0DD}" sibTransId="{23EA9479-B3EF-43D0-8580-C755D0D42E38}"/>
    <dgm:cxn modelId="{28A29267-0336-4850-AFE9-672634A1645F}" type="presParOf" srcId="{FE66D2D2-E4AF-471B-901A-B93C693AB200}" destId="{8EB97358-0860-4532-9D70-24C45CA658E9}" srcOrd="0" destOrd="0" presId="urn:microsoft.com/office/officeart/2005/8/layout/radial1"/>
    <dgm:cxn modelId="{098E96C1-A58B-4503-BDE2-D01EDE028581}" type="presParOf" srcId="{FE66D2D2-E4AF-471B-901A-B93C693AB200}" destId="{822A9CD7-5067-42E2-ABAA-D93568D4592A}" srcOrd="1" destOrd="0" presId="urn:microsoft.com/office/officeart/2005/8/layout/radial1"/>
    <dgm:cxn modelId="{BDE45F6F-7334-4BFA-8931-5754F5BBCD29}" type="presParOf" srcId="{822A9CD7-5067-42E2-ABAA-D93568D4592A}" destId="{3ADF703E-9910-4656-A1D4-D75A1D84ECCB}" srcOrd="0" destOrd="0" presId="urn:microsoft.com/office/officeart/2005/8/layout/radial1"/>
    <dgm:cxn modelId="{EA86FD14-0332-48C1-8996-54DB5D156C0D}" type="presParOf" srcId="{FE66D2D2-E4AF-471B-901A-B93C693AB200}" destId="{79FC1DC6-D4E2-4BAC-94A6-41B89F92A7BB}" srcOrd="2" destOrd="0" presId="urn:microsoft.com/office/officeart/2005/8/layout/radial1"/>
    <dgm:cxn modelId="{0F627FE9-6252-41DD-A981-C870472BB079}" type="presParOf" srcId="{FE66D2D2-E4AF-471B-901A-B93C693AB200}" destId="{151FF2E5-838E-4DE6-9810-B53DDB112720}" srcOrd="3" destOrd="0" presId="urn:microsoft.com/office/officeart/2005/8/layout/radial1"/>
    <dgm:cxn modelId="{571A6392-C08E-4CDE-BBA4-E438D73663B1}" type="presParOf" srcId="{151FF2E5-838E-4DE6-9810-B53DDB112720}" destId="{40C2573F-B76D-45C6-B8AF-6CA31E8750CF}" srcOrd="0" destOrd="0" presId="urn:microsoft.com/office/officeart/2005/8/layout/radial1"/>
    <dgm:cxn modelId="{C9024C0A-E934-40A4-A328-3E41F06B4FA8}" type="presParOf" srcId="{FE66D2D2-E4AF-471B-901A-B93C693AB200}" destId="{CDBF0665-D60C-436A-94B2-FB283DA98A76}" srcOrd="4" destOrd="0" presId="urn:microsoft.com/office/officeart/2005/8/layout/radial1"/>
    <dgm:cxn modelId="{C2C88016-C61D-4897-88D6-8775EF8DAD66}" type="presParOf" srcId="{FE66D2D2-E4AF-471B-901A-B93C693AB200}" destId="{9A5DE153-0710-45F8-A973-5EF80DAE4942}" srcOrd="5" destOrd="0" presId="urn:microsoft.com/office/officeart/2005/8/layout/radial1"/>
    <dgm:cxn modelId="{B6BC3A4B-73C4-45FA-B05B-20D6AD37744C}" type="presParOf" srcId="{9A5DE153-0710-45F8-A973-5EF80DAE4942}" destId="{0BE14138-9329-4C86-B736-486063188961}" srcOrd="0" destOrd="0" presId="urn:microsoft.com/office/officeart/2005/8/layout/radial1"/>
    <dgm:cxn modelId="{B296545D-E446-4AE6-882E-B051521DA777}" type="presParOf" srcId="{FE66D2D2-E4AF-471B-901A-B93C693AB200}" destId="{A06B2390-D807-4850-87CE-BBBE45A43D49}" srcOrd="6" destOrd="0" presId="urn:microsoft.com/office/officeart/2005/8/layout/radial1"/>
    <dgm:cxn modelId="{E5813CA5-B352-41BF-8C76-EE6D44CC96F1}" type="presParOf" srcId="{FE66D2D2-E4AF-471B-901A-B93C693AB200}" destId="{C4492294-F1F3-4FC7-AFCA-46A296A2109A}" srcOrd="7" destOrd="0" presId="urn:microsoft.com/office/officeart/2005/8/layout/radial1"/>
    <dgm:cxn modelId="{C547A402-96CC-413D-9A08-D87000A916F5}" type="presParOf" srcId="{C4492294-F1F3-4FC7-AFCA-46A296A2109A}" destId="{FDBCF2FC-D3D4-4685-B4A5-201A933A8138}" srcOrd="0" destOrd="0" presId="urn:microsoft.com/office/officeart/2005/8/layout/radial1"/>
    <dgm:cxn modelId="{39F4EA3C-14A1-4467-BED2-6F3A1A1AE922}" type="presParOf" srcId="{FE66D2D2-E4AF-471B-901A-B93C693AB200}" destId="{398222D6-33F8-474A-A603-25C2D2A52997}" srcOrd="8" destOrd="0" presId="urn:microsoft.com/office/officeart/2005/8/layout/radial1"/>
    <dgm:cxn modelId="{FC5972EC-FF47-4971-BC6E-8828DC4359B2}" type="presParOf" srcId="{FE66D2D2-E4AF-471B-901A-B93C693AB200}" destId="{4624A3E7-C268-4B33-8E90-1D663DD0078C}" srcOrd="9" destOrd="0" presId="urn:microsoft.com/office/officeart/2005/8/layout/radial1"/>
    <dgm:cxn modelId="{F3191CEB-9FB2-4D74-B9D3-15C379DBB9F1}" type="presParOf" srcId="{4624A3E7-C268-4B33-8E90-1D663DD0078C}" destId="{360F55A7-8A47-47CC-BC4A-E0E383497079}" srcOrd="0" destOrd="0" presId="urn:microsoft.com/office/officeart/2005/8/layout/radial1"/>
    <dgm:cxn modelId="{EC34FD59-9174-41A0-A087-9F8712BCC514}" type="presParOf" srcId="{FE66D2D2-E4AF-471B-901A-B93C693AB200}" destId="{4AAC99C7-34E6-4624-B8A9-D312376F1F7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929EF-ED50-4FB4-8DF0-B8B6F58AA4D7}">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14502-44CE-42B9-A67D-661EAD2CDEC1}">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7E639C-3247-4FAF-BA5D-8DE83E6D4138}">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da-DK" sz="2500" kern="1200" dirty="0"/>
            <a:t>59 lektioner</a:t>
          </a:r>
          <a:endParaRPr lang="en-US" sz="2500" kern="1200" dirty="0"/>
        </a:p>
      </dsp:txBody>
      <dsp:txXfrm>
        <a:off x="1493203" y="552"/>
        <a:ext cx="6736396" cy="1292816"/>
      </dsp:txXfrm>
    </dsp:sp>
    <dsp:sp modelId="{AD437433-DB4C-43D0-92A9-3EF9E2ADC37E}">
      <dsp:nvSpPr>
        <dsp:cNvPr id="0" name=""/>
        <dsp:cNvSpPr/>
      </dsp:nvSpPr>
      <dsp:spPr>
        <a:xfrm>
          <a:off x="0" y="1688117"/>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209AC-1510-4DBD-8753-923A97F17BDB}">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3CC4C0-D91C-422F-88AF-9110440D4398}">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da-DK" sz="2500" kern="1200" dirty="0"/>
            <a:t>Læsepensum: 150-250 sider</a:t>
          </a:r>
          <a:endParaRPr lang="en-US" sz="2500" kern="1200" dirty="0"/>
        </a:p>
      </dsp:txBody>
      <dsp:txXfrm>
        <a:off x="1493203" y="1616573"/>
        <a:ext cx="6736396" cy="1292816"/>
      </dsp:txXfrm>
    </dsp:sp>
    <dsp:sp modelId="{59BF4EAA-1BA3-421F-B324-A17104E9F5C6}">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6A013-9F16-4144-B3E2-0B674D5B04F8}">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467100-85E0-41A0-B466-86690DE5F2F6}">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da-DK" sz="2500" kern="1200" dirty="0"/>
            <a:t>Primært et mundtligt fag</a:t>
          </a:r>
          <a:endParaRPr lang="en-US" sz="2500" kern="1200" dirty="0"/>
        </a:p>
      </dsp:txBody>
      <dsp:txXfrm>
        <a:off x="1493203" y="3232593"/>
        <a:ext cx="6736396" cy="1292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rgbClr val="FFFF00"/>
              </a:solidFill>
            </a:rPr>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solidFill>
                <a:srgbClr val="FFFF00"/>
              </a:solidFill>
            </a:rPr>
            <a:t>Social-psykologi</a:t>
          </a:r>
          <a:endParaRPr lang="da-DK" sz="2400" kern="1200" dirty="0">
            <a:solidFill>
              <a:srgbClr val="FFFF00"/>
            </a:solidFill>
          </a:endParaRPr>
        </a:p>
      </dsp:txBody>
      <dsp:txXfrm>
        <a:off x="800342" y="1121124"/>
        <a:ext cx="1778297" cy="15886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dirty="0">
              <a:solidFill>
                <a:srgbClr val="FFFF00"/>
              </a:solidFill>
            </a:rPr>
            <a:t>Psykologi</a:t>
          </a:r>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76D37-7A3D-4F9A-87F7-3093DA6E644F}">
      <dsp:nvSpPr>
        <dsp:cNvPr id="0" name=""/>
        <dsp:cNvSpPr/>
      </dsp:nvSpPr>
      <dsp:spPr>
        <a:xfrm>
          <a:off x="0" y="3406931"/>
          <a:ext cx="8229600" cy="1118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a-DK" sz="1800" kern="1200" dirty="0"/>
            <a:t>Eksaminationstiden er ca. 24 minutter. Der gives ca. 48 minutters forberedelsestid. Eksaminationen indledes med eksaminandens præsentation og former sig derefter som en samtale mellem </a:t>
          </a:r>
          <a:r>
            <a:rPr lang="da-DK" sz="1800" kern="1200" dirty="0" err="1"/>
            <a:t>eksaminant</a:t>
          </a:r>
          <a:r>
            <a:rPr lang="da-DK" sz="1800" kern="1200" dirty="0"/>
            <a:t> og eksaminator med udgangspunkt i opgaven. </a:t>
          </a:r>
          <a:endParaRPr lang="en-US" sz="1800" kern="1200" dirty="0"/>
        </a:p>
      </dsp:txBody>
      <dsp:txXfrm>
        <a:off x="0" y="3406931"/>
        <a:ext cx="8229600" cy="1118231"/>
      </dsp:txXfrm>
    </dsp:sp>
    <dsp:sp modelId="{D141826E-912B-400C-8B9D-F9C4C51691D6}">
      <dsp:nvSpPr>
        <dsp:cNvPr id="0" name=""/>
        <dsp:cNvSpPr/>
      </dsp:nvSpPr>
      <dsp:spPr>
        <a:xfrm rot="10800000">
          <a:off x="0" y="1703865"/>
          <a:ext cx="8229600" cy="17198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a-DK" sz="1800" kern="1200" dirty="0"/>
            <a:t>Opgaverne består af en overskrift, der angiver tema, underspørgsmål med flere taksonomiske niveauer samt et bilagsmateriale på to til tre normalsider.</a:t>
          </a:r>
          <a:endParaRPr lang="en-US" sz="1800" kern="1200" dirty="0"/>
        </a:p>
      </dsp:txBody>
      <dsp:txXfrm rot="10800000">
        <a:off x="0" y="1703865"/>
        <a:ext cx="8229600" cy="1117500"/>
      </dsp:txXfrm>
    </dsp:sp>
    <dsp:sp modelId="{56BB096E-5F6C-472D-A28F-5E1670BB6E25}">
      <dsp:nvSpPr>
        <dsp:cNvPr id="0" name=""/>
        <dsp:cNvSpPr/>
      </dsp:nvSpPr>
      <dsp:spPr>
        <a:xfrm rot="10800000">
          <a:off x="0" y="799"/>
          <a:ext cx="8229600" cy="17198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a-DK" sz="1800" kern="1200" dirty="0"/>
            <a:t>Der afholdes en mundtlig prøve, hvor man trækker en case, som primært skal analyseres inden for emnet. En case kan være en forskningsartikel, en case fra det virkelige liv, en artikel, et billede.</a:t>
          </a:r>
          <a:endParaRPr lang="en-US" sz="1800" kern="1200" dirty="0"/>
        </a:p>
      </dsp:txBody>
      <dsp:txXfrm rot="10800000">
        <a:off x="0" y="799"/>
        <a:ext cx="8229600" cy="111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39187-56F1-44D9-832F-52EEF106A13C}">
      <dsp:nvSpPr>
        <dsp:cNvPr id="0" name=""/>
        <dsp:cNvSpPr/>
      </dsp:nvSpPr>
      <dsp:spPr>
        <a:xfrm>
          <a:off x="393299" y="1182981"/>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8DEBE-C28A-47D3-8A33-AFC3CE421DDD}">
      <dsp:nvSpPr>
        <dsp:cNvPr id="0" name=""/>
        <dsp:cNvSpPr/>
      </dsp:nvSpPr>
      <dsp:spPr>
        <a:xfrm>
          <a:off x="627299" y="14169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04DF6-F306-4950-9A4E-99532E5B803E}">
      <dsp:nvSpPr>
        <dsp:cNvPr id="0" name=""/>
        <dsp:cNvSpPr/>
      </dsp:nvSpPr>
      <dsp:spPr>
        <a:xfrm>
          <a:off x="42299"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Socialpsykologi</a:t>
          </a:r>
          <a:endParaRPr lang="en-US" sz="1400" kern="1200"/>
        </a:p>
      </dsp:txBody>
      <dsp:txXfrm>
        <a:off x="42299" y="2622981"/>
        <a:ext cx="1800000" cy="720000"/>
      </dsp:txXfrm>
    </dsp:sp>
    <dsp:sp modelId="{213488F4-BD1C-4248-ABE9-04E1ED5BB144}">
      <dsp:nvSpPr>
        <dsp:cNvPr id="0" name=""/>
        <dsp:cNvSpPr/>
      </dsp:nvSpPr>
      <dsp:spPr>
        <a:xfrm>
          <a:off x="2508300" y="1182981"/>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FA986-0DB3-4C97-B6E9-144035B57DA0}">
      <dsp:nvSpPr>
        <dsp:cNvPr id="0" name=""/>
        <dsp:cNvSpPr/>
      </dsp:nvSpPr>
      <dsp:spPr>
        <a:xfrm>
          <a:off x="2742300" y="14169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21E17E-D4ED-41D4-A3F2-92F0625AD621}">
      <dsp:nvSpPr>
        <dsp:cNvPr id="0" name=""/>
        <dsp:cNvSpPr/>
      </dsp:nvSpPr>
      <dsp:spPr>
        <a:xfrm>
          <a:off x="2157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Udviklingspsykologi</a:t>
          </a:r>
          <a:endParaRPr lang="en-US" sz="1400" kern="1200"/>
        </a:p>
      </dsp:txBody>
      <dsp:txXfrm>
        <a:off x="2157300" y="2622981"/>
        <a:ext cx="1800000" cy="720000"/>
      </dsp:txXfrm>
    </dsp:sp>
    <dsp:sp modelId="{EE97551F-9E04-4D68-9AB8-AB3ADAFB081A}">
      <dsp:nvSpPr>
        <dsp:cNvPr id="0" name=""/>
        <dsp:cNvSpPr/>
      </dsp:nvSpPr>
      <dsp:spPr>
        <a:xfrm>
          <a:off x="4623300" y="1182981"/>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9E060-8B33-4EA4-8708-BD2C3F0D5DDD}">
      <dsp:nvSpPr>
        <dsp:cNvPr id="0" name=""/>
        <dsp:cNvSpPr/>
      </dsp:nvSpPr>
      <dsp:spPr>
        <a:xfrm>
          <a:off x="4857300" y="14169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FCFF1E-9D68-4C94-8094-9CD5E0C7A77A}">
      <dsp:nvSpPr>
        <dsp:cNvPr id="0" name=""/>
        <dsp:cNvSpPr/>
      </dsp:nvSpPr>
      <dsp:spPr>
        <a:xfrm>
          <a:off x="4272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Kognition og indlæring</a:t>
          </a:r>
          <a:endParaRPr lang="en-US" sz="1400" kern="1200"/>
        </a:p>
      </dsp:txBody>
      <dsp:txXfrm>
        <a:off x="4272300" y="2622981"/>
        <a:ext cx="1800000" cy="720000"/>
      </dsp:txXfrm>
    </dsp:sp>
    <dsp:sp modelId="{55DFB278-8379-43B0-8A65-05F6686AB9B8}">
      <dsp:nvSpPr>
        <dsp:cNvPr id="0" name=""/>
        <dsp:cNvSpPr/>
      </dsp:nvSpPr>
      <dsp:spPr>
        <a:xfrm>
          <a:off x="6738300" y="1182981"/>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4E208-D9C2-4052-B9B9-79F236C472AD}">
      <dsp:nvSpPr>
        <dsp:cNvPr id="0" name=""/>
        <dsp:cNvSpPr/>
      </dsp:nvSpPr>
      <dsp:spPr>
        <a:xfrm>
          <a:off x="6972300" y="14169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7E6E2E-30CD-491E-8060-818BE811F6A8}">
      <dsp:nvSpPr>
        <dsp:cNvPr id="0" name=""/>
        <dsp:cNvSpPr/>
      </dsp:nvSpPr>
      <dsp:spPr>
        <a:xfrm>
          <a:off x="6387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Personlighed og identitet</a:t>
          </a:r>
          <a:endParaRPr lang="en-US" sz="1400" kern="1200"/>
        </a:p>
      </dsp:txBody>
      <dsp:txXfrm>
        <a:off x="6387300" y="2622981"/>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0EF88-C611-4816-B290-C12382FFA9B2}">
      <dsp:nvSpPr>
        <dsp:cNvPr id="0" name=""/>
        <dsp:cNvSpPr/>
      </dsp:nvSpPr>
      <dsp:spPr>
        <a:xfrm>
          <a:off x="1851818" y="0"/>
          <a:ext cx="4525963" cy="45259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u="sng" kern="1200" dirty="0"/>
            <a:t>(Sub)Kulturen/</a:t>
          </a:r>
        </a:p>
        <a:p>
          <a:pPr marL="0" lvl="0" indent="0" algn="ctr" defTabSz="622300">
            <a:lnSpc>
              <a:spcPct val="90000"/>
            </a:lnSpc>
            <a:spcBef>
              <a:spcPct val="0"/>
            </a:spcBef>
            <a:spcAft>
              <a:spcPct val="35000"/>
            </a:spcAft>
            <a:buNone/>
          </a:pPr>
          <a:r>
            <a:rPr lang="da-DK" sz="1400" u="sng" kern="1200" dirty="0"/>
            <a:t>ydre faktorer</a:t>
          </a:r>
        </a:p>
        <a:p>
          <a:pPr marL="0" lvl="0" indent="0" algn="ctr" defTabSz="622300">
            <a:lnSpc>
              <a:spcPct val="90000"/>
            </a:lnSpc>
            <a:spcBef>
              <a:spcPct val="0"/>
            </a:spcBef>
            <a:spcAft>
              <a:spcPct val="35000"/>
            </a:spcAft>
            <a:buNone/>
          </a:pPr>
          <a:r>
            <a:rPr lang="da-DK" sz="1200" kern="1200" dirty="0"/>
            <a:t>Fx individualistisk &gt;&lt; kollektivistisk kultur</a:t>
          </a:r>
        </a:p>
      </dsp:txBody>
      <dsp:txXfrm>
        <a:off x="3323887" y="226298"/>
        <a:ext cx="1581824" cy="678894"/>
      </dsp:txXfrm>
    </dsp:sp>
    <dsp:sp modelId="{E1258C08-C8FD-4374-B685-AB2F59F61396}">
      <dsp:nvSpPr>
        <dsp:cNvPr id="0" name=""/>
        <dsp:cNvSpPr/>
      </dsp:nvSpPr>
      <dsp:spPr>
        <a:xfrm>
          <a:off x="2510928" y="1140282"/>
          <a:ext cx="3234083" cy="3234117"/>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u="sng" kern="1200" dirty="0"/>
            <a:t>Det nære miljø/ ydre faktorer</a:t>
          </a:r>
        </a:p>
        <a:p>
          <a:pPr marL="0" lvl="0" indent="0" algn="ctr" defTabSz="622300">
            <a:lnSpc>
              <a:spcPct val="90000"/>
            </a:lnSpc>
            <a:spcBef>
              <a:spcPct val="0"/>
            </a:spcBef>
            <a:spcAft>
              <a:spcPct val="35000"/>
            </a:spcAft>
            <a:buNone/>
          </a:pPr>
          <a:r>
            <a:rPr lang="da-DK" sz="1200" kern="1200" dirty="0"/>
            <a:t>Fx relation mellem forældre og barn</a:t>
          </a:r>
        </a:p>
      </dsp:txBody>
      <dsp:txXfrm>
        <a:off x="3374429" y="1342414"/>
        <a:ext cx="1507082" cy="606397"/>
      </dsp:txXfrm>
    </dsp:sp>
    <dsp:sp modelId="{8290B97C-024F-472B-BA21-798DAB523996}">
      <dsp:nvSpPr>
        <dsp:cNvPr id="0" name=""/>
        <dsp:cNvSpPr/>
      </dsp:nvSpPr>
      <dsp:spPr>
        <a:xfrm>
          <a:off x="3106687" y="2188846"/>
          <a:ext cx="2067459" cy="206745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u="sng" kern="1200" dirty="0"/>
            <a:t>Individet/indre faktorer</a:t>
          </a:r>
        </a:p>
        <a:p>
          <a:pPr marL="0" lvl="0" indent="0" algn="ctr" defTabSz="622300">
            <a:lnSpc>
              <a:spcPct val="90000"/>
            </a:lnSpc>
            <a:spcBef>
              <a:spcPct val="0"/>
            </a:spcBef>
            <a:spcAft>
              <a:spcPct val="35000"/>
            </a:spcAft>
            <a:buNone/>
          </a:pPr>
          <a:r>
            <a:rPr lang="da-DK" sz="1200" kern="1200" dirty="0"/>
            <a:t>Fx personlighed</a:t>
          </a:r>
        </a:p>
        <a:p>
          <a:pPr marL="0" lvl="0" indent="0" algn="ctr" defTabSz="622300">
            <a:lnSpc>
              <a:spcPct val="90000"/>
            </a:lnSpc>
            <a:spcBef>
              <a:spcPct val="0"/>
            </a:spcBef>
            <a:spcAft>
              <a:spcPct val="35000"/>
            </a:spcAft>
            <a:buNone/>
          </a:pPr>
          <a:r>
            <a:rPr lang="da-DK" sz="1200" kern="1200" dirty="0"/>
            <a:t>kognitive skemaer</a:t>
          </a:r>
        </a:p>
        <a:p>
          <a:pPr marL="0" lvl="0" indent="0" algn="ctr" defTabSz="622300">
            <a:lnSpc>
              <a:spcPct val="90000"/>
            </a:lnSpc>
            <a:spcBef>
              <a:spcPct val="0"/>
            </a:spcBef>
            <a:spcAft>
              <a:spcPct val="35000"/>
            </a:spcAft>
            <a:buNone/>
          </a:pPr>
          <a:r>
            <a:rPr lang="da-DK" sz="1200" kern="1200" dirty="0"/>
            <a:t>intelligens</a:t>
          </a:r>
        </a:p>
        <a:p>
          <a:pPr marL="0" lvl="0" indent="0" algn="ctr" defTabSz="622300">
            <a:lnSpc>
              <a:spcPct val="90000"/>
            </a:lnSpc>
            <a:spcBef>
              <a:spcPct val="0"/>
            </a:spcBef>
            <a:spcAft>
              <a:spcPct val="35000"/>
            </a:spcAft>
            <a:buNone/>
          </a:pPr>
          <a:endParaRPr lang="da-DK" sz="1400" kern="1200" dirty="0"/>
        </a:p>
      </dsp:txBody>
      <dsp:txXfrm>
        <a:off x="3409459" y="2705711"/>
        <a:ext cx="1461914" cy="1033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0EF88-C611-4816-B290-C12382FFA9B2}">
      <dsp:nvSpPr>
        <dsp:cNvPr id="0" name=""/>
        <dsp:cNvSpPr/>
      </dsp:nvSpPr>
      <dsp:spPr>
        <a:xfrm>
          <a:off x="20885" y="0"/>
          <a:ext cx="4525963" cy="45259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u="sng" kern="1200" dirty="0"/>
            <a:t>(Sub)Kulturen/</a:t>
          </a:r>
        </a:p>
        <a:p>
          <a:pPr marL="0" lvl="0" indent="0" algn="ctr" defTabSz="622300">
            <a:lnSpc>
              <a:spcPct val="90000"/>
            </a:lnSpc>
            <a:spcBef>
              <a:spcPct val="0"/>
            </a:spcBef>
            <a:spcAft>
              <a:spcPct val="35000"/>
            </a:spcAft>
            <a:buNone/>
          </a:pPr>
          <a:r>
            <a:rPr lang="da-DK" sz="1400" u="sng" kern="1200" dirty="0"/>
            <a:t>ydre faktorer</a:t>
          </a:r>
        </a:p>
        <a:p>
          <a:pPr marL="0" lvl="0" indent="0" algn="ctr" defTabSz="622300">
            <a:lnSpc>
              <a:spcPct val="90000"/>
            </a:lnSpc>
            <a:spcBef>
              <a:spcPct val="0"/>
            </a:spcBef>
            <a:spcAft>
              <a:spcPct val="35000"/>
            </a:spcAft>
            <a:buNone/>
          </a:pPr>
          <a:r>
            <a:rPr lang="da-DK" sz="1200" kern="1200" dirty="0"/>
            <a:t>Fx individualistisk &gt;&lt; kollektivistisk kultur</a:t>
          </a:r>
        </a:p>
      </dsp:txBody>
      <dsp:txXfrm>
        <a:off x="1492954" y="226298"/>
        <a:ext cx="1581824" cy="678894"/>
      </dsp:txXfrm>
    </dsp:sp>
    <dsp:sp modelId="{E1258C08-C8FD-4374-B685-AB2F59F61396}">
      <dsp:nvSpPr>
        <dsp:cNvPr id="0" name=""/>
        <dsp:cNvSpPr/>
      </dsp:nvSpPr>
      <dsp:spPr>
        <a:xfrm>
          <a:off x="484938" y="1140282"/>
          <a:ext cx="3234083" cy="3234117"/>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u="sng" kern="1200" dirty="0"/>
            <a:t>Det nære miljø/ ydre faktorer</a:t>
          </a:r>
        </a:p>
        <a:p>
          <a:pPr marL="0" lvl="0" indent="0" algn="ctr" defTabSz="622300">
            <a:lnSpc>
              <a:spcPct val="90000"/>
            </a:lnSpc>
            <a:spcBef>
              <a:spcPct val="0"/>
            </a:spcBef>
            <a:spcAft>
              <a:spcPct val="35000"/>
            </a:spcAft>
            <a:buNone/>
          </a:pPr>
          <a:r>
            <a:rPr lang="da-DK" sz="1200" kern="1200" dirty="0"/>
            <a:t>Fx relation mellem forældre og barn</a:t>
          </a:r>
        </a:p>
      </dsp:txBody>
      <dsp:txXfrm>
        <a:off x="1348438" y="1342414"/>
        <a:ext cx="1507082" cy="606397"/>
      </dsp:txXfrm>
    </dsp:sp>
    <dsp:sp modelId="{8290B97C-024F-472B-BA21-798DAB523996}">
      <dsp:nvSpPr>
        <dsp:cNvPr id="0" name=""/>
        <dsp:cNvSpPr/>
      </dsp:nvSpPr>
      <dsp:spPr>
        <a:xfrm>
          <a:off x="1080413" y="2188846"/>
          <a:ext cx="2067459" cy="206745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u="sng" kern="1200" dirty="0"/>
            <a:t>Individet/indre faktorer</a:t>
          </a:r>
        </a:p>
        <a:p>
          <a:pPr marL="0" lvl="0" indent="0" algn="ctr" defTabSz="622300">
            <a:lnSpc>
              <a:spcPct val="90000"/>
            </a:lnSpc>
            <a:spcBef>
              <a:spcPct val="0"/>
            </a:spcBef>
            <a:spcAft>
              <a:spcPct val="35000"/>
            </a:spcAft>
            <a:buNone/>
          </a:pPr>
          <a:r>
            <a:rPr lang="da-DK" sz="1200" kern="1200" dirty="0"/>
            <a:t>Fx personlighed</a:t>
          </a:r>
        </a:p>
        <a:p>
          <a:pPr marL="0" lvl="0" indent="0" algn="ctr" defTabSz="622300">
            <a:lnSpc>
              <a:spcPct val="90000"/>
            </a:lnSpc>
            <a:spcBef>
              <a:spcPct val="0"/>
            </a:spcBef>
            <a:spcAft>
              <a:spcPct val="35000"/>
            </a:spcAft>
            <a:buNone/>
          </a:pPr>
          <a:r>
            <a:rPr lang="da-DK" sz="1200" kern="1200" dirty="0"/>
            <a:t>kognitive skemaer</a:t>
          </a:r>
        </a:p>
        <a:p>
          <a:pPr marL="0" lvl="0" indent="0" algn="ctr" defTabSz="622300">
            <a:lnSpc>
              <a:spcPct val="90000"/>
            </a:lnSpc>
            <a:spcBef>
              <a:spcPct val="0"/>
            </a:spcBef>
            <a:spcAft>
              <a:spcPct val="35000"/>
            </a:spcAft>
            <a:buNone/>
          </a:pPr>
          <a:r>
            <a:rPr lang="da-DK" sz="1200" kern="1200" dirty="0"/>
            <a:t>intelligens</a:t>
          </a:r>
        </a:p>
        <a:p>
          <a:pPr marL="0" lvl="0" indent="0" algn="ctr" defTabSz="622300">
            <a:lnSpc>
              <a:spcPct val="90000"/>
            </a:lnSpc>
            <a:spcBef>
              <a:spcPct val="0"/>
            </a:spcBef>
            <a:spcAft>
              <a:spcPct val="35000"/>
            </a:spcAft>
            <a:buNone/>
          </a:pPr>
          <a:endParaRPr lang="da-DK" sz="1400" kern="1200" dirty="0"/>
        </a:p>
      </dsp:txBody>
      <dsp:txXfrm>
        <a:off x="1383185" y="2705711"/>
        <a:ext cx="1461914" cy="10337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rgbClr val="FFFF00"/>
              </a:solidFill>
            </a:rPr>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rgbClr val="FFFF00"/>
              </a:solidFill>
            </a:rPr>
            <a:t>Behaviorismen/</a:t>
          </a:r>
        </a:p>
        <a:p>
          <a:pPr marL="0" lvl="0" indent="0" algn="ctr" defTabSz="1066800">
            <a:lnSpc>
              <a:spcPct val="90000"/>
            </a:lnSpc>
            <a:spcBef>
              <a:spcPct val="0"/>
            </a:spcBef>
            <a:spcAft>
              <a:spcPct val="35000"/>
            </a:spcAft>
            <a:buNone/>
          </a:pPr>
          <a:r>
            <a:rPr lang="da-DK" sz="2400" kern="1200" dirty="0">
              <a:solidFill>
                <a:srgbClr val="FFFF00"/>
              </a:solidFill>
            </a:rPr>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7358-0860-4532-9D70-24C45CA658E9}">
      <dsp:nvSpPr>
        <dsp:cNvPr id="0" name=""/>
        <dsp:cNvSpPr/>
      </dsp:nvSpPr>
      <dsp:spPr>
        <a:xfrm>
          <a:off x="2808298" y="2315385"/>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b="1" kern="1200"/>
            <a:t>Psykologi</a:t>
          </a:r>
          <a:endParaRPr lang="da-DK" sz="3200" b="1" kern="1200" dirty="0"/>
        </a:p>
      </dsp:txBody>
      <dsp:txXfrm>
        <a:off x="3213035" y="2669286"/>
        <a:ext cx="1954244" cy="1708788"/>
      </dsp:txXfrm>
    </dsp:sp>
    <dsp:sp modelId="{822A9CD7-5067-42E2-ABAA-D93568D4592A}">
      <dsp:nvSpPr>
        <dsp:cNvPr id="0" name=""/>
        <dsp:cNvSpPr/>
      </dsp:nvSpPr>
      <dsp:spPr>
        <a:xfrm rot="16278417">
          <a:off x="4196176" y="2273616"/>
          <a:ext cx="44090" cy="39939"/>
        </a:xfrm>
        <a:custGeom>
          <a:avLst/>
          <a:gdLst/>
          <a:ahLst/>
          <a:cxnLst/>
          <a:rect l="0" t="0" r="0" b="0"/>
          <a:pathLst>
            <a:path>
              <a:moveTo>
                <a:pt x="0" y="19969"/>
              </a:moveTo>
              <a:lnTo>
                <a:pt x="4409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4196176" y="2292197"/>
        <a:ext cx="44090" cy="2778"/>
      </dsp:txXfrm>
    </dsp:sp>
    <dsp:sp modelId="{79FC1DC6-D4E2-4BAC-94A6-41B89F92A7BB}">
      <dsp:nvSpPr>
        <dsp:cNvPr id="0" name=""/>
        <dsp:cNvSpPr/>
      </dsp:nvSpPr>
      <dsp:spPr>
        <a:xfrm>
          <a:off x="2952329" y="-72012"/>
          <a:ext cx="2586253" cy="2343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rgbClr val="FFFF00"/>
              </a:solidFill>
            </a:rPr>
            <a:t>Kognitions-psykologi</a:t>
          </a:r>
        </a:p>
      </dsp:txBody>
      <dsp:txXfrm>
        <a:off x="3331077" y="271231"/>
        <a:ext cx="1828757" cy="1657323"/>
      </dsp:txXfrm>
    </dsp:sp>
    <dsp:sp modelId="{151FF2E5-838E-4DE6-9810-B53DDB112720}">
      <dsp:nvSpPr>
        <dsp:cNvPr id="0" name=""/>
        <dsp:cNvSpPr/>
      </dsp:nvSpPr>
      <dsp:spPr>
        <a:xfrm rot="19408710">
          <a:off x="5187048" y="2548227"/>
          <a:ext cx="586718" cy="39939"/>
        </a:xfrm>
        <a:custGeom>
          <a:avLst/>
          <a:gdLst/>
          <a:ahLst/>
          <a:cxnLst/>
          <a:rect l="0" t="0" r="0" b="0"/>
          <a:pathLst>
            <a:path>
              <a:moveTo>
                <a:pt x="0" y="19969"/>
              </a:moveTo>
              <a:lnTo>
                <a:pt x="58671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5187048" y="2549710"/>
        <a:ext cx="586718" cy="36973"/>
      </dsp:txXfrm>
    </dsp:sp>
    <dsp:sp modelId="{CDBF0665-D60C-436A-94B2-FB283DA98A76}">
      <dsp:nvSpPr>
        <dsp:cNvPr id="0" name=""/>
        <dsp:cNvSpPr/>
      </dsp:nvSpPr>
      <dsp:spPr>
        <a:xfrm>
          <a:off x="5341124" y="504064"/>
          <a:ext cx="2814987" cy="2249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Psykoanalysen</a:t>
          </a:r>
        </a:p>
      </dsp:txBody>
      <dsp:txXfrm>
        <a:off x="5753369" y="833560"/>
        <a:ext cx="1990497" cy="1590946"/>
      </dsp:txXfrm>
    </dsp:sp>
    <dsp:sp modelId="{9A5DE153-0710-45F8-A973-5EF80DAE4942}">
      <dsp:nvSpPr>
        <dsp:cNvPr id="0" name=""/>
        <dsp:cNvSpPr/>
      </dsp:nvSpPr>
      <dsp:spPr>
        <a:xfrm rot="11452027">
          <a:off x="5480301" y="3757155"/>
          <a:ext cx="60108" cy="39939"/>
        </a:xfrm>
        <a:custGeom>
          <a:avLst/>
          <a:gdLst/>
          <a:ahLst/>
          <a:cxnLst/>
          <a:rect l="0" t="0" r="0" b="0"/>
          <a:pathLst>
            <a:path>
              <a:moveTo>
                <a:pt x="0" y="19969"/>
              </a:moveTo>
              <a:lnTo>
                <a:pt x="60108"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rot="10800000">
        <a:off x="5480301" y="3775231"/>
        <a:ext cx="60108" cy="3787"/>
      </dsp:txXfrm>
    </dsp:sp>
    <dsp:sp modelId="{A06B2390-D807-4850-87CE-BBBE45A43D49}">
      <dsp:nvSpPr>
        <dsp:cNvPr id="0" name=""/>
        <dsp:cNvSpPr/>
      </dsp:nvSpPr>
      <dsp:spPr>
        <a:xfrm>
          <a:off x="5435225" y="2808307"/>
          <a:ext cx="3205734" cy="2524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Behaviorismen/</a:t>
          </a:r>
        </a:p>
        <a:p>
          <a:pPr marL="0" lvl="0" indent="0" algn="ctr" defTabSz="1066800">
            <a:lnSpc>
              <a:spcPct val="90000"/>
            </a:lnSpc>
            <a:spcBef>
              <a:spcPct val="0"/>
            </a:spcBef>
            <a:spcAft>
              <a:spcPct val="35000"/>
            </a:spcAft>
            <a:buNone/>
          </a:pPr>
          <a:r>
            <a:rPr lang="da-DK" sz="2400" kern="1200" dirty="0"/>
            <a:t>adfærdspsykologi</a:t>
          </a:r>
        </a:p>
      </dsp:txBody>
      <dsp:txXfrm>
        <a:off x="5904694" y="3177969"/>
        <a:ext cx="2266796" cy="1784885"/>
      </dsp:txXfrm>
    </dsp:sp>
    <dsp:sp modelId="{C4492294-F1F3-4FC7-AFCA-46A296A2109A}">
      <dsp:nvSpPr>
        <dsp:cNvPr id="0" name=""/>
        <dsp:cNvSpPr/>
      </dsp:nvSpPr>
      <dsp:spPr>
        <a:xfrm rot="20598429">
          <a:off x="2882812" y="3894190"/>
          <a:ext cx="10440" cy="39939"/>
        </a:xfrm>
        <a:custGeom>
          <a:avLst/>
          <a:gdLst/>
          <a:ahLst/>
          <a:cxnLst/>
          <a:rect l="0" t="0" r="0" b="0"/>
          <a:pathLst>
            <a:path>
              <a:moveTo>
                <a:pt x="0" y="19969"/>
              </a:moveTo>
              <a:lnTo>
                <a:pt x="10440"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da-DK" sz="2400" kern="1200"/>
        </a:p>
      </dsp:txBody>
      <dsp:txXfrm>
        <a:off x="2882812" y="3913831"/>
        <a:ext cx="10440" cy="657"/>
      </dsp:txXfrm>
    </dsp:sp>
    <dsp:sp modelId="{398222D6-33F8-474A-A603-25C2D2A52997}">
      <dsp:nvSpPr>
        <dsp:cNvPr id="0" name=""/>
        <dsp:cNvSpPr/>
      </dsp:nvSpPr>
      <dsp:spPr>
        <a:xfrm>
          <a:off x="204048" y="3096343"/>
          <a:ext cx="2763718" cy="241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Eksistentiel psykologi</a:t>
          </a:r>
        </a:p>
      </dsp:txBody>
      <dsp:txXfrm>
        <a:off x="608785" y="3450244"/>
        <a:ext cx="1954244" cy="1708788"/>
      </dsp:txXfrm>
    </dsp:sp>
    <dsp:sp modelId="{4624A3E7-C268-4B33-8E90-1D663DD0078C}">
      <dsp:nvSpPr>
        <dsp:cNvPr id="0" name=""/>
        <dsp:cNvSpPr/>
      </dsp:nvSpPr>
      <dsp:spPr>
        <a:xfrm rot="12764739">
          <a:off x="2675346" y="2669805"/>
          <a:ext cx="436289" cy="39939"/>
        </a:xfrm>
        <a:custGeom>
          <a:avLst/>
          <a:gdLst/>
          <a:ahLst/>
          <a:cxnLst/>
          <a:rect l="0" t="0" r="0" b="0"/>
          <a:pathLst>
            <a:path>
              <a:moveTo>
                <a:pt x="0" y="19969"/>
              </a:moveTo>
              <a:lnTo>
                <a:pt x="436289" y="19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882583" y="2678868"/>
        <a:ext cx="21814" cy="21814"/>
      </dsp:txXfrm>
    </dsp:sp>
    <dsp:sp modelId="{4AAC99C7-34E6-4624-B8A9-D312376F1F77}">
      <dsp:nvSpPr>
        <dsp:cNvPr id="0" name=""/>
        <dsp:cNvSpPr/>
      </dsp:nvSpPr>
      <dsp:spPr>
        <a:xfrm>
          <a:off x="432045" y="792097"/>
          <a:ext cx="2514891" cy="2246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err="1"/>
            <a:t>Social-psykologi</a:t>
          </a:r>
          <a:endParaRPr lang="da-DK" sz="2400" kern="1200" dirty="0"/>
        </a:p>
      </dsp:txBody>
      <dsp:txXfrm>
        <a:off x="800342" y="1121124"/>
        <a:ext cx="1778297" cy="1588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DEE3-3AC2-4F60-A73A-AD17FCBBBEFC}" type="datetimeFigureOut">
              <a:rPr lang="da-DK" smtClean="0"/>
              <a:t>18.08.2025</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D1025-08C2-4491-B266-B1D3D42C5BEB}" type="slidenum">
              <a:rPr lang="da-DK" smtClean="0"/>
              <a:t>‹nr.›</a:t>
            </a:fld>
            <a:endParaRPr lang="da-DK"/>
          </a:p>
        </p:txBody>
      </p:sp>
    </p:spTree>
    <p:extLst>
      <p:ext uri="{BB962C8B-B14F-4D97-AF65-F5344CB8AC3E}">
        <p14:creationId xmlns:p14="http://schemas.microsoft.com/office/powerpoint/2010/main" val="193100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A1D2708-31AD-4BFF-91BA-E8651ED5357F}" type="slidenum">
              <a:rPr lang="da-DK" smtClean="0"/>
              <a:t>30</a:t>
            </a:fld>
            <a:endParaRPr lang="da-DK"/>
          </a:p>
        </p:txBody>
      </p:sp>
    </p:spTree>
    <p:extLst>
      <p:ext uri="{BB962C8B-B14F-4D97-AF65-F5344CB8AC3E}">
        <p14:creationId xmlns:p14="http://schemas.microsoft.com/office/powerpoint/2010/main" val="307504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9344-DAE6-B975-A390-6E58CBAD9785}"/>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5754BC77-C04A-5456-02AC-2D0EAC5F13E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CC6B58-E448-693E-A772-69D06F054D74}"/>
              </a:ext>
            </a:extLst>
          </p:cNvPr>
          <p:cNvSpPr>
            <a:spLocks noGrp="1"/>
          </p:cNvSpPr>
          <p:nvPr>
            <p:ph type="body" idx="1"/>
          </p:nvPr>
        </p:nvSpPr>
        <p:spPr/>
        <p:txBody>
          <a:bodyPr/>
          <a:lstStyle/>
          <a:p>
            <a:endParaRPr lang="da-DK" dirty="0"/>
          </a:p>
        </p:txBody>
      </p:sp>
      <p:sp>
        <p:nvSpPr>
          <p:cNvPr id="4" name="Pladsholder til diasnummer 3">
            <a:extLst>
              <a:ext uri="{FF2B5EF4-FFF2-40B4-BE49-F238E27FC236}">
                <a16:creationId xmlns:a16="http://schemas.microsoft.com/office/drawing/2014/main" id="{6243690B-F084-C6E9-BA9E-313909CDBA9A}"/>
              </a:ext>
            </a:extLst>
          </p:cNvPr>
          <p:cNvSpPr>
            <a:spLocks noGrp="1"/>
          </p:cNvSpPr>
          <p:nvPr>
            <p:ph type="sldNum" sz="quarter" idx="10"/>
          </p:nvPr>
        </p:nvSpPr>
        <p:spPr/>
        <p:txBody>
          <a:bodyPr/>
          <a:lstStyle/>
          <a:p>
            <a:fld id="{0A1D2708-31AD-4BFF-91BA-E8651ED5357F}" type="slidenum">
              <a:rPr lang="da-DK" smtClean="0"/>
              <a:t>31</a:t>
            </a:fld>
            <a:endParaRPr lang="da-DK"/>
          </a:p>
        </p:txBody>
      </p:sp>
    </p:spTree>
    <p:extLst>
      <p:ext uri="{BB962C8B-B14F-4D97-AF65-F5344CB8AC3E}">
        <p14:creationId xmlns:p14="http://schemas.microsoft.com/office/powerpoint/2010/main" val="82822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Dog noget mere generelt</a:t>
            </a:r>
            <a:r>
              <a:rPr lang="da-DK" baseline="0" dirty="0"/>
              <a:t> =&gt; hvilke faktorer påvirker læring.</a:t>
            </a:r>
            <a:endParaRPr lang="da-DK" dirty="0"/>
          </a:p>
        </p:txBody>
      </p:sp>
      <p:sp>
        <p:nvSpPr>
          <p:cNvPr id="4" name="Pladsholder til diasnummer 3"/>
          <p:cNvSpPr>
            <a:spLocks noGrp="1"/>
          </p:cNvSpPr>
          <p:nvPr>
            <p:ph type="sldNum" sz="quarter" idx="10"/>
          </p:nvPr>
        </p:nvSpPr>
        <p:spPr/>
        <p:txBody>
          <a:bodyPr/>
          <a:lstStyle/>
          <a:p>
            <a:fld id="{0A1D2708-31AD-4BFF-91BA-E8651ED5357F}" type="slidenum">
              <a:rPr lang="da-DK" smtClean="0"/>
              <a:t>59</a:t>
            </a:fld>
            <a:endParaRPr lang="da-DK"/>
          </a:p>
        </p:txBody>
      </p:sp>
    </p:spTree>
    <p:extLst>
      <p:ext uri="{BB962C8B-B14F-4D97-AF65-F5344CB8AC3E}">
        <p14:creationId xmlns:p14="http://schemas.microsoft.com/office/powerpoint/2010/main" val="215681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2A1DF-BBFB-340A-8F99-11CBC70EC5E4}"/>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4B31C1FC-BAC3-BC09-DCBF-E31939363D0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1D9AD56-9321-1E8E-46A2-AA3C39026C9B}"/>
              </a:ext>
            </a:extLst>
          </p:cNvPr>
          <p:cNvSpPr>
            <a:spLocks noGrp="1"/>
          </p:cNvSpPr>
          <p:nvPr>
            <p:ph type="body" idx="1"/>
          </p:nvPr>
        </p:nvSpPr>
        <p:spPr/>
        <p:txBody>
          <a:bodyPr/>
          <a:lstStyle/>
          <a:p>
            <a:r>
              <a:rPr lang="da-DK" dirty="0"/>
              <a:t>Dog noget mere generelt</a:t>
            </a:r>
            <a:r>
              <a:rPr lang="da-DK" baseline="0" dirty="0"/>
              <a:t> =&gt; hvilke faktorer påvirker læring.</a:t>
            </a:r>
            <a:endParaRPr lang="da-DK" dirty="0"/>
          </a:p>
        </p:txBody>
      </p:sp>
      <p:sp>
        <p:nvSpPr>
          <p:cNvPr id="4" name="Pladsholder til diasnummer 3">
            <a:extLst>
              <a:ext uri="{FF2B5EF4-FFF2-40B4-BE49-F238E27FC236}">
                <a16:creationId xmlns:a16="http://schemas.microsoft.com/office/drawing/2014/main" id="{90D68F91-C0E0-0B89-544B-BBBC1415D7B8}"/>
              </a:ext>
            </a:extLst>
          </p:cNvPr>
          <p:cNvSpPr>
            <a:spLocks noGrp="1"/>
          </p:cNvSpPr>
          <p:nvPr>
            <p:ph type="sldNum" sz="quarter" idx="10"/>
          </p:nvPr>
        </p:nvSpPr>
        <p:spPr/>
        <p:txBody>
          <a:bodyPr/>
          <a:lstStyle/>
          <a:p>
            <a:fld id="{0A1D2708-31AD-4BFF-91BA-E8651ED5357F}" type="slidenum">
              <a:rPr lang="da-DK" smtClean="0"/>
              <a:t>60</a:t>
            </a:fld>
            <a:endParaRPr lang="da-DK"/>
          </a:p>
        </p:txBody>
      </p:sp>
    </p:spTree>
    <p:extLst>
      <p:ext uri="{BB962C8B-B14F-4D97-AF65-F5344CB8AC3E}">
        <p14:creationId xmlns:p14="http://schemas.microsoft.com/office/powerpoint/2010/main" val="171941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A8D4ECD3-3B9A-4673-8D88-CE374DC5B4F5}" type="datetimeFigureOut">
              <a:rPr lang="da-DK" smtClean="0"/>
              <a:t>18.08.2025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239666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8D4ECD3-3B9A-4673-8D88-CE374DC5B4F5}" type="datetimeFigureOut">
              <a:rPr lang="da-DK" smtClean="0"/>
              <a:t>18.08.2025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169563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8D4ECD3-3B9A-4673-8D88-CE374DC5B4F5}" type="datetimeFigureOut">
              <a:rPr lang="da-DK" smtClean="0"/>
              <a:t>18.08.2025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273121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8D4ECD3-3B9A-4673-8D88-CE374DC5B4F5}" type="datetimeFigureOut">
              <a:rPr lang="da-DK" smtClean="0"/>
              <a:t>18.08.2025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227257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8D4ECD3-3B9A-4673-8D88-CE374DC5B4F5}" type="datetimeFigureOut">
              <a:rPr lang="da-DK" smtClean="0"/>
              <a:t>18.08.2025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284222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8D4ECD3-3B9A-4673-8D88-CE374DC5B4F5}" type="datetimeFigureOut">
              <a:rPr lang="da-DK" smtClean="0"/>
              <a:t>18.08.2025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172584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8D4ECD3-3B9A-4673-8D88-CE374DC5B4F5}" type="datetimeFigureOut">
              <a:rPr lang="da-DK" smtClean="0"/>
              <a:t>18.08.2025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9670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8D4ECD3-3B9A-4673-8D88-CE374DC5B4F5}" type="datetimeFigureOut">
              <a:rPr lang="da-DK" smtClean="0"/>
              <a:t>18.08.2025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235320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8D4ECD3-3B9A-4673-8D88-CE374DC5B4F5}" type="datetimeFigureOut">
              <a:rPr lang="da-DK" smtClean="0"/>
              <a:t>18.08.2025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390798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A8D4ECD3-3B9A-4673-8D88-CE374DC5B4F5}" type="datetimeFigureOut">
              <a:rPr lang="da-DK" smtClean="0"/>
              <a:t>18.08.2025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243626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A8D4ECD3-3B9A-4673-8D88-CE374DC5B4F5}" type="datetimeFigureOut">
              <a:rPr lang="da-DK" smtClean="0"/>
              <a:t>18.08.2025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36E4644-D5C2-4809-BFD6-813BE47BAC01}" type="slidenum">
              <a:rPr lang="da-DK" smtClean="0"/>
              <a:t>‹nr.›</a:t>
            </a:fld>
            <a:endParaRPr lang="da-DK"/>
          </a:p>
        </p:txBody>
      </p:sp>
    </p:spTree>
    <p:extLst>
      <p:ext uri="{BB962C8B-B14F-4D97-AF65-F5344CB8AC3E}">
        <p14:creationId xmlns:p14="http://schemas.microsoft.com/office/powerpoint/2010/main" val="161465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4ECD3-3B9A-4673-8D88-CE374DC5B4F5}" type="datetimeFigureOut">
              <a:rPr lang="da-DK" smtClean="0"/>
              <a:t>18.08.2025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E4644-D5C2-4809-BFD6-813BE47BAC01}" type="slidenum">
              <a:rPr lang="da-DK" smtClean="0"/>
              <a:t>‹nr.›</a:t>
            </a:fld>
            <a:endParaRPr lang="da-DK"/>
          </a:p>
        </p:txBody>
      </p:sp>
    </p:spTree>
    <p:extLst>
      <p:ext uri="{BB962C8B-B14F-4D97-AF65-F5344CB8AC3E}">
        <p14:creationId xmlns:p14="http://schemas.microsoft.com/office/powerpoint/2010/main" val="291791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dk/url?sa=i&amp;rct=j&amp;q=&amp;esrc=s&amp;source=images&amp;cd=&amp;cad=rja&amp;uact=8&amp;docid=DT7sDIfHTmwpmM&amp;tbnid=NVzizdwiO5IxIM:&amp;ved=0CAUQjRw&amp;url=http://businesspower.dk/abent-kursus-i-adfaerd-kun-fa-pladser/&amp;ei=zdvgU6PLOoXbPLO2gfgF&amp;bvm=bv.72197243,d.bGE&amp;psig=AFQjCNEP-ikU-sPVdK1CjBXBsKjtdQIv7g&amp;ust=140733157064479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jWlGqtvbHPcN7M&amp;tbnid=CmFTKAuv4xqw_M:&amp;ved=0CAUQjRw&amp;url=http://da.wikipedia.org/wiki/Sigmund_Freud&amp;ei=Bd7gU4SANsfHOZm2gfgF&amp;psig=AFQjCNEUIdS-0kDDPq-XCRrc-8iZElobAQ&amp;ust=1407332152649043"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dk/url?sa=i&amp;rct=j&amp;q=&amp;esrc=s&amp;source=images&amp;cd=&amp;cad=rja&amp;uact=8&amp;docid=urC8LSm_31TxdM&amp;tbnid=4gixyXt2_ofXMM:&amp;ved=0CAUQjRw&amp;url=http://robolabwiki.sdu.dk/mediawiki/index.php/Behaviorisme&amp;ei=0NTgU87tA8XnOY3tgfgO&amp;bvm=bv.72197243,d.bGE&amp;psig=AFQjCNGN-tOI71Bo2SdvuL4sNMaviFCUhQ&amp;ust=1407329667987702"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asmXyJaXBC8?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dk/url?sa=i&amp;rct=j&amp;q=&amp;esrc=s&amp;source=images&amp;cd=&amp;cad=rja&amp;uact=8&amp;docid=urC8LSm_31TxdM&amp;tbnid=4gixyXt2_ofXMM:&amp;ved=0CAUQjRw&amp;url=http://robolabwiki.sdu.dk/mediawiki/index.php/Behaviorisme&amp;ei=0NTgU87tA8XnOY3tgfgO&amp;bvm=bv.72197243,d.bGE&amp;psig=AFQjCNGN-tOI71Bo2SdvuL4sNMaviFCUhQ&amp;ust=1407329667987702"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XHIhkM1cAv4?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dk/url?sa=i&amp;rct=j&amp;q=&amp;esrc=s&amp;source=images&amp;cd=&amp;cad=rja&amp;uact=8&amp;docid=pcAMXJ6EHLoqoM&amp;tbnid=0coSoB1gd9So3M:&amp;ved=0CAUQjRw&amp;url=http://www.nlpmindcare.dk/page2.html&amp;ei=ktLhU9XaO4KgyAObzICABA&amp;bvm=bv.72197243,d.bGQ&amp;psig=AFQjCNGjeg3t6fwR-9mjtvJb_l4TuFoYtw&amp;ust=1407394794760305"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dk/url?sa=i&amp;rct=j&amp;q=&amp;esrc=s&amp;source=images&amp;cd=&amp;cad=rja&amp;uact=8&amp;docid=pcAMXJ6EHLoqoM&amp;tbnid=0coSoB1gd9So3M:&amp;ved=0CAUQjRw&amp;url=http://www.nlpmindcare.dk/page2.html&amp;ei=ktLhU9XaO4KgyAObzICABA&amp;bvm=bv.72197243,d.bGQ&amp;psig=AFQjCNGjeg3t6fwR-9mjtvJb_l4TuFoYtw&amp;ust=1407394794760305"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dk/url?sa=i&amp;rct=j&amp;q=&amp;esrc=s&amp;source=images&amp;cd=&amp;cad=rja&amp;uact=8&amp;docid=pcAMXJ6EHLoqoM&amp;tbnid=0coSoB1gd9So3M:&amp;ved=0CAUQjRw&amp;url=http://www.nlpmindcare.dk/page2.html&amp;ei=ktLhU9XaO4KgyAObzICABA&amp;bvm=bv.72197243,d.bGQ&amp;psig=AFQjCNGjeg3t6fwR-9mjtvJb_l4TuFoYtw&amp;ust=1407394794760305"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IGQmdoK_ZfY?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dk/url?sa=i&amp;rct=j&amp;q=&amp;esrc=s&amp;source=images&amp;cd=&amp;cad=rja&amp;uact=8&amp;docid=5DD1S4y2gvoeNM&amp;tbnid=88ntnVJjXJkRrM:&amp;ved=0CAUQjRw&amp;url=http://videnskab.dk/sporg-videnskaben/hvad-er-meningen-med-livet&amp;ei=NNDhU9zHMMHqyQOrzoKQDg&amp;bvm=bv.72197243,d.bGQ&amp;psig=AFQjCNEN-Z5j1BIyUzORkYP_cIWs95wpZQ&amp;ust=1407394155879977"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docid=y33nrPLOEF_PQM&amp;tbnid=Oi9Cp2_DcZ1n1M:&amp;ved=0CAUQjRw&amp;url=https://www.ocf.berkeley.edu/~wwu/psychology/compliance.shtml&amp;ei=09PhU_XJFuHmyQOe2oKQDA&amp;psig=AFQjCNHNt6fGA9SYMKzMk_Pl1yFh-12RoQ&amp;ust=1407395091936415" TargetMode="External"/><Relationship Id="rId2" Type="http://schemas.openxmlformats.org/officeDocument/2006/relationships/hyperlink" Target="https://www.google.dk/url?sa=i&amp;rct=j&amp;q=&amp;esrc=s&amp;source=images&amp;cd=&amp;docid=y33nrPLOEF_PQM&amp;tbnid=Oi9Cp2_DcZ1n1M:&amp;ved=0CAUQjRw&amp;url=https://www.ocf.berkeley.edu/~wwu/psychology/compliance.shtml&amp;ei=vdPhU9vCCKaaygOG74H4BA&amp;psig=AFQjCNHNt6fGA9SYMKzMk_Pl1yFh-12RoQ&amp;ust=1407395091936415" TargetMode="Externa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www.google.dk/url?sa=i&amp;rct=j&amp;q=&amp;esrc=s&amp;source=images&amp;cd=&amp;cad=rja&amp;uact=8&amp;docid=1o7le6JTjY4dKM&amp;tbnid=Z4DwY5cKZgZn7M:&amp;ved=0CAUQjRw&amp;url=http://da.wikipedia.org/wiki/Milgram-eksperimentet&amp;ei=pNPhU5iJFeWaygOIhIDQCw&amp;psig=AFQjCNHNt6fGA9SYMKzMk_Pl1yFh-12RoQ&amp;ust=140739509193641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docid=y33nrPLOEF_PQM&amp;tbnid=Oi9Cp2_DcZ1n1M:&amp;ved=0CAUQjRw&amp;url=https://www.ocf.berkeley.edu/~wwu/psychology/compliance.shtml&amp;ei=vdPhU9vCCKaaygOG74H4BA&amp;psig=AFQjCNHNt6fGA9SYMKzMk_Pl1yFh-12RoQ&amp;ust=1407395091936415" TargetMode="External"/><Relationship Id="rId2" Type="http://schemas.openxmlformats.org/officeDocument/2006/relationships/slideLayout" Target="../slideLayouts/slideLayout4.xml"/><Relationship Id="rId1" Type="http://schemas.openxmlformats.org/officeDocument/2006/relationships/video" Target="https://www.youtube.com/embed/ZeRWLLNehII?feature=oembed" TargetMode="External"/><Relationship Id="rId5" Type="http://schemas.openxmlformats.org/officeDocument/2006/relationships/image" Target="../media/image31.jpeg"/><Relationship Id="rId4" Type="http://schemas.openxmlformats.org/officeDocument/2006/relationships/hyperlink" Target="https://www.google.dk/url?sa=i&amp;rct=j&amp;q=&amp;esrc=s&amp;source=images&amp;cd=&amp;cad=rja&amp;uact=8&amp;docid=y33nrPLOEF_PQM&amp;tbnid=Oi9Cp2_DcZ1n1M:&amp;ved=0CAUQjRw&amp;url=https://www.ocf.berkeley.edu/~wwu/psychology/compliance.shtml&amp;ei=09PhU_XJFuHmyQOe2oKQDA&amp;psig=AFQjCNHNt6fGA9SYMKzMk_Pl1yFh-12RoQ&amp;ust=1407395091936415"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nchor="ctr">
            <a:normAutofit/>
          </a:bodyPr>
          <a:lstStyle/>
          <a:p>
            <a:r>
              <a:rPr lang="da-DK" dirty="0"/>
              <a:t>Introduktion til Psykologi C</a:t>
            </a:r>
          </a:p>
        </p:txBody>
      </p:sp>
      <p:sp>
        <p:nvSpPr>
          <p:cNvPr id="3" name="Pladsholder til indhold 2"/>
          <p:cNvSpPr>
            <a:spLocks noGrp="1"/>
          </p:cNvSpPr>
          <p:nvPr>
            <p:ph sz="half" idx="1"/>
          </p:nvPr>
        </p:nvSpPr>
        <p:spPr>
          <a:xfrm>
            <a:off x="457200" y="1600200"/>
            <a:ext cx="4191000" cy="4525963"/>
          </a:xfrm>
          <a:prstGeom prst="rect">
            <a:avLst/>
          </a:prstGeom>
        </p:spPr>
        <p:txBody>
          <a:bodyPr>
            <a:normAutofit/>
          </a:bodyPr>
          <a:lstStyle/>
          <a:p>
            <a:pPr marL="0" indent="0">
              <a:buNone/>
            </a:pPr>
            <a:r>
              <a:rPr lang="da-DK" sz="2400" dirty="0"/>
              <a:t>Timens mål:</a:t>
            </a:r>
          </a:p>
          <a:p>
            <a:pPr lvl="1"/>
            <a:r>
              <a:rPr lang="da-DK" dirty="0"/>
              <a:t>At møde hinanden</a:t>
            </a:r>
          </a:p>
          <a:p>
            <a:pPr lvl="1"/>
            <a:r>
              <a:rPr lang="da-DK" dirty="0"/>
              <a:t>At vide hvad psykologi er for et fag</a:t>
            </a:r>
          </a:p>
          <a:p>
            <a:pPr lvl="1"/>
            <a:r>
              <a:rPr lang="da-DK" dirty="0"/>
              <a:t>At vide hvad der forventes til eksamen</a:t>
            </a:r>
          </a:p>
          <a:p>
            <a:pPr lvl="1"/>
            <a:r>
              <a:rPr lang="da-DK" dirty="0"/>
              <a:t>Appetizers</a:t>
            </a:r>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36680"/>
            <a:ext cx="4038600" cy="3453003"/>
          </a:xfrm>
          <a:prstGeom prst="rect">
            <a:avLst/>
          </a:prstGeom>
          <a:noFill/>
        </p:spPr>
      </p:pic>
    </p:spTree>
    <p:extLst>
      <p:ext uri="{BB962C8B-B14F-4D97-AF65-F5344CB8AC3E}">
        <p14:creationId xmlns:p14="http://schemas.microsoft.com/office/powerpoint/2010/main" val="142174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6AA2-CDA2-1C01-0D1C-A5DFCA957B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F6757B-10C7-81B8-9EB5-CF413C6AE3EC}"/>
              </a:ext>
            </a:extLst>
          </p:cNvPr>
          <p:cNvSpPr>
            <a:spLocks noGrp="1"/>
          </p:cNvSpPr>
          <p:nvPr>
            <p:ph type="title"/>
          </p:nvPr>
        </p:nvSpPr>
        <p:spPr>
          <a:xfrm>
            <a:off x="457200" y="274638"/>
            <a:ext cx="8229600" cy="1143000"/>
          </a:xfrm>
        </p:spPr>
        <p:txBody>
          <a:bodyPr anchor="ctr">
            <a:normAutofit/>
          </a:bodyPr>
          <a:lstStyle/>
          <a:p>
            <a:r>
              <a:rPr lang="da-DK" dirty="0"/>
              <a:t>Hvem er I?</a:t>
            </a:r>
          </a:p>
        </p:txBody>
      </p:sp>
      <p:sp>
        <p:nvSpPr>
          <p:cNvPr id="8" name="Pladsholder til indhold 2">
            <a:extLst>
              <a:ext uri="{FF2B5EF4-FFF2-40B4-BE49-F238E27FC236}">
                <a16:creationId xmlns:a16="http://schemas.microsoft.com/office/drawing/2014/main" id="{341F8157-D5BA-9E5E-1EAE-F2B16AEED03C}"/>
              </a:ext>
            </a:extLst>
          </p:cNvPr>
          <p:cNvSpPr>
            <a:spLocks noGrp="1"/>
          </p:cNvSpPr>
          <p:nvPr>
            <p:ph sz="half" idx="1"/>
          </p:nvPr>
        </p:nvSpPr>
        <p:spPr>
          <a:xfrm>
            <a:off x="457200" y="1600200"/>
            <a:ext cx="4618856" cy="4525963"/>
          </a:xfrm>
        </p:spPr>
        <p:txBody>
          <a:bodyPr>
            <a:normAutofit/>
          </a:bodyPr>
          <a:lstStyle/>
          <a:p>
            <a:r>
              <a:rPr lang="da-DK" dirty="0"/>
              <a:t>Hvad hedder du?</a:t>
            </a:r>
          </a:p>
          <a:p>
            <a:r>
              <a:rPr lang="da-DK" dirty="0"/>
              <a:t>Hvilken linje er du på?</a:t>
            </a:r>
          </a:p>
          <a:p>
            <a:r>
              <a:rPr lang="da-DK" dirty="0"/>
              <a:t>Hvorfor har du valgt psykologi-faget? </a:t>
            </a:r>
          </a:p>
          <a:p>
            <a:pPr lvl="1"/>
            <a:r>
              <a:rPr lang="da-DK" dirty="0"/>
              <a:t>Spændende eller mindst kedeligt?</a:t>
            </a:r>
          </a:p>
          <a:p>
            <a:r>
              <a:rPr lang="da-DK" dirty="0"/>
              <a:t>Hvad er god undervisning for dig? Hvordan lærer du bedst?</a:t>
            </a:r>
            <a:endParaRPr lang="da-DK" sz="2800" dirty="0"/>
          </a:p>
          <a:p>
            <a:endParaRPr lang="da-DK" sz="3200" dirty="0"/>
          </a:p>
        </p:txBody>
      </p:sp>
      <p:pic>
        <p:nvPicPr>
          <p:cNvPr id="1026" name="Picture 2" descr="Kvinde Pige Hoved - Gratis billeder på Pixabay">
            <a:extLst>
              <a:ext uri="{FF2B5EF4-FFF2-40B4-BE49-F238E27FC236}">
                <a16:creationId xmlns:a16="http://schemas.microsoft.com/office/drawing/2014/main" id="{DF311AD3-4CB3-14FD-9F72-4E0812041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594" r="3251" b="-1"/>
          <a:stretch>
            <a:fillRect/>
          </a:stretch>
        </p:blipFill>
        <p:spPr bwMode="auto">
          <a:xfrm>
            <a:off x="5292080" y="1772816"/>
            <a:ext cx="3499047" cy="3921299"/>
          </a:xfrm>
          <a:prstGeom prst="rect">
            <a:avLst/>
          </a:prstGeom>
          <a:solidFill>
            <a:srgbClr val="FFFFFF"/>
          </a:solidFill>
        </p:spPr>
      </p:pic>
    </p:spTree>
    <p:extLst>
      <p:ext uri="{BB962C8B-B14F-4D97-AF65-F5344CB8AC3E}">
        <p14:creationId xmlns:p14="http://schemas.microsoft.com/office/powerpoint/2010/main" val="74234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876EA-00DF-7280-FFAB-9802FB08C2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84A060-3429-A30C-4D91-2422CFDA6CE0}"/>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B73B7361-AE5F-5A85-98E3-E164B8451F60}"/>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p:txBody>
      </p:sp>
    </p:spTree>
    <p:extLst>
      <p:ext uri="{BB962C8B-B14F-4D97-AF65-F5344CB8AC3E}">
        <p14:creationId xmlns:p14="http://schemas.microsoft.com/office/powerpoint/2010/main" val="272822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B81A-EAC7-6A87-4063-D88C815AB2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C4B87C-EDE0-2DF3-71E7-D6901DFB4A90}"/>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96B0DC9D-1FA0-83BF-7598-919BD11D2F54}"/>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p:txBody>
      </p:sp>
    </p:spTree>
    <p:extLst>
      <p:ext uri="{BB962C8B-B14F-4D97-AF65-F5344CB8AC3E}">
        <p14:creationId xmlns:p14="http://schemas.microsoft.com/office/powerpoint/2010/main" val="56316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423EE-8F68-C92B-5517-5C42623131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943908-1A38-C59F-DB7D-3648A5BC2FC2}"/>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6FC0F089-D838-43AF-3C5E-C952B7EEADAB}"/>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p:txBody>
      </p:sp>
    </p:spTree>
    <p:extLst>
      <p:ext uri="{BB962C8B-B14F-4D97-AF65-F5344CB8AC3E}">
        <p14:creationId xmlns:p14="http://schemas.microsoft.com/office/powerpoint/2010/main" val="225216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0B35F-34F4-CD22-D62C-C77F1CFC44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2C0386-D603-E891-4B10-31F8ACD463AF}"/>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C61BE441-7F21-39BC-0C67-099CA912CADE}"/>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a:p>
            <a:pPr lvl="1"/>
            <a:r>
              <a:rPr lang="da-DK" sz="2000" dirty="0"/>
              <a:t>Livret</a:t>
            </a:r>
          </a:p>
        </p:txBody>
      </p:sp>
    </p:spTree>
    <p:extLst>
      <p:ext uri="{BB962C8B-B14F-4D97-AF65-F5344CB8AC3E}">
        <p14:creationId xmlns:p14="http://schemas.microsoft.com/office/powerpoint/2010/main" val="99761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3045-863A-CA9C-2E49-8581C02BA4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9AF842-A35C-88D0-675E-986D14B2BB57}"/>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963736B8-D202-0289-6F0B-E18562DD85F8}"/>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a:p>
            <a:pPr lvl="1"/>
            <a:r>
              <a:rPr lang="da-DK" sz="2000" dirty="0"/>
              <a:t>Livret</a:t>
            </a:r>
          </a:p>
          <a:p>
            <a:pPr lvl="1"/>
            <a:r>
              <a:rPr lang="da-DK" sz="2000" dirty="0"/>
              <a:t>Seneste grin</a:t>
            </a:r>
          </a:p>
        </p:txBody>
      </p:sp>
    </p:spTree>
    <p:extLst>
      <p:ext uri="{BB962C8B-B14F-4D97-AF65-F5344CB8AC3E}">
        <p14:creationId xmlns:p14="http://schemas.microsoft.com/office/powerpoint/2010/main" val="273820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0FA16-2663-054D-CCE5-FFC2CC8DFB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6AE576-4632-F3A7-94D3-D7B3EBEE75F4}"/>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A6CC237B-E94F-7EFB-05C1-258E1D19BE09}"/>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a:p>
            <a:pPr lvl="1"/>
            <a:r>
              <a:rPr lang="da-DK" sz="2000" dirty="0"/>
              <a:t>Livret</a:t>
            </a:r>
          </a:p>
          <a:p>
            <a:pPr lvl="1"/>
            <a:r>
              <a:rPr lang="da-DK" sz="2000" dirty="0"/>
              <a:t>Seneste grin</a:t>
            </a:r>
          </a:p>
          <a:p>
            <a:pPr lvl="1"/>
            <a:r>
              <a:rPr lang="da-DK" sz="2000" dirty="0"/>
              <a:t>Hvor skal din næste rejse gå hen?</a:t>
            </a:r>
          </a:p>
        </p:txBody>
      </p:sp>
    </p:spTree>
    <p:extLst>
      <p:ext uri="{BB962C8B-B14F-4D97-AF65-F5344CB8AC3E}">
        <p14:creationId xmlns:p14="http://schemas.microsoft.com/office/powerpoint/2010/main" val="155866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11E9-2DE6-9255-0D69-1E68F5CF8A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649F66-4C97-0078-8B23-770CCB8AF004}"/>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E7D16BA2-E257-D723-EBFF-296949FB9067}"/>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a:p>
            <a:pPr lvl="1"/>
            <a:r>
              <a:rPr lang="da-DK" sz="2000" dirty="0"/>
              <a:t>Livret</a:t>
            </a:r>
          </a:p>
          <a:p>
            <a:pPr lvl="1"/>
            <a:r>
              <a:rPr lang="da-DK" sz="2000" dirty="0"/>
              <a:t>Seneste grin</a:t>
            </a:r>
          </a:p>
          <a:p>
            <a:pPr lvl="1"/>
            <a:r>
              <a:rPr lang="da-DK" sz="2000" dirty="0"/>
              <a:t>Hvor skal din næste rejse gå hen?</a:t>
            </a:r>
          </a:p>
          <a:p>
            <a:pPr lvl="1"/>
            <a:r>
              <a:rPr lang="da-DK" sz="2000" dirty="0"/>
              <a:t>Yndlingsfarve</a:t>
            </a:r>
          </a:p>
        </p:txBody>
      </p:sp>
    </p:spTree>
    <p:extLst>
      <p:ext uri="{BB962C8B-B14F-4D97-AF65-F5344CB8AC3E}">
        <p14:creationId xmlns:p14="http://schemas.microsoft.com/office/powerpoint/2010/main" val="112104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5A297-FDF7-E9E6-0111-B9348911BE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469A65-9B2F-6B6E-75DD-BF7E9BD290B2}"/>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2A319E58-17CF-8508-C944-7FF7619B3B09}"/>
              </a:ext>
            </a:extLst>
          </p:cNvPr>
          <p:cNvSpPr>
            <a:spLocks noGrp="1"/>
          </p:cNvSpPr>
          <p:nvPr>
            <p:ph sz="half" idx="1"/>
          </p:nvPr>
        </p:nvSpPr>
        <p:spPr>
          <a:xfrm>
            <a:off x="457200" y="1600200"/>
            <a:ext cx="7715200" cy="4525963"/>
          </a:xfrm>
        </p:spPr>
        <p:txBody>
          <a:bodyPr>
            <a:normAutofit/>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a:p>
            <a:pPr lvl="1"/>
            <a:r>
              <a:rPr lang="da-DK" sz="2000" dirty="0"/>
              <a:t>Livret</a:t>
            </a:r>
          </a:p>
          <a:p>
            <a:pPr lvl="1"/>
            <a:r>
              <a:rPr lang="da-DK" sz="2000" dirty="0"/>
              <a:t>Seneste grin</a:t>
            </a:r>
          </a:p>
          <a:p>
            <a:pPr lvl="1"/>
            <a:r>
              <a:rPr lang="da-DK" sz="2000" dirty="0"/>
              <a:t>Hvor skal din næste rejse gå hen?</a:t>
            </a:r>
          </a:p>
          <a:p>
            <a:pPr lvl="1"/>
            <a:r>
              <a:rPr lang="da-DK" sz="2000" dirty="0"/>
              <a:t>Yndlingsfarve</a:t>
            </a:r>
          </a:p>
          <a:p>
            <a:pPr lvl="1"/>
            <a:r>
              <a:rPr lang="da-DK" sz="2000" dirty="0"/>
              <a:t>Yndlingsserie</a:t>
            </a:r>
          </a:p>
        </p:txBody>
      </p:sp>
    </p:spTree>
    <p:extLst>
      <p:ext uri="{BB962C8B-B14F-4D97-AF65-F5344CB8AC3E}">
        <p14:creationId xmlns:p14="http://schemas.microsoft.com/office/powerpoint/2010/main" val="92427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2064-8398-88FD-7221-38C7EA87A1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0A52C7-0022-8162-31F1-3D4C8DA254F4}"/>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846ED6A5-15FA-B2ED-B9C5-11FCAAE8E005}"/>
              </a:ext>
            </a:extLst>
          </p:cNvPr>
          <p:cNvSpPr>
            <a:spLocks noGrp="1"/>
          </p:cNvSpPr>
          <p:nvPr>
            <p:ph sz="half" idx="1"/>
          </p:nvPr>
        </p:nvSpPr>
        <p:spPr>
          <a:xfrm>
            <a:off x="457200" y="1600200"/>
            <a:ext cx="7715200" cy="4525963"/>
          </a:xfrm>
        </p:spPr>
        <p:txBody>
          <a:bodyPr>
            <a:normAutofit lnSpcReduction="10000"/>
          </a:bodyPr>
          <a:lstStyle/>
          <a:p>
            <a:r>
              <a:rPr lang="da-DK" sz="2400" dirty="0" err="1"/>
              <a:t>Speedfriend’ing</a:t>
            </a:r>
            <a:endParaRPr lang="da-DK" sz="2400" dirty="0"/>
          </a:p>
          <a:p>
            <a:r>
              <a:rPr lang="da-DK" sz="2400" dirty="0"/>
              <a:t>To rækker over for hinanden</a:t>
            </a:r>
          </a:p>
          <a:p>
            <a:pPr lvl="1"/>
            <a:r>
              <a:rPr lang="da-DK" sz="2000" dirty="0"/>
              <a:t>Sit navn</a:t>
            </a:r>
          </a:p>
          <a:p>
            <a:pPr lvl="1"/>
            <a:r>
              <a:rPr lang="da-DK" sz="2000" dirty="0"/>
              <a:t>Klasse</a:t>
            </a:r>
          </a:p>
          <a:p>
            <a:pPr lvl="1"/>
            <a:r>
              <a:rPr lang="da-DK" sz="2000" dirty="0"/>
              <a:t>Alder</a:t>
            </a:r>
          </a:p>
          <a:p>
            <a:pPr lvl="1"/>
            <a:r>
              <a:rPr lang="da-DK" sz="2000" dirty="0"/>
              <a:t>Superkraft</a:t>
            </a:r>
          </a:p>
          <a:p>
            <a:pPr lvl="1"/>
            <a:r>
              <a:rPr lang="da-DK" sz="2000" dirty="0"/>
              <a:t>Livret</a:t>
            </a:r>
          </a:p>
          <a:p>
            <a:pPr lvl="1"/>
            <a:r>
              <a:rPr lang="da-DK" sz="2000" dirty="0"/>
              <a:t>Seneste grin</a:t>
            </a:r>
          </a:p>
          <a:p>
            <a:pPr lvl="1"/>
            <a:r>
              <a:rPr lang="da-DK" sz="2000" dirty="0"/>
              <a:t>Hvor skal din næste rejse gå hen?</a:t>
            </a:r>
          </a:p>
          <a:p>
            <a:pPr lvl="1"/>
            <a:r>
              <a:rPr lang="da-DK" sz="2000" dirty="0"/>
              <a:t>Yndlingsfarve</a:t>
            </a:r>
          </a:p>
          <a:p>
            <a:pPr lvl="1"/>
            <a:r>
              <a:rPr lang="da-DK" sz="2000" dirty="0"/>
              <a:t>Yndlingsserie</a:t>
            </a:r>
          </a:p>
          <a:p>
            <a:pPr lvl="1"/>
            <a:r>
              <a:rPr lang="da-DK" sz="2000" dirty="0"/>
              <a:t>Hvis du skulle gå ned og synge karaoke i kantinen, hvilken sang?</a:t>
            </a:r>
          </a:p>
        </p:txBody>
      </p:sp>
    </p:spTree>
    <p:extLst>
      <p:ext uri="{BB962C8B-B14F-4D97-AF65-F5344CB8AC3E}">
        <p14:creationId xmlns:p14="http://schemas.microsoft.com/office/powerpoint/2010/main" val="305685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0DE78-F153-8C47-F190-85CFF953A6A7}"/>
              </a:ext>
            </a:extLst>
          </p:cNvPr>
          <p:cNvSpPr>
            <a:spLocks noGrp="1"/>
          </p:cNvSpPr>
          <p:nvPr>
            <p:ph type="title"/>
          </p:nvPr>
        </p:nvSpPr>
        <p:spPr>
          <a:xfrm>
            <a:off x="457200" y="274638"/>
            <a:ext cx="8229600" cy="1143000"/>
          </a:xfrm>
        </p:spPr>
        <p:txBody>
          <a:bodyPr anchor="ctr">
            <a:normAutofit/>
          </a:bodyPr>
          <a:lstStyle/>
          <a:p>
            <a:r>
              <a:rPr lang="da-DK" dirty="0"/>
              <a:t>EHD - Esben Høgh Dahlgaard</a:t>
            </a:r>
          </a:p>
        </p:txBody>
      </p:sp>
      <p:pic>
        <p:nvPicPr>
          <p:cNvPr id="8" name="Billede 7" descr="Et billede, der indeholder Ansigt, person, tøj, smil&#10;&#10;Automatisk genereret beskrivelse">
            <a:extLst>
              <a:ext uri="{FF2B5EF4-FFF2-40B4-BE49-F238E27FC236}">
                <a16:creationId xmlns:a16="http://schemas.microsoft.com/office/drawing/2014/main" id="{37D06054-90E9-DCFF-4758-3E06C7C75891}"/>
              </a:ext>
            </a:extLst>
          </p:cNvPr>
          <p:cNvPicPr>
            <a:picLocks noChangeAspect="1"/>
          </p:cNvPicPr>
          <p:nvPr/>
        </p:nvPicPr>
        <p:blipFill>
          <a:blip r:embed="rId2">
            <a:extLst>
              <a:ext uri="{28A0092B-C50C-407E-A947-70E740481C1C}">
                <a14:useLocalDpi xmlns:a14="http://schemas.microsoft.com/office/drawing/2010/main" val="0"/>
              </a:ext>
            </a:extLst>
          </a:blip>
          <a:srcRect r="1" b="25196"/>
          <a:stretch>
            <a:fillRect/>
          </a:stretch>
        </p:blipFill>
        <p:spPr>
          <a:xfrm>
            <a:off x="2552700" y="1556792"/>
            <a:ext cx="4038600" cy="4525963"/>
          </a:xfrm>
          <a:prstGeom prst="rect">
            <a:avLst/>
          </a:prstGeom>
          <a:noFill/>
        </p:spPr>
      </p:pic>
    </p:spTree>
    <p:extLst>
      <p:ext uri="{BB962C8B-B14F-4D97-AF65-F5344CB8AC3E}">
        <p14:creationId xmlns:p14="http://schemas.microsoft.com/office/powerpoint/2010/main" val="175365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E2EF2-DE11-C2EE-97FD-4F83C9CE62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FD60CF-DA35-A39B-B9A0-0610526343D7}"/>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2B9B61AC-9D15-D24F-9852-E11CD8FB4CA7}"/>
              </a:ext>
            </a:extLst>
          </p:cNvPr>
          <p:cNvSpPr>
            <a:spLocks noGrp="1"/>
          </p:cNvSpPr>
          <p:nvPr>
            <p:ph sz="half" idx="1"/>
          </p:nvPr>
        </p:nvSpPr>
        <p:spPr>
          <a:xfrm>
            <a:off x="457200" y="1600200"/>
            <a:ext cx="7715200" cy="4525963"/>
          </a:xfrm>
        </p:spPr>
        <p:txBody>
          <a:bodyPr>
            <a:normAutofit fontScale="85000" lnSpcReduction="10000"/>
          </a:bodyPr>
          <a:lstStyle/>
          <a:p>
            <a:r>
              <a:rPr lang="da-DK" dirty="0" err="1"/>
              <a:t>Speedfriend’ing</a:t>
            </a:r>
            <a:endParaRPr lang="da-DK" dirty="0"/>
          </a:p>
          <a:p>
            <a:r>
              <a:rPr lang="da-DK" dirty="0"/>
              <a:t>To rækker over for hinanden</a:t>
            </a:r>
          </a:p>
          <a:p>
            <a:pPr lvl="1"/>
            <a:r>
              <a:rPr lang="da-DK" dirty="0"/>
              <a:t>Sit navn</a:t>
            </a:r>
          </a:p>
          <a:p>
            <a:pPr lvl="1"/>
            <a:r>
              <a:rPr lang="da-DK" dirty="0"/>
              <a:t>Klasse</a:t>
            </a:r>
          </a:p>
          <a:p>
            <a:pPr lvl="1"/>
            <a:r>
              <a:rPr lang="da-DK" dirty="0"/>
              <a:t>Alder</a:t>
            </a:r>
          </a:p>
          <a:p>
            <a:pPr lvl="1"/>
            <a:r>
              <a:rPr lang="da-DK" dirty="0"/>
              <a:t>Superkraft</a:t>
            </a:r>
          </a:p>
          <a:p>
            <a:pPr lvl="1"/>
            <a:r>
              <a:rPr lang="da-DK" dirty="0"/>
              <a:t>Livret</a:t>
            </a:r>
          </a:p>
          <a:p>
            <a:pPr lvl="1"/>
            <a:r>
              <a:rPr lang="da-DK" dirty="0"/>
              <a:t>Seneste grin</a:t>
            </a:r>
          </a:p>
          <a:p>
            <a:pPr lvl="1"/>
            <a:r>
              <a:rPr lang="da-DK" dirty="0"/>
              <a:t>Hvor skal din næste rejse gå hen?</a:t>
            </a:r>
          </a:p>
          <a:p>
            <a:pPr lvl="1"/>
            <a:r>
              <a:rPr lang="da-DK" dirty="0"/>
              <a:t>Yndlingsfarve</a:t>
            </a:r>
          </a:p>
          <a:p>
            <a:pPr lvl="1"/>
            <a:r>
              <a:rPr lang="da-DK" dirty="0"/>
              <a:t>Yndlingsserie</a:t>
            </a:r>
          </a:p>
          <a:p>
            <a:pPr lvl="1"/>
            <a:r>
              <a:rPr lang="da-DK" dirty="0"/>
              <a:t>Hvis du skulle gå ned og synge karaoke i kantinen, hvilken sang?</a:t>
            </a:r>
          </a:p>
          <a:p>
            <a:pPr lvl="1"/>
            <a:r>
              <a:rPr lang="da-DK" dirty="0"/>
              <a:t>Hvad gør dig glad?</a:t>
            </a:r>
          </a:p>
        </p:txBody>
      </p:sp>
    </p:spTree>
    <p:extLst>
      <p:ext uri="{BB962C8B-B14F-4D97-AF65-F5344CB8AC3E}">
        <p14:creationId xmlns:p14="http://schemas.microsoft.com/office/powerpoint/2010/main" val="265230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D9D2-CE81-02FA-5BC9-35CECE3C69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B9DA74-A4DC-F2AC-C5D9-D5C1A5D2C3D8}"/>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AAB9B4DB-026C-C6B0-4114-AE5D78CAF704}"/>
              </a:ext>
            </a:extLst>
          </p:cNvPr>
          <p:cNvSpPr>
            <a:spLocks noGrp="1"/>
          </p:cNvSpPr>
          <p:nvPr>
            <p:ph sz="half" idx="1"/>
          </p:nvPr>
        </p:nvSpPr>
        <p:spPr>
          <a:xfrm>
            <a:off x="457200" y="1600200"/>
            <a:ext cx="7715200" cy="4525963"/>
          </a:xfrm>
        </p:spPr>
        <p:txBody>
          <a:bodyPr>
            <a:normAutofit fontScale="85000" lnSpcReduction="20000"/>
          </a:bodyPr>
          <a:lstStyle/>
          <a:p>
            <a:r>
              <a:rPr lang="da-DK" dirty="0" err="1"/>
              <a:t>Speedfriend’ing</a:t>
            </a:r>
            <a:endParaRPr lang="da-DK" dirty="0"/>
          </a:p>
          <a:p>
            <a:r>
              <a:rPr lang="da-DK" dirty="0"/>
              <a:t>To rækker over for hinanden</a:t>
            </a:r>
          </a:p>
          <a:p>
            <a:pPr lvl="1"/>
            <a:r>
              <a:rPr lang="da-DK" dirty="0"/>
              <a:t>Sit navn</a:t>
            </a:r>
          </a:p>
          <a:p>
            <a:pPr lvl="1"/>
            <a:r>
              <a:rPr lang="da-DK" dirty="0"/>
              <a:t>Klasse</a:t>
            </a:r>
          </a:p>
          <a:p>
            <a:pPr lvl="1"/>
            <a:r>
              <a:rPr lang="da-DK" dirty="0"/>
              <a:t>Alder</a:t>
            </a:r>
          </a:p>
          <a:p>
            <a:pPr lvl="1"/>
            <a:r>
              <a:rPr lang="da-DK" dirty="0"/>
              <a:t>Superkraft</a:t>
            </a:r>
          </a:p>
          <a:p>
            <a:pPr lvl="1"/>
            <a:r>
              <a:rPr lang="da-DK" dirty="0"/>
              <a:t>Livret</a:t>
            </a:r>
          </a:p>
          <a:p>
            <a:pPr lvl="1"/>
            <a:r>
              <a:rPr lang="da-DK" dirty="0"/>
              <a:t>Seneste grin</a:t>
            </a:r>
          </a:p>
          <a:p>
            <a:pPr lvl="1"/>
            <a:r>
              <a:rPr lang="da-DK" dirty="0"/>
              <a:t>Hvor skal din næste rejse gå hen?</a:t>
            </a:r>
          </a:p>
          <a:p>
            <a:pPr lvl="1"/>
            <a:r>
              <a:rPr lang="da-DK" dirty="0"/>
              <a:t>Yndlingsfarve</a:t>
            </a:r>
          </a:p>
          <a:p>
            <a:pPr lvl="1"/>
            <a:r>
              <a:rPr lang="da-DK" dirty="0"/>
              <a:t>Yndlingsserie</a:t>
            </a:r>
          </a:p>
          <a:p>
            <a:pPr lvl="1"/>
            <a:r>
              <a:rPr lang="da-DK" dirty="0"/>
              <a:t>Hvis du skulle gå ned og synge karaoke i kantinen, hvilken sang?</a:t>
            </a:r>
          </a:p>
          <a:p>
            <a:pPr lvl="1"/>
            <a:r>
              <a:rPr lang="da-DK" dirty="0"/>
              <a:t>Hvad gør dig glad?</a:t>
            </a:r>
          </a:p>
          <a:p>
            <a:pPr lvl="1"/>
            <a:r>
              <a:rPr lang="da-DK" dirty="0"/>
              <a:t>En person der inspirerer dig?</a:t>
            </a:r>
          </a:p>
        </p:txBody>
      </p:sp>
    </p:spTree>
    <p:extLst>
      <p:ext uri="{BB962C8B-B14F-4D97-AF65-F5344CB8AC3E}">
        <p14:creationId xmlns:p14="http://schemas.microsoft.com/office/powerpoint/2010/main" val="123979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FE1AE2C-D176-2D4E-7CCF-9E8968DFB469}"/>
              </a:ext>
            </a:extLst>
          </p:cNvPr>
          <p:cNvSpPr>
            <a:spLocks noGrp="1"/>
          </p:cNvSpPr>
          <p:nvPr>
            <p:ph type="title"/>
          </p:nvPr>
        </p:nvSpPr>
        <p:spPr>
          <a:xfrm>
            <a:off x="457200" y="274638"/>
            <a:ext cx="8229600" cy="1143000"/>
          </a:xfrm>
        </p:spPr>
        <p:txBody>
          <a:bodyPr anchor="ctr">
            <a:normAutofit/>
          </a:bodyPr>
          <a:lstStyle/>
          <a:p>
            <a:r>
              <a:rPr lang="da-DK" dirty="0"/>
              <a:t>Hvem er I?</a:t>
            </a:r>
          </a:p>
        </p:txBody>
      </p:sp>
      <p:sp>
        <p:nvSpPr>
          <p:cNvPr id="3" name="Pladsholder til indhold 2">
            <a:extLst>
              <a:ext uri="{FF2B5EF4-FFF2-40B4-BE49-F238E27FC236}">
                <a16:creationId xmlns:a16="http://schemas.microsoft.com/office/drawing/2014/main" id="{EAD76E1B-CF76-6894-DAA5-A4239A28A851}"/>
              </a:ext>
            </a:extLst>
          </p:cNvPr>
          <p:cNvSpPr>
            <a:spLocks noGrp="1"/>
          </p:cNvSpPr>
          <p:nvPr>
            <p:ph sz="half" idx="1"/>
          </p:nvPr>
        </p:nvSpPr>
        <p:spPr>
          <a:xfrm>
            <a:off x="457200" y="1600200"/>
            <a:ext cx="4038600" cy="4525963"/>
          </a:xfrm>
        </p:spPr>
        <p:txBody>
          <a:bodyPr>
            <a:normAutofit fontScale="92500"/>
          </a:bodyPr>
          <a:lstStyle/>
          <a:p>
            <a:r>
              <a:rPr lang="da-DK" dirty="0"/>
              <a:t>Hurtig udveksling af info styrker korttids- og arbejdshukommelsen</a:t>
            </a:r>
          </a:p>
          <a:p>
            <a:endParaRPr lang="da-DK" dirty="0"/>
          </a:p>
          <a:p>
            <a:r>
              <a:rPr lang="da-DK" dirty="0"/>
              <a:t>Personlige/emotionelle detaljer huskes bedre</a:t>
            </a:r>
          </a:p>
          <a:p>
            <a:endParaRPr lang="da-DK" dirty="0"/>
          </a:p>
          <a:p>
            <a:r>
              <a:rPr lang="da-DK" dirty="0"/>
              <a:t>Social interaktion skaber stærkere indkodning og genkaldelse</a:t>
            </a:r>
          </a:p>
          <a:p>
            <a:endParaRPr lang="da-DK" dirty="0"/>
          </a:p>
        </p:txBody>
      </p:sp>
      <p:pic>
        <p:nvPicPr>
          <p:cNvPr id="2050" name="Picture 2" descr="How to Improve Memory: 13 Ways to Increase Memory Power">
            <a:extLst>
              <a:ext uri="{FF2B5EF4-FFF2-40B4-BE49-F238E27FC236}">
                <a16:creationId xmlns:a16="http://schemas.microsoft.com/office/drawing/2014/main" id="{5B97089D-1BB1-7361-68F2-0A870D8FFC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500154"/>
            <a:ext cx="4038600" cy="2726054"/>
          </a:xfrm>
          <a:prstGeom prst="rect">
            <a:avLst/>
          </a:prstGeom>
          <a:solidFill>
            <a:srgbClr val="FFFFFF"/>
          </a:solidFill>
        </p:spPr>
      </p:pic>
    </p:spTree>
    <p:extLst>
      <p:ext uri="{BB962C8B-B14F-4D97-AF65-F5344CB8AC3E}">
        <p14:creationId xmlns:p14="http://schemas.microsoft.com/office/powerpoint/2010/main" val="97456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DET?</a:t>
            </a:r>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7119" y="1484784"/>
            <a:ext cx="4649762" cy="4192536"/>
          </a:xfrm>
        </p:spPr>
      </p:pic>
    </p:spTree>
    <p:extLst>
      <p:ext uri="{BB962C8B-B14F-4D97-AF65-F5344CB8AC3E}">
        <p14:creationId xmlns:p14="http://schemas.microsoft.com/office/powerpoint/2010/main" val="99741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F3EB1-036A-4469-C3B5-4D83FC7805F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0D7029-40FB-2C94-145C-6CFD9FC7A14D}"/>
              </a:ext>
            </a:extLst>
          </p:cNvPr>
          <p:cNvSpPr>
            <a:spLocks noGrp="1"/>
          </p:cNvSpPr>
          <p:nvPr>
            <p:ph type="title"/>
          </p:nvPr>
        </p:nvSpPr>
        <p:spPr>
          <a:xfrm>
            <a:off x="457200" y="274638"/>
            <a:ext cx="8229600" cy="1143000"/>
          </a:xfrm>
        </p:spPr>
        <p:txBody>
          <a:bodyPr anchor="ctr">
            <a:normAutofit/>
          </a:bodyPr>
          <a:lstStyle/>
          <a:p>
            <a:pPr>
              <a:lnSpc>
                <a:spcPct val="90000"/>
              </a:lnSpc>
            </a:pPr>
            <a:r>
              <a:rPr lang="da-DK" sz="3700"/>
              <a:t>Psykologi: Menneskets adfærd</a:t>
            </a:r>
            <a:br>
              <a:rPr lang="da-DK" sz="3700"/>
            </a:br>
            <a:r>
              <a:rPr lang="da-DK" sz="2400"/>
              <a:t>(+ indre og ydre faktorer, som påvirker den)</a:t>
            </a:r>
            <a:endParaRPr lang="da-DK" sz="3700" dirty="0"/>
          </a:p>
        </p:txBody>
      </p:sp>
      <p:sp>
        <p:nvSpPr>
          <p:cNvPr id="4" name="Tekstfelt 3">
            <a:extLst>
              <a:ext uri="{FF2B5EF4-FFF2-40B4-BE49-F238E27FC236}">
                <a16:creationId xmlns:a16="http://schemas.microsoft.com/office/drawing/2014/main" id="{3566966C-91B1-2218-F68D-55D7E8688480}"/>
              </a:ext>
            </a:extLst>
          </p:cNvPr>
          <p:cNvSpPr txBox="1"/>
          <p:nvPr/>
        </p:nvSpPr>
        <p:spPr>
          <a:xfrm>
            <a:off x="457200" y="1844824"/>
            <a:ext cx="5194920" cy="4708981"/>
          </a:xfrm>
          <a:prstGeom prst="rect">
            <a:avLst/>
          </a:prstGeom>
          <a:noFill/>
        </p:spPr>
        <p:txBody>
          <a:bodyPr wrap="square">
            <a:spAutoFit/>
          </a:bodyPr>
          <a:lstStyle/>
          <a:p>
            <a:pPr algn="l">
              <a:defRPr sz="1800">
                <a:solidFill>
                  <a:srgbClr val="373737"/>
                </a:solidFill>
              </a:defRPr>
            </a:pPr>
            <a:r>
              <a:rPr lang="da-DK" sz="2000" dirty="0"/>
              <a:t>Videnskaben om, hvordan vi mennesker </a:t>
            </a:r>
            <a:r>
              <a:rPr lang="da-DK" sz="2000" b="1" dirty="0"/>
              <a:t>sanser, tænker, lærer, føler, handler </a:t>
            </a:r>
            <a:r>
              <a:rPr lang="da-DK" sz="2000" dirty="0"/>
              <a:t>og</a:t>
            </a:r>
            <a:r>
              <a:rPr lang="da-DK" sz="2000" b="1" dirty="0"/>
              <a:t> udvikler </a:t>
            </a:r>
            <a:r>
              <a:rPr lang="da-DK" sz="2000" dirty="0"/>
              <a:t>os.</a:t>
            </a:r>
          </a:p>
          <a:p>
            <a:pPr algn="l">
              <a:defRPr sz="1800">
                <a:solidFill>
                  <a:srgbClr val="373737"/>
                </a:solidFill>
              </a:defRPr>
            </a:pPr>
            <a:endParaRPr lang="da-DK" sz="2000" dirty="0"/>
          </a:p>
          <a:p>
            <a:pPr algn="l">
              <a:defRPr sz="1800">
                <a:solidFill>
                  <a:srgbClr val="373737"/>
                </a:solidFill>
              </a:defRPr>
            </a:pPr>
            <a:r>
              <a:rPr lang="da-DK" sz="2000" dirty="0"/>
              <a:t>Kombinerer psykologi, samfund, kultur og biologi.</a:t>
            </a:r>
          </a:p>
          <a:p>
            <a:pPr algn="l">
              <a:defRPr sz="1800">
                <a:solidFill>
                  <a:srgbClr val="373737"/>
                </a:solidFill>
              </a:defRPr>
            </a:pPr>
            <a:endParaRPr lang="da-DK" sz="2000" dirty="0"/>
          </a:p>
          <a:p>
            <a:pPr algn="l">
              <a:defRPr sz="1800">
                <a:solidFill>
                  <a:srgbClr val="373737"/>
                </a:solidFill>
              </a:defRPr>
            </a:pPr>
            <a:r>
              <a:rPr lang="da-DK" sz="2000" dirty="0"/>
              <a:t>Vi arbejder med:</a:t>
            </a:r>
          </a:p>
          <a:p>
            <a:pPr algn="l">
              <a:defRPr sz="1800">
                <a:solidFill>
                  <a:srgbClr val="373737"/>
                </a:solidFill>
              </a:defRPr>
            </a:pPr>
            <a:r>
              <a:rPr lang="da-DK" sz="2000" dirty="0"/>
              <a:t>      • Teorier – fx motivation, læring, udvikling,  	identitet</a:t>
            </a:r>
          </a:p>
          <a:p>
            <a:pPr algn="l">
              <a:defRPr sz="1800">
                <a:solidFill>
                  <a:srgbClr val="373737"/>
                </a:solidFill>
              </a:defRPr>
            </a:pPr>
            <a:r>
              <a:rPr lang="da-DK" sz="2000" dirty="0"/>
              <a:t>      • Empiri – undersøgelser og forsøg</a:t>
            </a:r>
          </a:p>
          <a:p>
            <a:pPr algn="l">
              <a:defRPr sz="1800">
                <a:solidFill>
                  <a:srgbClr val="373737"/>
                </a:solidFill>
              </a:defRPr>
            </a:pPr>
            <a:r>
              <a:rPr lang="da-DK" sz="2000" dirty="0"/>
              <a:t>      • Metoder – hvordan vi indsamler og 	vurderer viden</a:t>
            </a:r>
          </a:p>
          <a:p>
            <a:pPr algn="l">
              <a:defRPr sz="1800">
                <a:solidFill>
                  <a:srgbClr val="373737"/>
                </a:solidFill>
              </a:defRPr>
            </a:pPr>
            <a:endParaRPr lang="da-DK" sz="2000" dirty="0"/>
          </a:p>
          <a:p>
            <a:pPr algn="l">
              <a:defRPr sz="1800">
                <a:solidFill>
                  <a:srgbClr val="373737"/>
                </a:solidFill>
              </a:defRPr>
            </a:pPr>
            <a:r>
              <a:rPr lang="da-DK" sz="2000" dirty="0"/>
              <a:t>Formål: At forstå os selv, andre og samfundet – og bruge viden kritisk</a:t>
            </a:r>
          </a:p>
        </p:txBody>
      </p:sp>
      <p:pic>
        <p:nvPicPr>
          <p:cNvPr id="5" name="Picture 2" descr="http://businesspower.dk/wp-content/uploads/2014/07/katedralbygger.png">
            <a:hlinkClick r:id="rId2"/>
            <a:extLst>
              <a:ext uri="{FF2B5EF4-FFF2-40B4-BE49-F238E27FC236}">
                <a16:creationId xmlns:a16="http://schemas.microsoft.com/office/drawing/2014/main" id="{01B63D5B-E682-D400-E3D4-5DDB09BDCE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64088" y="2636912"/>
            <a:ext cx="3674934" cy="2636912"/>
          </a:xfrm>
          <a:prstGeom prst="rect">
            <a:avLst/>
          </a:prstGeom>
          <a:solidFill>
            <a:srgbClr val="FFFFFF"/>
          </a:solidFill>
        </p:spPr>
      </p:pic>
    </p:spTree>
    <p:extLst>
      <p:ext uri="{BB962C8B-B14F-4D97-AF65-F5344CB8AC3E}">
        <p14:creationId xmlns:p14="http://schemas.microsoft.com/office/powerpoint/2010/main" val="393432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8784976" cy="5904656"/>
          </a:xfrm>
        </p:spPr>
        <p:txBody>
          <a:bodyPr>
            <a:noAutofit/>
          </a:bodyPr>
          <a:lstStyle/>
          <a:p>
            <a:pPr algn="l"/>
            <a:r>
              <a:rPr lang="da-DK" sz="2800" b="1" dirty="0"/>
              <a:t>Videnskaben</a:t>
            </a:r>
            <a:r>
              <a:rPr lang="da-DK" sz="2800" dirty="0"/>
              <a:t>, psykologi, har en historie med mange traditioner til at forstå menneskets adfærd.</a:t>
            </a:r>
            <a:br>
              <a:rPr lang="da-DK" sz="2000" dirty="0"/>
            </a:br>
            <a:br>
              <a:rPr lang="da-DK" sz="2000" dirty="0"/>
            </a:br>
            <a:r>
              <a:rPr lang="da-DK" sz="2000" dirty="0"/>
              <a:t>- </a:t>
            </a:r>
            <a:r>
              <a:rPr lang="da-DK" sz="2000" i="1" dirty="0"/>
              <a:t>Alle tre fakulteter/hovedområder er repræsenterede og der er stor forskel på, hvordan viden </a:t>
            </a:r>
            <a:r>
              <a:rPr lang="da-DK" sz="2000" b="1" i="1" dirty="0"/>
              <a:t>metodisk</a:t>
            </a:r>
            <a:r>
              <a:rPr lang="da-DK" sz="2000" i="1" dirty="0"/>
              <a:t> er fremkommet!</a:t>
            </a:r>
            <a:br>
              <a:rPr lang="da-DK" sz="2000" i="1" dirty="0"/>
            </a:br>
            <a:br>
              <a:rPr lang="da-DK" sz="2000" i="1" dirty="0"/>
            </a:br>
            <a:r>
              <a:rPr lang="da-DK" sz="2000" dirty="0"/>
              <a:t>🔬 </a:t>
            </a:r>
            <a:r>
              <a:rPr lang="da-DK" sz="2000" b="1" dirty="0"/>
              <a:t>Naturvidenskabelig tilgang </a:t>
            </a:r>
            <a:r>
              <a:rPr lang="da-DK" sz="2000" dirty="0"/>
              <a:t>– biologiske og fysiske processer (hjernen, hormoner, nervesystem)</a:t>
            </a:r>
            <a:br>
              <a:rPr lang="da-DK" sz="2000" dirty="0"/>
            </a:br>
            <a:r>
              <a:rPr lang="da-DK" sz="2000" dirty="0"/>
              <a:t>- Eksperimenter og målinger (naturvidenskab)</a:t>
            </a:r>
            <a:br>
              <a:rPr lang="da-DK" sz="2000" dirty="0"/>
            </a:br>
            <a:br>
              <a:rPr lang="da-DK" sz="2000" dirty="0"/>
            </a:br>
            <a:r>
              <a:rPr lang="da-DK" sz="2000" dirty="0"/>
              <a:t>🌍  </a:t>
            </a:r>
            <a:r>
              <a:rPr lang="da-DK" sz="2000" b="1" dirty="0"/>
              <a:t>Samfundsvidenskabelig tilgang </a:t>
            </a:r>
            <a:r>
              <a:rPr lang="da-DK" sz="2000" dirty="0"/>
              <a:t>– sociale, kulturelle og miljømæssige faktorer</a:t>
            </a:r>
            <a:br>
              <a:rPr lang="da-DK" sz="2000" dirty="0"/>
            </a:br>
            <a:r>
              <a:rPr lang="da-DK" sz="2000" dirty="0"/>
              <a:t>- Observationer, spørgeskemaer, statistik (samfundsvidenskab)</a:t>
            </a:r>
            <a:br>
              <a:rPr lang="da-DK" sz="2000" dirty="0"/>
            </a:br>
            <a:br>
              <a:rPr lang="da-DK" sz="2000" dirty="0"/>
            </a:br>
            <a:r>
              <a:rPr lang="da-DK" sz="2000" dirty="0"/>
              <a:t>🎭  </a:t>
            </a:r>
            <a:r>
              <a:rPr lang="da-DK" sz="2000" b="1" dirty="0"/>
              <a:t>Humanistisk tilgang </a:t>
            </a:r>
            <a:r>
              <a:rPr lang="da-DK" sz="2000" dirty="0"/>
              <a:t>– individets oplevelser, tanker, følelser og mening</a:t>
            </a:r>
            <a:br>
              <a:rPr lang="da-DK" sz="2000" dirty="0"/>
            </a:br>
            <a:r>
              <a:rPr lang="da-DK" sz="2000" dirty="0"/>
              <a:t>- Interviews, fortolkning, tekstanalyse (humaniora)</a:t>
            </a:r>
            <a:br>
              <a:rPr lang="da-DK" sz="2000" dirty="0"/>
            </a:br>
            <a:br>
              <a:rPr lang="da-DK" sz="2000" dirty="0"/>
            </a:br>
            <a:r>
              <a:rPr lang="da-DK" sz="2000" dirty="0"/>
              <a:t>Kort sagt: Psykologi er en </a:t>
            </a:r>
            <a:r>
              <a:rPr lang="da-DK" sz="2000" b="1" dirty="0"/>
              <a:t>blanding</a:t>
            </a:r>
            <a:r>
              <a:rPr lang="da-DK" sz="2000" dirty="0"/>
              <a:t> af forskellige videnskabelige tilgange – vigtigt at kende forskellene.</a:t>
            </a:r>
            <a:br>
              <a:rPr lang="da-DK" sz="2000" i="1" dirty="0"/>
            </a:br>
            <a:endParaRPr lang="da-DK" sz="2000" i="1" dirty="0"/>
          </a:p>
        </p:txBody>
      </p:sp>
    </p:spTree>
    <p:extLst>
      <p:ext uri="{BB962C8B-B14F-4D97-AF65-F5344CB8AC3E}">
        <p14:creationId xmlns:p14="http://schemas.microsoft.com/office/powerpoint/2010/main" val="230917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nchor="ctr">
            <a:normAutofit/>
          </a:bodyPr>
          <a:lstStyle/>
          <a:p>
            <a:r>
              <a:rPr lang="da-DK" dirty="0"/>
              <a:t>Rammerne</a:t>
            </a:r>
          </a:p>
        </p:txBody>
      </p:sp>
      <p:graphicFrame>
        <p:nvGraphicFramePr>
          <p:cNvPr id="5" name="Pladsholder til indhold 2">
            <a:extLst>
              <a:ext uri="{FF2B5EF4-FFF2-40B4-BE49-F238E27FC236}">
                <a16:creationId xmlns:a16="http://schemas.microsoft.com/office/drawing/2014/main" id="{E0D1AA58-3305-48E5-96C4-B6D493F98BD3}"/>
              </a:ext>
            </a:extLst>
          </p:cNvPr>
          <p:cNvGraphicFramePr>
            <a:graphicFrameLocks noGrp="1"/>
          </p:cNvGraphicFramePr>
          <p:nvPr>
            <p:ph idx="1"/>
            <p:extLst>
              <p:ext uri="{D42A27DB-BD31-4B8C-83A1-F6EECF244321}">
                <p14:modId xmlns:p14="http://schemas.microsoft.com/office/powerpoint/2010/main" val="22289184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58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nchor="ctr">
            <a:normAutofit/>
          </a:bodyPr>
          <a:lstStyle/>
          <a:p>
            <a:r>
              <a:rPr lang="da-DK" dirty="0"/>
              <a:t>Prøveform</a:t>
            </a:r>
          </a:p>
        </p:txBody>
      </p:sp>
      <p:graphicFrame>
        <p:nvGraphicFramePr>
          <p:cNvPr id="5" name="Pladsholder til indhold 2">
            <a:extLst>
              <a:ext uri="{FF2B5EF4-FFF2-40B4-BE49-F238E27FC236}">
                <a16:creationId xmlns:a16="http://schemas.microsoft.com/office/drawing/2014/main" id="{A50BB79D-91C3-478F-9A44-0770F0D559F2}"/>
              </a:ext>
            </a:extLst>
          </p:cNvPr>
          <p:cNvGraphicFramePr>
            <a:graphicFrameLocks noGrp="1"/>
          </p:cNvGraphicFramePr>
          <p:nvPr>
            <p:ph idx="1"/>
            <p:extLst>
              <p:ext uri="{D42A27DB-BD31-4B8C-83A1-F6EECF244321}">
                <p14:modId xmlns:p14="http://schemas.microsoft.com/office/powerpoint/2010/main" val="19631509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72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Faglige mål </a:t>
            </a:r>
            <a:r>
              <a:rPr lang="da-DK" sz="2400" i="1" dirty="0"/>
              <a:t>(uddrag)</a:t>
            </a:r>
          </a:p>
        </p:txBody>
      </p:sp>
      <p:sp>
        <p:nvSpPr>
          <p:cNvPr id="3" name="Pladsholder til indhold 2"/>
          <p:cNvSpPr>
            <a:spLocks noGrp="1"/>
          </p:cNvSpPr>
          <p:nvPr>
            <p:ph idx="1"/>
          </p:nvPr>
        </p:nvSpPr>
        <p:spPr/>
        <p:txBody>
          <a:bodyPr>
            <a:normAutofit fontScale="92500" lnSpcReduction="10000"/>
          </a:bodyPr>
          <a:lstStyle/>
          <a:p>
            <a:pPr marL="0" indent="0">
              <a:buNone/>
            </a:pPr>
            <a:r>
              <a:rPr lang="da-DK" dirty="0"/>
              <a:t>…</a:t>
            </a:r>
          </a:p>
          <a:p>
            <a:r>
              <a:rPr lang="da-DK" dirty="0"/>
              <a:t>Redegøre for psykologiske </a:t>
            </a:r>
            <a:r>
              <a:rPr lang="da-DK" b="1" dirty="0"/>
              <a:t>teorier</a:t>
            </a:r>
            <a:r>
              <a:rPr lang="da-DK" dirty="0"/>
              <a:t> og </a:t>
            </a:r>
            <a:r>
              <a:rPr lang="da-DK" b="1" dirty="0"/>
              <a:t>undersøgelser</a:t>
            </a:r>
            <a:r>
              <a:rPr lang="da-DK" dirty="0"/>
              <a:t> – bruge fagligt </a:t>
            </a:r>
            <a:r>
              <a:rPr lang="da-DK" b="1" dirty="0"/>
              <a:t>begreb</a:t>
            </a:r>
            <a:r>
              <a:rPr lang="da-DK" dirty="0"/>
              <a:t>sapparat</a:t>
            </a:r>
          </a:p>
          <a:p>
            <a:r>
              <a:rPr lang="da-DK" dirty="0"/>
              <a:t>Udvælge, anvende og forholde sig kritisk til psykologisk viden</a:t>
            </a:r>
          </a:p>
          <a:p>
            <a:r>
              <a:rPr lang="da-DK" dirty="0"/>
              <a:t>Inddrage forskellige perspektiver til at forklare </a:t>
            </a:r>
            <a:r>
              <a:rPr lang="da-DK" b="1" dirty="0"/>
              <a:t>problemstillinger</a:t>
            </a:r>
          </a:p>
          <a:p>
            <a:r>
              <a:rPr lang="da-DK" dirty="0"/>
              <a:t>Kendskab til fagets forskningsområder</a:t>
            </a:r>
          </a:p>
          <a:p>
            <a:pPr marL="0" indent="0">
              <a:buNone/>
            </a:pPr>
            <a:r>
              <a:rPr lang="da-DK" dirty="0"/>
              <a:t>…</a:t>
            </a:r>
          </a:p>
        </p:txBody>
      </p:sp>
    </p:spTree>
    <p:extLst>
      <p:ext uri="{BB962C8B-B14F-4D97-AF65-F5344CB8AC3E}">
        <p14:creationId xmlns:p14="http://schemas.microsoft.com/office/powerpoint/2010/main" val="23096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nchor="ctr">
            <a:normAutofit/>
          </a:bodyPr>
          <a:lstStyle/>
          <a:p>
            <a:r>
              <a:rPr lang="da-DK" dirty="0"/>
              <a:t>Psykologiens kernestof</a:t>
            </a:r>
          </a:p>
        </p:txBody>
      </p:sp>
      <p:graphicFrame>
        <p:nvGraphicFramePr>
          <p:cNvPr id="5" name="Pladsholder til indhold 2">
            <a:extLst>
              <a:ext uri="{FF2B5EF4-FFF2-40B4-BE49-F238E27FC236}">
                <a16:creationId xmlns:a16="http://schemas.microsoft.com/office/drawing/2014/main" id="{6091B22C-6F41-4292-9190-A4C54DB7154E}"/>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49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B4D6D-707C-21A9-8B32-0A0E69A982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BC7519-0D41-635A-264E-411A71A6DBD5}"/>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D921E9B0-37AC-636B-3DF4-096E9B949B7A}"/>
              </a:ext>
            </a:extLst>
          </p:cNvPr>
          <p:cNvSpPr>
            <a:spLocks noGrp="1"/>
          </p:cNvSpPr>
          <p:nvPr>
            <p:ph sz="half" idx="1"/>
          </p:nvPr>
        </p:nvSpPr>
        <p:spPr>
          <a:xfrm>
            <a:off x="457200" y="1600200"/>
            <a:ext cx="8003232" cy="4525963"/>
          </a:xfrm>
        </p:spPr>
        <p:txBody>
          <a:bodyPr/>
          <a:lstStyle/>
          <a:p>
            <a:r>
              <a:rPr lang="da-DK" dirty="0"/>
              <a:t>30 år gammel</a:t>
            </a:r>
          </a:p>
        </p:txBody>
      </p:sp>
    </p:spTree>
    <p:extLst>
      <p:ext uri="{BB962C8B-B14F-4D97-AF65-F5344CB8AC3E}">
        <p14:creationId xmlns:p14="http://schemas.microsoft.com/office/powerpoint/2010/main" val="415442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Hvordan kan psykologien forklare menneskelig adfærd?</a:t>
            </a:r>
          </a:p>
        </p:txBody>
      </p:sp>
      <p:graphicFrame>
        <p:nvGraphicFramePr>
          <p:cNvPr id="4" name="Pladsholder til indhold 3"/>
          <p:cNvGraphicFramePr>
            <a:graphicFrameLocks noGrp="1"/>
          </p:cNvGraphicFramePr>
          <p:nvPr>
            <p:ph idx="1"/>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4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58605-723B-07F1-50EE-2E130080E4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2AA598-0AB0-6592-C35C-F4C99857279F}"/>
              </a:ext>
            </a:extLst>
          </p:cNvPr>
          <p:cNvSpPr>
            <a:spLocks noGrp="1"/>
          </p:cNvSpPr>
          <p:nvPr>
            <p:ph type="title"/>
          </p:nvPr>
        </p:nvSpPr>
        <p:spPr/>
        <p:txBody>
          <a:bodyPr>
            <a:normAutofit fontScale="90000"/>
          </a:bodyPr>
          <a:lstStyle/>
          <a:p>
            <a:r>
              <a:rPr lang="da-DK" dirty="0"/>
              <a:t>Hvordan kan psykologien forklare menneskelig adfærd?</a:t>
            </a:r>
          </a:p>
        </p:txBody>
      </p:sp>
      <p:graphicFrame>
        <p:nvGraphicFramePr>
          <p:cNvPr id="4" name="Pladsholder til indhold 3">
            <a:extLst>
              <a:ext uri="{FF2B5EF4-FFF2-40B4-BE49-F238E27FC236}">
                <a16:creationId xmlns:a16="http://schemas.microsoft.com/office/drawing/2014/main" id="{AB2FA32A-830C-AAC7-62E4-9292B3E2647F}"/>
              </a:ext>
            </a:extLst>
          </p:cNvPr>
          <p:cNvGraphicFramePr>
            <a:graphicFrameLocks noGrp="1"/>
          </p:cNvGraphicFramePr>
          <p:nvPr>
            <p:ph idx="1"/>
            <p:extLst>
              <p:ext uri="{D42A27DB-BD31-4B8C-83A1-F6EECF244321}">
                <p14:modId xmlns:p14="http://schemas.microsoft.com/office/powerpoint/2010/main" val="2060580172"/>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felt 5">
            <a:extLst>
              <a:ext uri="{FF2B5EF4-FFF2-40B4-BE49-F238E27FC236}">
                <a16:creationId xmlns:a16="http://schemas.microsoft.com/office/drawing/2014/main" id="{286B7F1E-23AD-7A6C-C341-7A05D4C72573}"/>
              </a:ext>
            </a:extLst>
          </p:cNvPr>
          <p:cNvSpPr txBox="1"/>
          <p:nvPr/>
        </p:nvSpPr>
        <p:spPr>
          <a:xfrm>
            <a:off x="5220072" y="2059394"/>
            <a:ext cx="3635896" cy="3970318"/>
          </a:xfrm>
          <a:prstGeom prst="rect">
            <a:avLst/>
          </a:prstGeom>
          <a:noFill/>
        </p:spPr>
        <p:txBody>
          <a:bodyPr wrap="square">
            <a:spAutoFit/>
          </a:bodyPr>
          <a:lstStyle/>
          <a:p>
            <a:pPr>
              <a:defRPr sz="1800" b="1">
                <a:solidFill>
                  <a:srgbClr val="000000"/>
                </a:solidFill>
              </a:defRPr>
            </a:pPr>
            <a:r>
              <a:rPr lang="da-DK" sz="1400" dirty="0">
                <a:latin typeface="+mj-lt"/>
              </a:rPr>
              <a:t>Eksempel: Sara til mundtlig eksamen</a:t>
            </a:r>
          </a:p>
          <a:p>
            <a:pPr>
              <a:defRPr sz="1800" b="1">
                <a:solidFill>
                  <a:srgbClr val="000000"/>
                </a:solidFill>
              </a:defRPr>
            </a:pPr>
            <a:endParaRPr lang="da-DK" sz="1400" dirty="0">
              <a:latin typeface="+mj-lt"/>
            </a:endParaRPr>
          </a:p>
          <a:p>
            <a:pPr>
              <a:defRPr sz="1400"/>
            </a:pPr>
            <a:r>
              <a:rPr lang="da-DK" sz="1400" dirty="0">
                <a:latin typeface="+mj-lt"/>
              </a:rPr>
              <a:t>🔵 </a:t>
            </a:r>
            <a:r>
              <a:rPr lang="da-DK" sz="1400" b="1" dirty="0">
                <a:latin typeface="+mj-lt"/>
              </a:rPr>
              <a:t>Individet/indre faktorer</a:t>
            </a:r>
            <a:r>
              <a:rPr lang="da-DK" sz="1400" dirty="0">
                <a:latin typeface="+mj-lt"/>
              </a:rPr>
              <a:t>: Sara er fagligt stærk, men har lav </a:t>
            </a:r>
            <a:r>
              <a:rPr lang="da-DK" sz="1400" dirty="0" err="1">
                <a:latin typeface="+mj-lt"/>
              </a:rPr>
              <a:t>self-efficacy</a:t>
            </a:r>
            <a:r>
              <a:rPr lang="da-DK" sz="1400" dirty="0">
                <a:latin typeface="+mj-lt"/>
              </a:rPr>
              <a:t> og et kognitivt skema om, at hun klarer sig dårligere mundtligt.</a:t>
            </a:r>
          </a:p>
          <a:p>
            <a:pPr>
              <a:defRPr sz="1400"/>
            </a:pPr>
            <a:endParaRPr lang="da-DK" sz="1400" dirty="0">
              <a:latin typeface="+mj-lt"/>
            </a:endParaRPr>
          </a:p>
          <a:p>
            <a:pPr>
              <a:defRPr sz="1400"/>
            </a:pPr>
            <a:r>
              <a:rPr lang="da-DK" sz="1400" dirty="0">
                <a:latin typeface="+mj-lt"/>
              </a:rPr>
              <a:t>🟢 </a:t>
            </a:r>
            <a:r>
              <a:rPr lang="da-DK" sz="1400" b="1" dirty="0">
                <a:latin typeface="+mj-lt"/>
              </a:rPr>
              <a:t>Det nære miljø/ydre faktorer</a:t>
            </a:r>
            <a:r>
              <a:rPr lang="da-DK" sz="1400" dirty="0">
                <a:latin typeface="+mj-lt"/>
              </a:rPr>
              <a:t>: Støttende vennegruppe hjælper hende med at øve, men forældres høje forventninger øger presset.</a:t>
            </a:r>
          </a:p>
          <a:p>
            <a:pPr>
              <a:defRPr sz="1400"/>
            </a:pPr>
            <a:endParaRPr lang="da-DK" sz="1400" dirty="0">
              <a:latin typeface="+mj-lt"/>
            </a:endParaRPr>
          </a:p>
          <a:p>
            <a:pPr>
              <a:defRPr sz="1400"/>
            </a:pPr>
            <a:r>
              <a:rPr lang="da-DK" sz="1400" dirty="0">
                <a:latin typeface="+mj-lt"/>
              </a:rPr>
              <a:t>🟣 </a:t>
            </a:r>
            <a:r>
              <a:rPr lang="da-DK" sz="1400" b="1" dirty="0">
                <a:latin typeface="+mj-lt"/>
              </a:rPr>
              <a:t>(Sub)kulturen/ydre faktorer: </a:t>
            </a:r>
            <a:r>
              <a:rPr lang="da-DK" sz="1400" dirty="0">
                <a:latin typeface="+mj-lt"/>
              </a:rPr>
              <a:t>Gymnasiet har et konkurrencepræget miljø med fokus på karakterer, hvilket både motiverer og stresser hende.</a:t>
            </a:r>
          </a:p>
          <a:p>
            <a:pPr>
              <a:defRPr sz="1400"/>
            </a:pPr>
            <a:endParaRPr lang="da-DK" sz="1400" dirty="0">
              <a:latin typeface="+mj-lt"/>
            </a:endParaRPr>
          </a:p>
          <a:p>
            <a:pPr>
              <a:defRPr sz="1400" b="1"/>
            </a:pPr>
            <a:r>
              <a:rPr lang="da-DK" sz="1400" dirty="0">
                <a:latin typeface="+mj-lt"/>
              </a:rPr>
              <a:t>➡ Saras præstation formes af samspillet mellem indre faktorer, nære relationer og den overordnede kultur.</a:t>
            </a:r>
          </a:p>
        </p:txBody>
      </p:sp>
    </p:spTree>
    <p:extLst>
      <p:ext uri="{BB962C8B-B14F-4D97-AF65-F5344CB8AC3E}">
        <p14:creationId xmlns:p14="http://schemas.microsoft.com/office/powerpoint/2010/main" val="602106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548BC-E951-B8B1-9BE7-6F9CA1D809B8}"/>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8A3236F-7CCD-D431-7522-637BB9B8D242}"/>
              </a:ext>
            </a:extLst>
          </p:cNvPr>
          <p:cNvGraphicFramePr/>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EF937A5D-9A79-2776-3448-2168511DA01F}"/>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DB63F013-F527-B5A6-9973-7FBA0445DAD8}"/>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04D375E0-B2AD-2A26-887B-A1171A9CB51C}"/>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906D1D2C-B6A0-8A77-34DA-BEFFE9D68C44}"/>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461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74134-B990-D058-C3A6-5190618A8D4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3D912C-94D6-DB64-CF32-6C0E0AC3F66E}"/>
              </a:ext>
            </a:extLst>
          </p:cNvPr>
          <p:cNvGraphicFramePr/>
          <p:nvPr>
            <p:extLst>
              <p:ext uri="{D42A27DB-BD31-4B8C-83A1-F6EECF244321}">
                <p14:modId xmlns:p14="http://schemas.microsoft.com/office/powerpoint/2010/main" val="3943238026"/>
              </p:ext>
            </p:extLst>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5DD6A17A-2292-4C35-CD91-738B6F7416B2}"/>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A73A1620-524D-3D54-1A9C-F65A608BF0DC}"/>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33056A09-4ED5-ED34-828F-DE9FDFA6E4E1}"/>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344DAB24-1846-EE47-BB38-588F555712C9}"/>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5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8D73A-7EEF-4498-B54D-07375BB8AD9E}"/>
              </a:ext>
            </a:extLst>
          </p:cNvPr>
          <p:cNvSpPr>
            <a:spLocks noGrp="1"/>
          </p:cNvSpPr>
          <p:nvPr>
            <p:ph type="title"/>
          </p:nvPr>
        </p:nvSpPr>
        <p:spPr/>
        <p:txBody>
          <a:bodyPr/>
          <a:lstStyle/>
          <a:p>
            <a:r>
              <a:rPr lang="da-DK"/>
              <a:t>.</a:t>
            </a:r>
          </a:p>
        </p:txBody>
      </p:sp>
      <p:pic>
        <p:nvPicPr>
          <p:cNvPr id="1026" name="Picture 2" descr="Metodebogen.dk: Metodeintroduktion">
            <a:extLst>
              <a:ext uri="{FF2B5EF4-FFF2-40B4-BE49-F238E27FC236}">
                <a16:creationId xmlns:a16="http://schemas.microsoft.com/office/drawing/2014/main" id="{A6BE9B2E-153B-44E7-8863-7BBF31F29B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226" y="1822180"/>
            <a:ext cx="5848097" cy="4372132"/>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FBF203BF-F80F-6F98-F08E-8EB5A0956454}"/>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a:t>Psykoanalysen</a:t>
            </a:r>
            <a:endParaRPr lang="da-DK" dirty="0"/>
          </a:p>
        </p:txBody>
      </p:sp>
      <p:pic>
        <p:nvPicPr>
          <p:cNvPr id="5" name="Picture 2" descr="http://upload.wikimedia.org/wikipedia/commons/thumb/1/12/Sigmund_Freud_LIFE.jpg/225px-Sigmund_Freud_LIFE.jpg">
            <a:hlinkClick r:id="rId3"/>
            <a:extLst>
              <a:ext uri="{FF2B5EF4-FFF2-40B4-BE49-F238E27FC236}">
                <a16:creationId xmlns:a16="http://schemas.microsoft.com/office/drawing/2014/main" id="{2D77A495-EED3-325F-918A-85BAADBF7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452" y="2060848"/>
            <a:ext cx="2559926" cy="362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11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9339A-BE36-3E10-EDD1-9DDCB92E2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931FB0-D42D-58E4-485D-578CB44D2DEF}"/>
              </a:ext>
            </a:extLst>
          </p:cNvPr>
          <p:cNvSpPr>
            <a:spLocks noGrp="1"/>
          </p:cNvSpPr>
          <p:nvPr>
            <p:ph type="title"/>
          </p:nvPr>
        </p:nvSpPr>
        <p:spPr/>
        <p:txBody>
          <a:bodyPr/>
          <a:lstStyle/>
          <a:p>
            <a:r>
              <a:rPr lang="da-DK"/>
              <a:t>.</a:t>
            </a:r>
          </a:p>
        </p:txBody>
      </p:sp>
      <p:pic>
        <p:nvPicPr>
          <p:cNvPr id="1026" name="Picture 2" descr="Metodebogen.dk: Metodeintroduktion">
            <a:extLst>
              <a:ext uri="{FF2B5EF4-FFF2-40B4-BE49-F238E27FC236}">
                <a16:creationId xmlns:a16="http://schemas.microsoft.com/office/drawing/2014/main" id="{063D3E84-E8EF-F355-502C-C210D35F3F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586" y="1807077"/>
            <a:ext cx="4364544" cy="3263004"/>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91AA138C-579F-0BD5-57C5-EA9F9EAC3E49}"/>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a:t>Psykoanalysen</a:t>
            </a:r>
            <a:endParaRPr lang="da-DK" dirty="0"/>
          </a:p>
        </p:txBody>
      </p:sp>
      <p:sp>
        <p:nvSpPr>
          <p:cNvPr id="6" name="Tekstfelt 5">
            <a:extLst>
              <a:ext uri="{FF2B5EF4-FFF2-40B4-BE49-F238E27FC236}">
                <a16:creationId xmlns:a16="http://schemas.microsoft.com/office/drawing/2014/main" id="{6E9C0F6C-22E9-F116-830D-009DEE6326D2}"/>
              </a:ext>
            </a:extLst>
          </p:cNvPr>
          <p:cNvSpPr txBox="1"/>
          <p:nvPr/>
        </p:nvSpPr>
        <p:spPr>
          <a:xfrm>
            <a:off x="4787154" y="2038196"/>
            <a:ext cx="4180259" cy="2800767"/>
          </a:xfrm>
          <a:prstGeom prst="rect">
            <a:avLst/>
          </a:prstGeom>
          <a:noFill/>
        </p:spPr>
        <p:txBody>
          <a:bodyPr wrap="square">
            <a:spAutoFit/>
          </a:bodyPr>
          <a:lstStyle/>
          <a:p>
            <a:pPr>
              <a:defRPr sz="1600" b="1"/>
            </a:pPr>
            <a:r>
              <a:rPr lang="da-DK" dirty="0"/>
              <a:t>Eksempel: Du er sulten i timen, og din klassekammerat har en croissant.</a:t>
            </a:r>
          </a:p>
          <a:p>
            <a:pPr>
              <a:defRPr sz="1600" b="1"/>
            </a:pPr>
            <a:endParaRPr lang="da-DK" dirty="0"/>
          </a:p>
          <a:p>
            <a:pPr>
              <a:defRPr sz="1400">
                <a:solidFill>
                  <a:srgbClr val="990000"/>
                </a:solidFill>
              </a:defRPr>
            </a:pPr>
            <a:r>
              <a:rPr lang="da-DK" sz="1600" dirty="0" err="1"/>
              <a:t>Det’et</a:t>
            </a:r>
            <a:r>
              <a:rPr lang="da-DK" sz="1600" dirty="0"/>
              <a:t> (lystprincippet): “Jeg er sulten! Tag croissanten med det samme.”</a:t>
            </a:r>
          </a:p>
          <a:p>
            <a:pPr>
              <a:defRPr sz="1400">
                <a:solidFill>
                  <a:srgbClr val="990000"/>
                </a:solidFill>
              </a:defRPr>
            </a:pPr>
            <a:endParaRPr lang="da-DK" sz="1600" dirty="0"/>
          </a:p>
          <a:p>
            <a:pPr>
              <a:defRPr sz="1400">
                <a:solidFill>
                  <a:srgbClr val="006600"/>
                </a:solidFill>
              </a:defRPr>
            </a:pPr>
            <a:r>
              <a:rPr lang="da-DK" sz="1600" dirty="0" err="1"/>
              <a:t>Overjeg’et</a:t>
            </a:r>
            <a:r>
              <a:rPr lang="da-DK" sz="1600" dirty="0"/>
              <a:t> (moralske normer): “Det ville være forkert – man stjæler ikke.”</a:t>
            </a:r>
          </a:p>
          <a:p>
            <a:pPr>
              <a:defRPr sz="1400">
                <a:solidFill>
                  <a:srgbClr val="006600"/>
                </a:solidFill>
              </a:defRPr>
            </a:pPr>
            <a:endParaRPr lang="da-DK" sz="1600" dirty="0"/>
          </a:p>
          <a:p>
            <a:pPr>
              <a:defRPr sz="1400">
                <a:solidFill>
                  <a:srgbClr val="003366"/>
                </a:solidFill>
              </a:defRPr>
            </a:pPr>
            <a:r>
              <a:rPr lang="da-DK" sz="1600" dirty="0" err="1"/>
              <a:t>Jeg’et</a:t>
            </a:r>
            <a:r>
              <a:rPr lang="da-DK" sz="1600" dirty="0"/>
              <a:t> (realitetsprincippet): “Jeg spørger, om jeg må få den, eller køber noget senere.”</a:t>
            </a:r>
          </a:p>
        </p:txBody>
      </p:sp>
    </p:spTree>
    <p:extLst>
      <p:ext uri="{BB962C8B-B14F-4D97-AF65-F5344CB8AC3E}">
        <p14:creationId xmlns:p14="http://schemas.microsoft.com/office/powerpoint/2010/main" val="3342445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3A5A-F3E5-98FC-A5B4-B64CF8ABE1F0}"/>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E8EF572-022F-D456-F9B0-8B912AD9E57F}"/>
              </a:ext>
            </a:extLst>
          </p:cNvPr>
          <p:cNvGraphicFramePr/>
          <p:nvPr>
            <p:extLst>
              <p:ext uri="{D42A27DB-BD31-4B8C-83A1-F6EECF244321}">
                <p14:modId xmlns:p14="http://schemas.microsoft.com/office/powerpoint/2010/main" val="4221631211"/>
              </p:ext>
            </p:extLst>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F2EB0E43-E963-B030-FF78-915D642C832B}"/>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4DF9D4AB-257E-C2CA-BE34-50510131C172}"/>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01D03A62-701D-09D5-9836-45AB3AFB8A58}"/>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865EEA24-A8AE-8FB4-342F-679BC3280B5D}"/>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13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bolabwiki.sdu.dk/mediawiki/images/1/1e/Ivanpavlov-hun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45024"/>
            <a:ext cx="3745177" cy="205360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lstStyle/>
          <a:p>
            <a:r>
              <a:rPr lang="da-DK" dirty="0"/>
              <a:t>Behaviorismen (1913)</a:t>
            </a:r>
          </a:p>
        </p:txBody>
      </p:sp>
      <p:sp>
        <p:nvSpPr>
          <p:cNvPr id="6" name="Pladsholder til indhold 5"/>
          <p:cNvSpPr>
            <a:spLocks noGrp="1"/>
          </p:cNvSpPr>
          <p:nvPr>
            <p:ph idx="1"/>
          </p:nvPr>
        </p:nvSpPr>
        <p:spPr>
          <a:xfrm>
            <a:off x="457200" y="1600201"/>
            <a:ext cx="8229600" cy="1396752"/>
          </a:xfrm>
        </p:spPr>
        <p:txBody>
          <a:bodyPr>
            <a:normAutofit fontScale="92500" lnSpcReduction="20000"/>
          </a:bodyPr>
          <a:lstStyle/>
          <a:p>
            <a:r>
              <a:rPr lang="da-DK" dirty="0"/>
              <a:t>Klassisk betingning: </a:t>
            </a:r>
            <a:r>
              <a:rPr lang="da-DK" dirty="0" err="1"/>
              <a:t>Pavlov</a:t>
            </a:r>
            <a:r>
              <a:rPr lang="da-DK" dirty="0"/>
              <a:t> og Watson</a:t>
            </a:r>
          </a:p>
          <a:p>
            <a:r>
              <a:rPr lang="da-DK" dirty="0" err="1"/>
              <a:t>Operant</a:t>
            </a:r>
            <a:r>
              <a:rPr lang="da-DK" dirty="0"/>
              <a:t> betingning: Skinner</a:t>
            </a:r>
          </a:p>
          <a:p>
            <a:r>
              <a:rPr lang="da-DK" dirty="0"/>
              <a:t>Social indlæringsteori: </a:t>
            </a:r>
            <a:r>
              <a:rPr lang="da-DK" dirty="0" err="1"/>
              <a:t>Bandura</a:t>
            </a:r>
            <a:endParaRPr lang="da-DK" dirty="0"/>
          </a:p>
        </p:txBody>
      </p:sp>
      <p:pic>
        <p:nvPicPr>
          <p:cNvPr id="3" name="Billede 2">
            <a:extLst>
              <a:ext uri="{FF2B5EF4-FFF2-40B4-BE49-F238E27FC236}">
                <a16:creationId xmlns:a16="http://schemas.microsoft.com/office/drawing/2014/main" id="{D7F1F936-3F6D-A74C-DF8E-5971A2EE77D2}"/>
              </a:ext>
            </a:extLst>
          </p:cNvPr>
          <p:cNvPicPr>
            <a:picLocks noChangeAspect="1"/>
          </p:cNvPicPr>
          <p:nvPr/>
        </p:nvPicPr>
        <p:blipFill>
          <a:blip r:embed="rId4"/>
          <a:stretch>
            <a:fillRect/>
          </a:stretch>
        </p:blipFill>
        <p:spPr>
          <a:xfrm>
            <a:off x="4860032" y="3694258"/>
            <a:ext cx="3922406" cy="2355138"/>
          </a:xfrm>
          <a:prstGeom prst="rect">
            <a:avLst/>
          </a:prstGeom>
        </p:spPr>
      </p:pic>
    </p:spTree>
    <p:extLst>
      <p:ext uri="{BB962C8B-B14F-4D97-AF65-F5344CB8AC3E}">
        <p14:creationId xmlns:p14="http://schemas.microsoft.com/office/powerpoint/2010/main" val="111092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0C087-1AA9-FD48-983D-D842CE9E3E3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9952551-5E73-956A-2B7D-51020EA566DE}"/>
              </a:ext>
            </a:extLst>
          </p:cNvPr>
          <p:cNvSpPr>
            <a:spLocks noGrp="1"/>
          </p:cNvSpPr>
          <p:nvPr>
            <p:ph type="title"/>
          </p:nvPr>
        </p:nvSpPr>
        <p:spPr>
          <a:xfrm>
            <a:off x="457200" y="274638"/>
            <a:ext cx="8229600" cy="1143000"/>
          </a:xfrm>
        </p:spPr>
        <p:txBody>
          <a:bodyPr anchor="ctr">
            <a:normAutofit/>
          </a:bodyPr>
          <a:lstStyle/>
          <a:p>
            <a:r>
              <a:rPr lang="da-DK" dirty="0"/>
              <a:t>Klassisk betingning</a:t>
            </a:r>
          </a:p>
        </p:txBody>
      </p:sp>
      <p:pic>
        <p:nvPicPr>
          <p:cNvPr id="7" name="Onlinemedier 6" descr="Pavlovs Dogs">
            <a:hlinkClick r:id="" action="ppaction://media"/>
            <a:extLst>
              <a:ext uri="{FF2B5EF4-FFF2-40B4-BE49-F238E27FC236}">
                <a16:creationId xmlns:a16="http://schemas.microsoft.com/office/drawing/2014/main" id="{2961DBE1-3D22-3E34-D4D8-A7E65984C6AC}"/>
              </a:ext>
            </a:extLst>
          </p:cNvPr>
          <p:cNvPicPr>
            <a:picLocks noRot="1" noChangeAspect="1"/>
          </p:cNvPicPr>
          <p:nvPr>
            <a:videoFile r:link="rId1"/>
          </p:nvPr>
        </p:nvPicPr>
        <p:blipFill>
          <a:blip r:embed="rId3"/>
          <a:stretch>
            <a:fillRect/>
          </a:stretch>
        </p:blipFill>
        <p:spPr>
          <a:xfrm>
            <a:off x="1079612" y="1327803"/>
            <a:ext cx="6984776" cy="5238582"/>
          </a:xfrm>
          <a:prstGeom prst="rect">
            <a:avLst/>
          </a:prstGeom>
          <a:noFill/>
        </p:spPr>
      </p:pic>
    </p:spTree>
    <p:extLst>
      <p:ext uri="{BB962C8B-B14F-4D97-AF65-F5344CB8AC3E}">
        <p14:creationId xmlns:p14="http://schemas.microsoft.com/office/powerpoint/2010/main" val="20492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4F449-2B81-3072-99BC-AE496430A53C}"/>
            </a:ext>
          </a:extLst>
        </p:cNvPr>
        <p:cNvGrpSpPr/>
        <p:nvPr/>
      </p:nvGrpSpPr>
      <p:grpSpPr>
        <a:xfrm>
          <a:off x="0" y="0"/>
          <a:ext cx="0" cy="0"/>
          <a:chOff x="0" y="0"/>
          <a:chExt cx="0" cy="0"/>
        </a:xfrm>
      </p:grpSpPr>
      <p:pic>
        <p:nvPicPr>
          <p:cNvPr id="1026" name="Picture 2" descr="http://robolabwiki.sdu.dk/mediawiki/images/1/1e/Ivanpavlov-hunde.jpg">
            <a:hlinkClick r:id="rId2"/>
            <a:extLst>
              <a:ext uri="{FF2B5EF4-FFF2-40B4-BE49-F238E27FC236}">
                <a16:creationId xmlns:a16="http://schemas.microsoft.com/office/drawing/2014/main" id="{2206FD88-3D95-6192-D497-BB7093A83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45024"/>
            <a:ext cx="3745177" cy="205360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EEF7B145-97AB-E13E-2674-188364921497}"/>
              </a:ext>
            </a:extLst>
          </p:cNvPr>
          <p:cNvSpPr>
            <a:spLocks noGrp="1"/>
          </p:cNvSpPr>
          <p:nvPr>
            <p:ph type="title"/>
          </p:nvPr>
        </p:nvSpPr>
        <p:spPr/>
        <p:txBody>
          <a:bodyPr/>
          <a:lstStyle/>
          <a:p>
            <a:r>
              <a:rPr lang="da-DK" dirty="0"/>
              <a:t>Behaviorismen (1913)</a:t>
            </a:r>
          </a:p>
        </p:txBody>
      </p:sp>
      <p:sp>
        <p:nvSpPr>
          <p:cNvPr id="6" name="Pladsholder til indhold 5">
            <a:extLst>
              <a:ext uri="{FF2B5EF4-FFF2-40B4-BE49-F238E27FC236}">
                <a16:creationId xmlns:a16="http://schemas.microsoft.com/office/drawing/2014/main" id="{6951652B-62F2-77EA-B574-47EB905B6822}"/>
              </a:ext>
            </a:extLst>
          </p:cNvPr>
          <p:cNvSpPr>
            <a:spLocks noGrp="1"/>
          </p:cNvSpPr>
          <p:nvPr>
            <p:ph idx="1"/>
          </p:nvPr>
        </p:nvSpPr>
        <p:spPr>
          <a:xfrm>
            <a:off x="457200" y="1600201"/>
            <a:ext cx="8229600" cy="1396752"/>
          </a:xfrm>
        </p:spPr>
        <p:txBody>
          <a:bodyPr>
            <a:normAutofit fontScale="92500" lnSpcReduction="20000"/>
          </a:bodyPr>
          <a:lstStyle/>
          <a:p>
            <a:r>
              <a:rPr lang="da-DK" dirty="0"/>
              <a:t>Klassisk betingning: </a:t>
            </a:r>
            <a:r>
              <a:rPr lang="da-DK" dirty="0" err="1"/>
              <a:t>Pavlov</a:t>
            </a:r>
            <a:r>
              <a:rPr lang="da-DK" dirty="0"/>
              <a:t> og Watson</a:t>
            </a:r>
          </a:p>
          <a:p>
            <a:r>
              <a:rPr lang="da-DK" dirty="0" err="1"/>
              <a:t>Operant</a:t>
            </a:r>
            <a:r>
              <a:rPr lang="da-DK" dirty="0"/>
              <a:t> betingning: Skinner</a:t>
            </a:r>
          </a:p>
          <a:p>
            <a:r>
              <a:rPr lang="da-DK" dirty="0"/>
              <a:t>Social indlæringsteori: </a:t>
            </a:r>
            <a:r>
              <a:rPr lang="da-DK" dirty="0" err="1"/>
              <a:t>Bandura</a:t>
            </a:r>
            <a:endParaRPr lang="da-DK" dirty="0"/>
          </a:p>
        </p:txBody>
      </p:sp>
      <p:pic>
        <p:nvPicPr>
          <p:cNvPr id="3" name="Billede 2">
            <a:extLst>
              <a:ext uri="{FF2B5EF4-FFF2-40B4-BE49-F238E27FC236}">
                <a16:creationId xmlns:a16="http://schemas.microsoft.com/office/drawing/2014/main" id="{D753A634-B593-80EB-D649-76721A0061C7}"/>
              </a:ext>
            </a:extLst>
          </p:cNvPr>
          <p:cNvPicPr>
            <a:picLocks noChangeAspect="1"/>
          </p:cNvPicPr>
          <p:nvPr/>
        </p:nvPicPr>
        <p:blipFill>
          <a:blip r:embed="rId4"/>
          <a:stretch>
            <a:fillRect/>
          </a:stretch>
        </p:blipFill>
        <p:spPr>
          <a:xfrm>
            <a:off x="4860032" y="3694258"/>
            <a:ext cx="3922406" cy="2355138"/>
          </a:xfrm>
          <a:prstGeom prst="rect">
            <a:avLst/>
          </a:prstGeom>
        </p:spPr>
      </p:pic>
    </p:spTree>
    <p:extLst>
      <p:ext uri="{BB962C8B-B14F-4D97-AF65-F5344CB8AC3E}">
        <p14:creationId xmlns:p14="http://schemas.microsoft.com/office/powerpoint/2010/main" val="45347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67FF7-D022-E92E-B9CD-8A1FDC5E6A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76DE87-4B34-3152-1743-332594F9AF45}"/>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C99E9825-29AE-5B86-F92A-C0DB28916D7F}"/>
              </a:ext>
            </a:extLst>
          </p:cNvPr>
          <p:cNvSpPr>
            <a:spLocks noGrp="1"/>
          </p:cNvSpPr>
          <p:nvPr>
            <p:ph sz="half" idx="1"/>
          </p:nvPr>
        </p:nvSpPr>
        <p:spPr>
          <a:xfrm>
            <a:off x="457200" y="1600200"/>
            <a:ext cx="8003232" cy="4525963"/>
          </a:xfrm>
        </p:spPr>
        <p:txBody>
          <a:bodyPr/>
          <a:lstStyle/>
          <a:p>
            <a:r>
              <a:rPr lang="da-DK" dirty="0"/>
              <a:t>30 år gammel</a:t>
            </a:r>
          </a:p>
          <a:p>
            <a:r>
              <a:rPr lang="da-DK" dirty="0"/>
              <a:t>Aarhus</a:t>
            </a:r>
          </a:p>
        </p:txBody>
      </p:sp>
    </p:spTree>
    <p:extLst>
      <p:ext uri="{BB962C8B-B14F-4D97-AF65-F5344CB8AC3E}">
        <p14:creationId xmlns:p14="http://schemas.microsoft.com/office/powerpoint/2010/main" val="110362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0C087-1AA9-FD48-983D-D842CE9E3E3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9952551-5E73-956A-2B7D-51020EA566DE}"/>
              </a:ext>
            </a:extLst>
          </p:cNvPr>
          <p:cNvSpPr>
            <a:spLocks noGrp="1"/>
          </p:cNvSpPr>
          <p:nvPr>
            <p:ph type="title"/>
          </p:nvPr>
        </p:nvSpPr>
        <p:spPr>
          <a:xfrm>
            <a:off x="457200" y="274638"/>
            <a:ext cx="8229600" cy="1143000"/>
          </a:xfrm>
        </p:spPr>
        <p:txBody>
          <a:bodyPr anchor="ctr">
            <a:normAutofit/>
          </a:bodyPr>
          <a:lstStyle/>
          <a:p>
            <a:r>
              <a:rPr lang="da-DK" dirty="0"/>
              <a:t>Social indlæringsteori</a:t>
            </a:r>
          </a:p>
        </p:txBody>
      </p:sp>
      <p:pic>
        <p:nvPicPr>
          <p:cNvPr id="4" name="Onlinemedier 3" descr="Social Learning Theory: Bandura’s Bobo Beatdown Experiments">
            <a:hlinkClick r:id="" action="ppaction://media"/>
            <a:extLst>
              <a:ext uri="{FF2B5EF4-FFF2-40B4-BE49-F238E27FC236}">
                <a16:creationId xmlns:a16="http://schemas.microsoft.com/office/drawing/2014/main" id="{D435E8E6-C82B-107A-582F-4BA2085CDC2F}"/>
              </a:ext>
            </a:extLst>
          </p:cNvPr>
          <p:cNvPicPr>
            <a:picLocks noRot="1" noChangeAspect="1"/>
          </p:cNvPicPr>
          <p:nvPr>
            <a:videoFile r:link="rId1"/>
          </p:nvPr>
        </p:nvPicPr>
        <p:blipFill>
          <a:blip r:embed="rId3"/>
          <a:stretch>
            <a:fillRect/>
          </a:stretch>
        </p:blipFill>
        <p:spPr>
          <a:xfrm>
            <a:off x="566723" y="1600200"/>
            <a:ext cx="8010553" cy="4525963"/>
          </a:xfrm>
          <a:prstGeom prst="rect">
            <a:avLst/>
          </a:prstGeom>
          <a:noFill/>
        </p:spPr>
      </p:pic>
    </p:spTree>
    <p:extLst>
      <p:ext uri="{BB962C8B-B14F-4D97-AF65-F5344CB8AC3E}">
        <p14:creationId xmlns:p14="http://schemas.microsoft.com/office/powerpoint/2010/main" val="32387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BB17C-BC2E-195A-DE48-3C71296CBE4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E24EC76-50B6-1FEE-B9F6-1D4936A58020}"/>
              </a:ext>
            </a:extLst>
          </p:cNvPr>
          <p:cNvGraphicFramePr/>
          <p:nvPr>
            <p:extLst>
              <p:ext uri="{D42A27DB-BD31-4B8C-83A1-F6EECF244321}">
                <p14:modId xmlns:p14="http://schemas.microsoft.com/office/powerpoint/2010/main" val="1709190914"/>
              </p:ext>
            </p:extLst>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1556BA5F-B0FA-6874-C803-BE0E1EB0BAC0}"/>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51E61813-9328-D287-A9C4-13DA5770FC02}"/>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7EB9D76E-D408-40D9-E6C9-17185BCE4387}"/>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9B6E7A6B-F2FD-C248-A902-BAFB9BA27C20}"/>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57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0B976-12C1-6DC9-D4C8-81A5AD9592F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FEE28E1-6050-6667-B4CE-C9D8DC0C4675}"/>
              </a:ext>
            </a:extLst>
          </p:cNvPr>
          <p:cNvSpPr>
            <a:spLocks noGrp="1"/>
          </p:cNvSpPr>
          <p:nvPr>
            <p:ph type="title"/>
          </p:nvPr>
        </p:nvSpPr>
        <p:spPr>
          <a:xfrm>
            <a:off x="457200" y="274638"/>
            <a:ext cx="8229600" cy="1143000"/>
          </a:xfrm>
        </p:spPr>
        <p:txBody>
          <a:bodyPr anchor="ctr">
            <a:normAutofit/>
          </a:bodyPr>
          <a:lstStyle/>
          <a:p>
            <a:r>
              <a:rPr lang="da-DK" dirty="0"/>
              <a:t>Kognitiv psykologi</a:t>
            </a:r>
          </a:p>
        </p:txBody>
      </p:sp>
      <p:sp>
        <p:nvSpPr>
          <p:cNvPr id="5" name="Pladsholder til indhold 4">
            <a:extLst>
              <a:ext uri="{FF2B5EF4-FFF2-40B4-BE49-F238E27FC236}">
                <a16:creationId xmlns:a16="http://schemas.microsoft.com/office/drawing/2014/main" id="{97780D79-F952-31AE-C615-621D2246C3A7}"/>
              </a:ext>
            </a:extLst>
          </p:cNvPr>
          <p:cNvSpPr>
            <a:spLocks noGrp="1"/>
          </p:cNvSpPr>
          <p:nvPr>
            <p:ph sz="half" idx="1"/>
          </p:nvPr>
        </p:nvSpPr>
        <p:spPr>
          <a:xfrm>
            <a:off x="457200" y="1600200"/>
            <a:ext cx="5194920" cy="4525963"/>
          </a:xfrm>
        </p:spPr>
        <p:txBody>
          <a:bodyPr>
            <a:normAutofit/>
          </a:bodyPr>
          <a:lstStyle/>
          <a:p>
            <a:r>
              <a:rPr lang="da-DK" sz="2200" dirty="0"/>
              <a:t>1960’erne</a:t>
            </a:r>
          </a:p>
          <a:p>
            <a:r>
              <a:rPr lang="da-DK" sz="2200" dirty="0"/>
              <a:t>Videreudvikling af behaviorismen</a:t>
            </a:r>
          </a:p>
          <a:p>
            <a:r>
              <a:rPr lang="da-DK" sz="2200" dirty="0"/>
              <a:t>Har de mentale processer i fokus – i form af </a:t>
            </a:r>
            <a:r>
              <a:rPr lang="da-DK" sz="2200" b="1" dirty="0"/>
              <a:t>kognitive skemaer, </a:t>
            </a:r>
            <a:r>
              <a:rPr lang="da-DK" sz="2200" dirty="0"/>
              <a:t>som afgørende for vores adfærd</a:t>
            </a:r>
          </a:p>
          <a:p>
            <a:endParaRPr lang="da-DK" sz="2200" dirty="0"/>
          </a:p>
          <a:p>
            <a:r>
              <a:rPr lang="da-DK" sz="2200" dirty="0"/>
              <a:t>Eksempel: ny lærer</a:t>
            </a:r>
          </a:p>
          <a:p>
            <a:pPr marL="0" indent="0">
              <a:buNone/>
            </a:pPr>
            <a:endParaRPr lang="da-DK" sz="2200" dirty="0"/>
          </a:p>
          <a:p>
            <a:pPr>
              <a:lnSpc>
                <a:spcPct val="90000"/>
              </a:lnSpc>
              <a:buFont typeface="Wingdings" panose="05000000000000000000" pitchFamily="2" charset="2"/>
              <a:buChar char="Ø"/>
            </a:pPr>
            <a:r>
              <a:rPr lang="da-DK" sz="2200" dirty="0" err="1"/>
              <a:t>Bartlett</a:t>
            </a:r>
            <a:endParaRPr lang="da-DK" sz="2200" dirty="0"/>
          </a:p>
          <a:p>
            <a:pPr>
              <a:lnSpc>
                <a:spcPct val="90000"/>
              </a:lnSpc>
              <a:buFont typeface="Wingdings" panose="05000000000000000000" pitchFamily="2" charset="2"/>
              <a:buChar char="Ø"/>
            </a:pPr>
            <a:r>
              <a:rPr lang="da-DK" sz="2200" dirty="0"/>
              <a:t>Piaget</a:t>
            </a:r>
          </a:p>
          <a:p>
            <a:pPr>
              <a:lnSpc>
                <a:spcPct val="90000"/>
              </a:lnSpc>
              <a:buFont typeface="Wingdings" panose="05000000000000000000" pitchFamily="2" charset="2"/>
              <a:buChar char="Ø"/>
            </a:pPr>
            <a:endParaRPr lang="da-DK" sz="2200" dirty="0"/>
          </a:p>
          <a:p>
            <a:pPr marL="0" indent="0">
              <a:buNone/>
            </a:pPr>
            <a:endParaRPr lang="da-DK" sz="2200" dirty="0"/>
          </a:p>
          <a:p>
            <a:endParaRPr lang="da-DK" sz="2200" dirty="0"/>
          </a:p>
        </p:txBody>
      </p:sp>
      <p:pic>
        <p:nvPicPr>
          <p:cNvPr id="2050" name="Picture 2" descr="http://www.nlpmindcare.dk/Image2.jpg">
            <a:hlinkClick r:id="rId2"/>
            <a:extLst>
              <a:ext uri="{FF2B5EF4-FFF2-40B4-BE49-F238E27FC236}">
                <a16:creationId xmlns:a16="http://schemas.microsoft.com/office/drawing/2014/main" id="{FD7CCF41-7D89-C00E-9A4A-AE2F99155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08104" y="1866527"/>
            <a:ext cx="3354377" cy="399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30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5903F-1482-5E1F-C900-B798B97A883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9BC7778-CCF0-C352-2FD2-467C97D2ABE6}"/>
              </a:ext>
            </a:extLst>
          </p:cNvPr>
          <p:cNvSpPr>
            <a:spLocks noGrp="1"/>
          </p:cNvSpPr>
          <p:nvPr>
            <p:ph type="title"/>
          </p:nvPr>
        </p:nvSpPr>
        <p:spPr>
          <a:xfrm>
            <a:off x="457200" y="274638"/>
            <a:ext cx="8229600" cy="1143000"/>
          </a:xfrm>
        </p:spPr>
        <p:txBody>
          <a:bodyPr anchor="ctr">
            <a:normAutofit/>
          </a:bodyPr>
          <a:lstStyle/>
          <a:p>
            <a:r>
              <a:rPr lang="da-DK" dirty="0"/>
              <a:t>Kognitiv psykologi</a:t>
            </a:r>
          </a:p>
        </p:txBody>
      </p:sp>
      <p:sp>
        <p:nvSpPr>
          <p:cNvPr id="5" name="Pladsholder til indhold 4">
            <a:extLst>
              <a:ext uri="{FF2B5EF4-FFF2-40B4-BE49-F238E27FC236}">
                <a16:creationId xmlns:a16="http://schemas.microsoft.com/office/drawing/2014/main" id="{675037D6-97CE-E1D9-814E-213006835E08}"/>
              </a:ext>
            </a:extLst>
          </p:cNvPr>
          <p:cNvSpPr>
            <a:spLocks noGrp="1"/>
          </p:cNvSpPr>
          <p:nvPr>
            <p:ph sz="half" idx="1"/>
          </p:nvPr>
        </p:nvSpPr>
        <p:spPr>
          <a:xfrm>
            <a:off x="457200" y="1600200"/>
            <a:ext cx="5194920" cy="4525963"/>
          </a:xfrm>
        </p:spPr>
        <p:txBody>
          <a:bodyPr>
            <a:normAutofit fontScale="92500" lnSpcReduction="10000"/>
          </a:bodyPr>
          <a:lstStyle/>
          <a:p>
            <a:r>
              <a:rPr lang="da-DK" sz="2400" dirty="0"/>
              <a:t>1960’erne</a:t>
            </a:r>
          </a:p>
          <a:p>
            <a:r>
              <a:rPr lang="da-DK" sz="2400" dirty="0"/>
              <a:t>Videreudvikling af behaviorismen</a:t>
            </a:r>
          </a:p>
          <a:p>
            <a:r>
              <a:rPr lang="da-DK" sz="2400" dirty="0"/>
              <a:t>Har de mentale processer i fokus – i form af </a:t>
            </a:r>
            <a:r>
              <a:rPr lang="da-DK" sz="2400" b="1" dirty="0"/>
              <a:t>kognitive skemaer, </a:t>
            </a:r>
            <a:r>
              <a:rPr lang="da-DK" sz="2400" dirty="0"/>
              <a:t>som afgørende for vores adfærd</a:t>
            </a:r>
          </a:p>
          <a:p>
            <a:endParaRPr lang="da-DK" sz="2400" dirty="0"/>
          </a:p>
          <a:p>
            <a:r>
              <a:rPr lang="da-DK" sz="2400" dirty="0"/>
              <a:t>Eksempel: ny lærer</a:t>
            </a:r>
          </a:p>
          <a:p>
            <a:pPr marL="0" indent="0">
              <a:buNone/>
            </a:pPr>
            <a:endParaRPr lang="da-DK" sz="2400" dirty="0"/>
          </a:p>
          <a:p>
            <a:pPr>
              <a:lnSpc>
                <a:spcPct val="90000"/>
              </a:lnSpc>
              <a:buFont typeface="Wingdings" panose="05000000000000000000" pitchFamily="2" charset="2"/>
              <a:buChar char="Ø"/>
            </a:pPr>
            <a:r>
              <a:rPr lang="da-DK" sz="2400" dirty="0" err="1"/>
              <a:t>Bartlett</a:t>
            </a:r>
            <a:endParaRPr lang="da-DK" sz="2400" dirty="0"/>
          </a:p>
          <a:p>
            <a:pPr>
              <a:lnSpc>
                <a:spcPct val="90000"/>
              </a:lnSpc>
              <a:buFont typeface="Wingdings" panose="05000000000000000000" pitchFamily="2" charset="2"/>
              <a:buChar char="Ø"/>
            </a:pPr>
            <a:r>
              <a:rPr lang="da-DK" sz="2400" dirty="0"/>
              <a:t>Piaget</a:t>
            </a:r>
          </a:p>
          <a:p>
            <a:pPr>
              <a:lnSpc>
                <a:spcPct val="90000"/>
              </a:lnSpc>
              <a:buFont typeface="Wingdings" panose="05000000000000000000" pitchFamily="2" charset="2"/>
              <a:buChar char="Ø"/>
            </a:pPr>
            <a:endParaRPr lang="da-DK" sz="2400" dirty="0"/>
          </a:p>
          <a:p>
            <a:pPr>
              <a:lnSpc>
                <a:spcPct val="90000"/>
              </a:lnSpc>
              <a:buFont typeface="Wingdings" panose="05000000000000000000" pitchFamily="2" charset="2"/>
              <a:buChar char="Ø"/>
            </a:pPr>
            <a:r>
              <a:rPr lang="da-DK" sz="2400" dirty="0"/>
              <a:t>Hvad var der et billede af på første slide?</a:t>
            </a:r>
          </a:p>
          <a:p>
            <a:pPr marL="0" indent="0">
              <a:buNone/>
            </a:pPr>
            <a:endParaRPr lang="da-DK" sz="2400" dirty="0"/>
          </a:p>
          <a:p>
            <a:endParaRPr lang="da-DK" sz="2400" dirty="0"/>
          </a:p>
        </p:txBody>
      </p:sp>
      <p:pic>
        <p:nvPicPr>
          <p:cNvPr id="2050" name="Picture 2" descr="http://www.nlpmindcare.dk/Image2.jpg">
            <a:hlinkClick r:id="rId2"/>
            <a:extLst>
              <a:ext uri="{FF2B5EF4-FFF2-40B4-BE49-F238E27FC236}">
                <a16:creationId xmlns:a16="http://schemas.microsoft.com/office/drawing/2014/main" id="{3E11D34F-C0C0-CB48-9189-2260A68BA0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08104" y="1866527"/>
            <a:ext cx="3354377" cy="399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57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EB67A-1542-07EF-1281-0672A01BA4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BAB6CF-8CAE-14FC-7C96-D38C47B3F401}"/>
              </a:ext>
            </a:extLst>
          </p:cNvPr>
          <p:cNvSpPr>
            <a:spLocks noGrp="1"/>
          </p:cNvSpPr>
          <p:nvPr>
            <p:ph type="title"/>
          </p:nvPr>
        </p:nvSpPr>
        <p:spPr>
          <a:xfrm>
            <a:off x="457200" y="274638"/>
            <a:ext cx="8229600" cy="1143000"/>
          </a:xfrm>
          <a:prstGeom prst="rect">
            <a:avLst/>
          </a:prstGeom>
        </p:spPr>
        <p:txBody>
          <a:bodyPr anchor="ctr">
            <a:normAutofit/>
          </a:bodyPr>
          <a:lstStyle/>
          <a:p>
            <a:r>
              <a:rPr lang="da-DK" dirty="0"/>
              <a:t>Introduktion til Psykologi C</a:t>
            </a:r>
          </a:p>
        </p:txBody>
      </p:sp>
      <p:sp>
        <p:nvSpPr>
          <p:cNvPr id="3" name="Pladsholder til indhold 2">
            <a:extLst>
              <a:ext uri="{FF2B5EF4-FFF2-40B4-BE49-F238E27FC236}">
                <a16:creationId xmlns:a16="http://schemas.microsoft.com/office/drawing/2014/main" id="{31E9C747-388D-D657-9487-2F2D18D76A88}"/>
              </a:ext>
            </a:extLst>
          </p:cNvPr>
          <p:cNvSpPr>
            <a:spLocks noGrp="1"/>
          </p:cNvSpPr>
          <p:nvPr>
            <p:ph sz="half" idx="1"/>
          </p:nvPr>
        </p:nvSpPr>
        <p:spPr>
          <a:xfrm>
            <a:off x="457200" y="1600200"/>
            <a:ext cx="4191000" cy="4525963"/>
          </a:xfrm>
          <a:prstGeom prst="rect">
            <a:avLst/>
          </a:prstGeom>
        </p:spPr>
        <p:txBody>
          <a:bodyPr>
            <a:normAutofit/>
          </a:bodyPr>
          <a:lstStyle/>
          <a:p>
            <a:pPr marL="0" indent="0">
              <a:buNone/>
            </a:pPr>
            <a:r>
              <a:rPr lang="da-DK" sz="2400" dirty="0"/>
              <a:t>Timens mål:</a:t>
            </a:r>
          </a:p>
          <a:p>
            <a:pPr lvl="1"/>
            <a:r>
              <a:rPr lang="da-DK" dirty="0"/>
              <a:t>At møde hinanden</a:t>
            </a:r>
          </a:p>
          <a:p>
            <a:pPr lvl="1"/>
            <a:r>
              <a:rPr lang="da-DK" dirty="0"/>
              <a:t>At vide hvad psykologi er for et fag</a:t>
            </a:r>
          </a:p>
          <a:p>
            <a:pPr lvl="1"/>
            <a:r>
              <a:rPr lang="da-DK" dirty="0"/>
              <a:t>At vide hvad der forventes til eksamen</a:t>
            </a:r>
          </a:p>
          <a:p>
            <a:pPr lvl="1"/>
            <a:r>
              <a:rPr lang="da-DK" dirty="0"/>
              <a:t>Appetizers</a:t>
            </a:r>
          </a:p>
        </p:txBody>
      </p:sp>
      <p:pic>
        <p:nvPicPr>
          <p:cNvPr id="6" name="Billede 5">
            <a:extLst>
              <a:ext uri="{FF2B5EF4-FFF2-40B4-BE49-F238E27FC236}">
                <a16:creationId xmlns:a16="http://schemas.microsoft.com/office/drawing/2014/main" id="{300C59F6-02E5-0F16-F118-026101102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36680"/>
            <a:ext cx="4038600" cy="3453003"/>
          </a:xfrm>
          <a:prstGeom prst="rect">
            <a:avLst/>
          </a:prstGeom>
          <a:noFill/>
        </p:spPr>
      </p:pic>
    </p:spTree>
    <p:extLst>
      <p:ext uri="{BB962C8B-B14F-4D97-AF65-F5344CB8AC3E}">
        <p14:creationId xmlns:p14="http://schemas.microsoft.com/office/powerpoint/2010/main" val="3329093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6164B-D21C-FB42-EF81-0693705E4B8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A60B119-B102-D71E-1BE9-83D8D9848EF0}"/>
              </a:ext>
            </a:extLst>
          </p:cNvPr>
          <p:cNvSpPr>
            <a:spLocks noGrp="1"/>
          </p:cNvSpPr>
          <p:nvPr>
            <p:ph type="title"/>
          </p:nvPr>
        </p:nvSpPr>
        <p:spPr>
          <a:xfrm>
            <a:off x="457200" y="274638"/>
            <a:ext cx="8229600" cy="1143000"/>
          </a:xfrm>
        </p:spPr>
        <p:txBody>
          <a:bodyPr anchor="ctr">
            <a:normAutofit/>
          </a:bodyPr>
          <a:lstStyle/>
          <a:p>
            <a:r>
              <a:rPr lang="da-DK" dirty="0"/>
              <a:t>Kognitiv psykologi</a:t>
            </a:r>
          </a:p>
        </p:txBody>
      </p:sp>
      <p:sp>
        <p:nvSpPr>
          <p:cNvPr id="5" name="Pladsholder til indhold 4">
            <a:extLst>
              <a:ext uri="{FF2B5EF4-FFF2-40B4-BE49-F238E27FC236}">
                <a16:creationId xmlns:a16="http://schemas.microsoft.com/office/drawing/2014/main" id="{2F368F4A-B549-1E1D-DFFD-2D3F94F993C5}"/>
              </a:ext>
            </a:extLst>
          </p:cNvPr>
          <p:cNvSpPr>
            <a:spLocks noGrp="1"/>
          </p:cNvSpPr>
          <p:nvPr>
            <p:ph sz="half" idx="1"/>
          </p:nvPr>
        </p:nvSpPr>
        <p:spPr>
          <a:xfrm>
            <a:off x="457200" y="1600200"/>
            <a:ext cx="5194920" cy="4525963"/>
          </a:xfrm>
        </p:spPr>
        <p:txBody>
          <a:bodyPr>
            <a:normAutofit fontScale="92500" lnSpcReduction="10000"/>
          </a:bodyPr>
          <a:lstStyle/>
          <a:p>
            <a:r>
              <a:rPr lang="da-DK" sz="2400" dirty="0"/>
              <a:t>1960’erne</a:t>
            </a:r>
          </a:p>
          <a:p>
            <a:r>
              <a:rPr lang="da-DK" sz="2400" dirty="0"/>
              <a:t>Videreudvikling af behaviorismen</a:t>
            </a:r>
          </a:p>
          <a:p>
            <a:r>
              <a:rPr lang="da-DK" sz="2400" dirty="0"/>
              <a:t>Har de mentale processer i fokus – i form af </a:t>
            </a:r>
            <a:r>
              <a:rPr lang="da-DK" sz="2400" b="1" dirty="0"/>
              <a:t>kognitive skemaer, </a:t>
            </a:r>
            <a:r>
              <a:rPr lang="da-DK" sz="2400" dirty="0"/>
              <a:t>som afgørende for vores adfærd</a:t>
            </a:r>
          </a:p>
          <a:p>
            <a:endParaRPr lang="da-DK" sz="2400" dirty="0"/>
          </a:p>
          <a:p>
            <a:r>
              <a:rPr lang="da-DK" sz="2400" dirty="0"/>
              <a:t>Eksempel: ny lærer</a:t>
            </a:r>
          </a:p>
          <a:p>
            <a:pPr marL="0" indent="0">
              <a:buNone/>
            </a:pPr>
            <a:endParaRPr lang="da-DK" sz="2400" dirty="0"/>
          </a:p>
          <a:p>
            <a:pPr>
              <a:lnSpc>
                <a:spcPct val="90000"/>
              </a:lnSpc>
              <a:buFont typeface="Wingdings" panose="05000000000000000000" pitchFamily="2" charset="2"/>
              <a:buChar char="Ø"/>
            </a:pPr>
            <a:r>
              <a:rPr lang="da-DK" sz="2400" dirty="0" err="1"/>
              <a:t>Bartlett</a:t>
            </a:r>
            <a:endParaRPr lang="da-DK" sz="2400" dirty="0"/>
          </a:p>
          <a:p>
            <a:pPr>
              <a:lnSpc>
                <a:spcPct val="90000"/>
              </a:lnSpc>
              <a:buFont typeface="Wingdings" panose="05000000000000000000" pitchFamily="2" charset="2"/>
              <a:buChar char="Ø"/>
            </a:pPr>
            <a:r>
              <a:rPr lang="da-DK" sz="2400" dirty="0"/>
              <a:t>Piaget</a:t>
            </a:r>
          </a:p>
          <a:p>
            <a:pPr>
              <a:lnSpc>
                <a:spcPct val="90000"/>
              </a:lnSpc>
              <a:buFont typeface="Wingdings" panose="05000000000000000000" pitchFamily="2" charset="2"/>
              <a:buChar char="Ø"/>
            </a:pPr>
            <a:endParaRPr lang="da-DK" sz="2400" dirty="0"/>
          </a:p>
          <a:p>
            <a:pPr>
              <a:lnSpc>
                <a:spcPct val="90000"/>
              </a:lnSpc>
              <a:buFont typeface="Wingdings" panose="05000000000000000000" pitchFamily="2" charset="2"/>
              <a:buChar char="Ø"/>
            </a:pPr>
            <a:r>
              <a:rPr lang="da-DK" sz="2400" dirty="0"/>
              <a:t>Hvad var der et billede af på første slide?</a:t>
            </a:r>
          </a:p>
          <a:p>
            <a:pPr>
              <a:lnSpc>
                <a:spcPct val="90000"/>
              </a:lnSpc>
              <a:buFont typeface="Wingdings" panose="05000000000000000000" pitchFamily="2" charset="2"/>
              <a:buChar char="Ø"/>
            </a:pPr>
            <a:r>
              <a:rPr lang="da-DK" sz="2400" dirty="0"/>
              <a:t>Hvilken farve jakke havde jeg på?</a:t>
            </a:r>
          </a:p>
          <a:p>
            <a:pPr marL="0" indent="0">
              <a:buNone/>
            </a:pPr>
            <a:endParaRPr lang="da-DK" sz="2400" dirty="0"/>
          </a:p>
          <a:p>
            <a:endParaRPr lang="da-DK" sz="2400" dirty="0"/>
          </a:p>
        </p:txBody>
      </p:sp>
      <p:pic>
        <p:nvPicPr>
          <p:cNvPr id="2050" name="Picture 2" descr="http://www.nlpmindcare.dk/Image2.jpg">
            <a:hlinkClick r:id="rId2"/>
            <a:extLst>
              <a:ext uri="{FF2B5EF4-FFF2-40B4-BE49-F238E27FC236}">
                <a16:creationId xmlns:a16="http://schemas.microsoft.com/office/drawing/2014/main" id="{E6858B13-4162-E5D1-EC42-723032DA7D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08104" y="1866527"/>
            <a:ext cx="3354377" cy="399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95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6AAF5-181C-1A17-057F-F19F42B8843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703E4C1-A943-8F20-8A9A-B47616D531EB}"/>
              </a:ext>
            </a:extLst>
          </p:cNvPr>
          <p:cNvSpPr>
            <a:spLocks noGrp="1"/>
          </p:cNvSpPr>
          <p:nvPr>
            <p:ph type="title"/>
          </p:nvPr>
        </p:nvSpPr>
        <p:spPr>
          <a:xfrm>
            <a:off x="457200" y="274638"/>
            <a:ext cx="8229600" cy="1143000"/>
          </a:xfrm>
        </p:spPr>
        <p:txBody>
          <a:bodyPr anchor="ctr">
            <a:normAutofit/>
          </a:bodyPr>
          <a:lstStyle/>
          <a:p>
            <a:r>
              <a:rPr lang="da-DK" dirty="0"/>
              <a:t>Kognitiv psykologi</a:t>
            </a:r>
          </a:p>
        </p:txBody>
      </p:sp>
      <p:pic>
        <p:nvPicPr>
          <p:cNvPr id="6" name="Onlinemedier 5" descr="The Monkey Business Illusion">
            <a:hlinkClick r:id="" action="ppaction://media"/>
            <a:extLst>
              <a:ext uri="{FF2B5EF4-FFF2-40B4-BE49-F238E27FC236}">
                <a16:creationId xmlns:a16="http://schemas.microsoft.com/office/drawing/2014/main" id="{022AE01C-FB77-4CA7-CD86-51E1DB81BD07}"/>
              </a:ext>
            </a:extLst>
          </p:cNvPr>
          <p:cNvPicPr>
            <a:picLocks noRot="1" noChangeAspect="1"/>
          </p:cNvPicPr>
          <p:nvPr>
            <a:videoFile r:link="rId1"/>
          </p:nvPr>
        </p:nvPicPr>
        <p:blipFill>
          <a:blip r:embed="rId3"/>
          <a:stretch>
            <a:fillRect/>
          </a:stretch>
        </p:blipFill>
        <p:spPr>
          <a:xfrm>
            <a:off x="566723" y="1600200"/>
            <a:ext cx="8010553" cy="4525963"/>
          </a:xfrm>
          <a:prstGeom prst="rect">
            <a:avLst/>
          </a:prstGeom>
          <a:noFill/>
        </p:spPr>
      </p:pic>
    </p:spTree>
    <p:extLst>
      <p:ext uri="{BB962C8B-B14F-4D97-AF65-F5344CB8AC3E}">
        <p14:creationId xmlns:p14="http://schemas.microsoft.com/office/powerpoint/2010/main" val="34208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912CD-4669-B74A-453E-55183EBFFA18}"/>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13C3A6F-E803-1294-F8C4-637FB00C3AB1}"/>
              </a:ext>
            </a:extLst>
          </p:cNvPr>
          <p:cNvGraphicFramePr/>
          <p:nvPr>
            <p:extLst>
              <p:ext uri="{D42A27DB-BD31-4B8C-83A1-F6EECF244321}">
                <p14:modId xmlns:p14="http://schemas.microsoft.com/office/powerpoint/2010/main" val="3826139371"/>
              </p:ext>
            </p:extLst>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88F1CC19-9868-B350-8538-5CD7401436B2}"/>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E4A4150D-0D62-F37A-27F5-A62737D17633}"/>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101E4D21-71F2-80A8-F492-793187541D9B}"/>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E660DBDC-A245-A692-C19C-480EFCED6558}"/>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278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Eksistenspsykologien </a:t>
            </a:r>
            <a:r>
              <a:rPr lang="da-DK" sz="3100" dirty="0"/>
              <a:t>og humanistisk psykologi</a:t>
            </a:r>
          </a:p>
        </p:txBody>
      </p:sp>
      <p:sp>
        <p:nvSpPr>
          <p:cNvPr id="4" name="Pladsholder til indhold 3"/>
          <p:cNvSpPr>
            <a:spLocks noGrp="1"/>
          </p:cNvSpPr>
          <p:nvPr>
            <p:ph sz="half" idx="1"/>
          </p:nvPr>
        </p:nvSpPr>
        <p:spPr>
          <a:xfrm>
            <a:off x="827584" y="1600200"/>
            <a:ext cx="3668216" cy="4525963"/>
          </a:xfrm>
        </p:spPr>
        <p:txBody>
          <a:bodyPr>
            <a:normAutofit lnSpcReduction="10000"/>
          </a:bodyPr>
          <a:lstStyle/>
          <a:p>
            <a:r>
              <a:rPr lang="da-DK" i="1" dirty="0"/>
              <a:t>Frihed</a:t>
            </a:r>
          </a:p>
          <a:p>
            <a:r>
              <a:rPr lang="da-DK" i="1" dirty="0"/>
              <a:t>Valg</a:t>
            </a:r>
          </a:p>
          <a:p>
            <a:r>
              <a:rPr lang="da-DK" i="1" dirty="0"/>
              <a:t>Ansvar</a:t>
            </a:r>
          </a:p>
          <a:p>
            <a:r>
              <a:rPr lang="da-DK" i="1" dirty="0"/>
              <a:t>Angst</a:t>
            </a:r>
          </a:p>
          <a:p>
            <a:endParaRPr lang="da-DK" dirty="0"/>
          </a:p>
        </p:txBody>
      </p:sp>
      <p:sp>
        <p:nvSpPr>
          <p:cNvPr id="5" name="Pladsholder til indhold 4"/>
          <p:cNvSpPr>
            <a:spLocks noGrp="1"/>
          </p:cNvSpPr>
          <p:nvPr>
            <p:ph sz="half" idx="2"/>
          </p:nvPr>
        </p:nvSpPr>
        <p:spPr>
          <a:xfrm>
            <a:off x="4716016" y="1700808"/>
            <a:ext cx="4028256" cy="2265115"/>
          </a:xfrm>
        </p:spPr>
        <p:txBody>
          <a:bodyPr>
            <a:normAutofit lnSpcReduction="10000"/>
          </a:bodyPr>
          <a:lstStyle/>
          <a:p>
            <a:pPr>
              <a:buFont typeface="Wingdings" panose="05000000000000000000" pitchFamily="2" charset="2"/>
              <a:buChar char="Ø"/>
            </a:pPr>
            <a:r>
              <a:rPr lang="da-DK" dirty="0"/>
              <a:t>Kierkegaard</a:t>
            </a:r>
          </a:p>
          <a:p>
            <a:pPr>
              <a:buFont typeface="Wingdings" panose="05000000000000000000" pitchFamily="2" charset="2"/>
              <a:buChar char="Ø"/>
            </a:pPr>
            <a:r>
              <a:rPr lang="da-DK" dirty="0"/>
              <a:t>Maslow</a:t>
            </a:r>
          </a:p>
          <a:p>
            <a:pPr>
              <a:buFont typeface="Wingdings" panose="05000000000000000000" pitchFamily="2" charset="2"/>
              <a:buChar char="Ø"/>
            </a:pPr>
            <a:r>
              <a:rPr lang="da-DK" dirty="0"/>
              <a:t>Sartre: </a:t>
            </a:r>
          </a:p>
          <a:p>
            <a:pPr lvl="1">
              <a:buFont typeface="Wingdings" panose="05000000000000000000" pitchFamily="2" charset="2"/>
              <a:buChar char="Ø"/>
            </a:pPr>
            <a:r>
              <a:rPr lang="da-DK" i="1" dirty="0"/>
              <a:t>”Mennesket er dømt til at være frit.”</a:t>
            </a:r>
          </a:p>
          <a:p>
            <a:pPr>
              <a:buFont typeface="Wingdings" panose="05000000000000000000" pitchFamily="2" charset="2"/>
              <a:buChar char="Ø"/>
            </a:pPr>
            <a:endParaRPr lang="da-DK" dirty="0"/>
          </a:p>
        </p:txBody>
      </p:sp>
      <p:pic>
        <p:nvPicPr>
          <p:cNvPr id="1026" name="Picture 2" descr="http://videnskab.dk/sites/all/files/imagecache/620x/article_images/evolution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38046"/>
            <a:ext cx="3889276" cy="245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15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54E5B-6417-AA49-8E81-683960AA04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A99D26-165E-435A-1B30-23124F59D0DE}"/>
              </a:ext>
            </a:extLst>
          </p:cNvPr>
          <p:cNvSpPr>
            <a:spLocks noGrp="1"/>
          </p:cNvSpPr>
          <p:nvPr>
            <p:ph type="title"/>
          </p:nvPr>
        </p:nvSpPr>
        <p:spPr/>
        <p:txBody>
          <a:bodyPr>
            <a:normAutofit fontScale="90000"/>
          </a:bodyPr>
          <a:lstStyle/>
          <a:p>
            <a:r>
              <a:rPr lang="da-DK" dirty="0"/>
              <a:t>Eksistenspsykologien </a:t>
            </a:r>
            <a:r>
              <a:rPr lang="da-DK" sz="3100" dirty="0"/>
              <a:t>og humanistisk psykologi</a:t>
            </a:r>
          </a:p>
        </p:txBody>
      </p:sp>
      <p:sp>
        <p:nvSpPr>
          <p:cNvPr id="8" name="Pladsholder til indhold 7">
            <a:extLst>
              <a:ext uri="{FF2B5EF4-FFF2-40B4-BE49-F238E27FC236}">
                <a16:creationId xmlns:a16="http://schemas.microsoft.com/office/drawing/2014/main" id="{2D7F6144-0661-6DBB-B63B-10D634E84E6F}"/>
              </a:ext>
            </a:extLst>
          </p:cNvPr>
          <p:cNvSpPr>
            <a:spLocks noGrp="1"/>
          </p:cNvSpPr>
          <p:nvPr>
            <p:ph sz="half" idx="1"/>
          </p:nvPr>
        </p:nvSpPr>
        <p:spPr>
          <a:xfrm>
            <a:off x="457200" y="1600200"/>
            <a:ext cx="7787208" cy="4525963"/>
          </a:xfrm>
        </p:spPr>
        <p:txBody>
          <a:bodyPr>
            <a:normAutofit fontScale="70000" lnSpcReduction="20000"/>
          </a:bodyPr>
          <a:lstStyle/>
          <a:p>
            <a:pPr marL="0" indent="0">
              <a:buNone/>
            </a:pPr>
            <a:r>
              <a:rPr lang="da-DK" dirty="0"/>
              <a:t>Eksempel: Sofie i 3.g skal vælge SRP-emne:</a:t>
            </a:r>
          </a:p>
          <a:p>
            <a:pPr marL="0" indent="0">
              <a:buNone/>
            </a:pPr>
            <a:endParaRPr lang="da-DK" dirty="0"/>
          </a:p>
          <a:p>
            <a:pPr marL="0" indent="0">
              <a:buNone/>
            </a:pPr>
            <a:r>
              <a:rPr lang="da-DK" dirty="0"/>
              <a:t>• Frihed: Mange mulige emner og fagkombinationer – ingen tvinger hende til et bestemt valg.</a:t>
            </a:r>
          </a:p>
          <a:p>
            <a:pPr marL="0" indent="0">
              <a:buNone/>
            </a:pPr>
            <a:endParaRPr lang="da-DK" dirty="0"/>
          </a:p>
          <a:p>
            <a:pPr marL="0" indent="0">
              <a:buNone/>
            </a:pPr>
            <a:r>
              <a:rPr lang="da-DK" dirty="0"/>
              <a:t>• Valg: Overvejer om hun skal vælge passion eller høj karakter.</a:t>
            </a:r>
          </a:p>
          <a:p>
            <a:pPr marL="0" indent="0">
              <a:buNone/>
            </a:pPr>
            <a:endParaRPr lang="da-DK" dirty="0"/>
          </a:p>
          <a:p>
            <a:pPr marL="0" indent="0">
              <a:buNone/>
            </a:pPr>
            <a:r>
              <a:rPr lang="da-DK" dirty="0"/>
              <a:t>• Ansvar: Valget påvirker motivation og måske fremtidigt studie.</a:t>
            </a:r>
          </a:p>
          <a:p>
            <a:pPr marL="0" indent="0">
              <a:buNone/>
            </a:pPr>
            <a:endParaRPr lang="da-DK" dirty="0"/>
          </a:p>
          <a:p>
            <a:pPr marL="0" indent="0">
              <a:buNone/>
            </a:pPr>
            <a:r>
              <a:rPr lang="da-DK" dirty="0"/>
              <a:t>• Angst: Nervøsitet over at vælge forkert og konsekvenserne.</a:t>
            </a:r>
          </a:p>
          <a:p>
            <a:pPr marL="0" indent="0">
              <a:buNone/>
            </a:pPr>
            <a:endParaRPr lang="da-DK" dirty="0"/>
          </a:p>
          <a:p>
            <a:pPr marL="0" indent="0">
              <a:buNone/>
            </a:pPr>
            <a:r>
              <a:rPr lang="da-DK" dirty="0"/>
              <a:t>💡 Pointe: Frihed giver både muligheder og usikkerhed. Ifølge eksistenspsykologien er det netop i sådanne situationer, vi formes som mennesker – gennem de valg, vi træffer, og det ansvar, vi tager.</a:t>
            </a:r>
          </a:p>
        </p:txBody>
      </p:sp>
    </p:spTree>
    <p:extLst>
      <p:ext uri="{BB962C8B-B14F-4D97-AF65-F5344CB8AC3E}">
        <p14:creationId xmlns:p14="http://schemas.microsoft.com/office/powerpoint/2010/main" val="419009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8E850-FF7C-09B4-879A-5AC8B1DC28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CDE742-2F39-6B3F-A61D-F4F5EC36AEB0}"/>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DB5AB77B-CBE6-5EF3-E6C2-BDEADF85D13B}"/>
              </a:ext>
            </a:extLst>
          </p:cNvPr>
          <p:cNvSpPr>
            <a:spLocks noGrp="1"/>
          </p:cNvSpPr>
          <p:nvPr>
            <p:ph sz="half" idx="1"/>
          </p:nvPr>
        </p:nvSpPr>
        <p:spPr>
          <a:xfrm>
            <a:off x="457200" y="1600200"/>
            <a:ext cx="8003232" cy="4525963"/>
          </a:xfrm>
        </p:spPr>
        <p:txBody>
          <a:bodyPr/>
          <a:lstStyle/>
          <a:p>
            <a:r>
              <a:rPr lang="da-DK" dirty="0"/>
              <a:t>30 år gammel</a:t>
            </a:r>
          </a:p>
          <a:p>
            <a:r>
              <a:rPr lang="da-DK" dirty="0"/>
              <a:t>Aarhus</a:t>
            </a:r>
          </a:p>
          <a:p>
            <a:r>
              <a:rPr lang="da-DK" dirty="0"/>
              <a:t>Folkeskolelærer i 2020</a:t>
            </a:r>
          </a:p>
        </p:txBody>
      </p:sp>
    </p:spTree>
    <p:extLst>
      <p:ext uri="{BB962C8B-B14F-4D97-AF65-F5344CB8AC3E}">
        <p14:creationId xmlns:p14="http://schemas.microsoft.com/office/powerpoint/2010/main" val="2280968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954A2-4A85-E969-7A8C-20ABF3405225}"/>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296C531-3317-FCDD-F10C-F5C16B6E7181}"/>
              </a:ext>
            </a:extLst>
          </p:cNvPr>
          <p:cNvGraphicFramePr/>
          <p:nvPr>
            <p:extLst>
              <p:ext uri="{D42A27DB-BD31-4B8C-83A1-F6EECF244321}">
                <p14:modId xmlns:p14="http://schemas.microsoft.com/office/powerpoint/2010/main" val="2918560630"/>
              </p:ext>
            </p:extLst>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E347A303-D8DD-E97F-437A-CB5053E5EC7E}"/>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1A341250-050D-4277-8F54-7DE85C89F5FA}"/>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48EE6E47-124B-094C-55EF-DF952F2A7B7B}"/>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2F7F1011-9AF8-DE3B-C8C8-8B255F5C08F4}"/>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70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Socialpsykologi/postmoderne psykologi</a:t>
            </a:r>
          </a:p>
        </p:txBody>
      </p:sp>
      <p:sp>
        <p:nvSpPr>
          <p:cNvPr id="4" name="Pladsholder til indhold 3"/>
          <p:cNvSpPr>
            <a:spLocks noGrp="1"/>
          </p:cNvSpPr>
          <p:nvPr>
            <p:ph sz="half" idx="1"/>
          </p:nvPr>
        </p:nvSpPr>
        <p:spPr>
          <a:xfrm>
            <a:off x="457200" y="1600201"/>
            <a:ext cx="4038600" cy="1828800"/>
          </a:xfrm>
        </p:spPr>
        <p:txBody>
          <a:bodyPr>
            <a:normAutofit lnSpcReduction="10000"/>
          </a:bodyPr>
          <a:lstStyle/>
          <a:p>
            <a:r>
              <a:rPr lang="da-DK" dirty="0"/>
              <a:t>Vores adfærd påvirkes også af de grupper vi indgår i…</a:t>
            </a:r>
          </a:p>
          <a:p>
            <a:pPr marL="0" indent="0">
              <a:buNone/>
            </a:pPr>
            <a:endParaRPr lang="da-DK" dirty="0"/>
          </a:p>
          <a:p>
            <a:endParaRPr lang="da-DK" dirty="0"/>
          </a:p>
        </p:txBody>
      </p:sp>
      <p:sp>
        <p:nvSpPr>
          <p:cNvPr id="5" name="Pladsholder til indhold 4"/>
          <p:cNvSpPr>
            <a:spLocks noGrp="1"/>
          </p:cNvSpPr>
          <p:nvPr>
            <p:ph sz="half" idx="2"/>
          </p:nvPr>
        </p:nvSpPr>
        <p:spPr/>
        <p:txBody>
          <a:bodyPr>
            <a:normAutofit lnSpcReduction="10000"/>
          </a:bodyPr>
          <a:lstStyle/>
          <a:p>
            <a:r>
              <a:rPr lang="da-DK" dirty="0"/>
              <a:t>Den eksperimentelle socialpsykologi</a:t>
            </a:r>
          </a:p>
          <a:p>
            <a:pPr lvl="1">
              <a:buFont typeface="Wingdings" panose="05000000000000000000" pitchFamily="2" charset="2"/>
              <a:buChar char="Ø"/>
            </a:pPr>
            <a:r>
              <a:rPr lang="da-DK" dirty="0" err="1"/>
              <a:t>Milgram</a:t>
            </a:r>
            <a:r>
              <a:rPr lang="da-DK" dirty="0"/>
              <a:t>: Lydighed</a:t>
            </a:r>
          </a:p>
          <a:p>
            <a:pPr lvl="1">
              <a:buFont typeface="Wingdings" panose="05000000000000000000" pitchFamily="2" charset="2"/>
              <a:buChar char="Ø"/>
            </a:pPr>
            <a:r>
              <a:rPr lang="da-DK" dirty="0" err="1"/>
              <a:t>Zimbardo</a:t>
            </a:r>
            <a:r>
              <a:rPr lang="da-DK" dirty="0"/>
              <a:t>: Stanford</a:t>
            </a:r>
          </a:p>
          <a:p>
            <a:pPr lvl="1">
              <a:buFont typeface="Wingdings" panose="05000000000000000000" pitchFamily="2" charset="2"/>
              <a:buChar char="Ø"/>
            </a:pPr>
            <a:r>
              <a:rPr lang="da-DK" dirty="0" err="1"/>
              <a:t>Asch</a:t>
            </a:r>
            <a:r>
              <a:rPr lang="da-DK" dirty="0"/>
              <a:t>: Konformitet</a:t>
            </a:r>
          </a:p>
          <a:p>
            <a:pPr lvl="1">
              <a:buFont typeface="Wingdings" panose="05000000000000000000" pitchFamily="2" charset="2"/>
              <a:buChar char="Ø"/>
            </a:pPr>
            <a:endParaRPr lang="da-DK" dirty="0"/>
          </a:p>
          <a:p>
            <a:r>
              <a:rPr lang="da-DK" dirty="0"/>
              <a:t>Socialkonstruktivismen</a:t>
            </a:r>
          </a:p>
          <a:p>
            <a:pPr lvl="1">
              <a:buFont typeface="Wingdings" panose="05000000000000000000" pitchFamily="2" charset="2"/>
              <a:buChar char="Ø"/>
            </a:pPr>
            <a:r>
              <a:rPr lang="da-DK" dirty="0"/>
              <a:t>	Giddens</a:t>
            </a:r>
          </a:p>
          <a:p>
            <a:pPr lvl="2">
              <a:buFont typeface="Wingdings" panose="05000000000000000000" pitchFamily="2" charset="2"/>
              <a:buChar char="Ø"/>
            </a:pPr>
            <a:r>
              <a:rPr lang="da-DK" dirty="0"/>
              <a:t>Vores forståelse af verden ikke objektiv, men formet af sprog, kultur og sociale interaktioner.</a:t>
            </a:r>
          </a:p>
          <a:p>
            <a:endParaRPr lang="da-DK" dirty="0"/>
          </a:p>
          <a:p>
            <a:endParaRPr lang="da-DK" dirty="0"/>
          </a:p>
        </p:txBody>
      </p:sp>
      <p:sp>
        <p:nvSpPr>
          <p:cNvPr id="6" name="AutoShape 2" descr="data:image/jpeg;base64,/9j/4AAQSkZJRgABAQAAAQABAAD/2wCEAAkGBxMSEBQSERMUExQXGR4XGRgVFBkbFRkcGxsfHBkaJBgZICggGR4oHhsZITIhJSorLy4uHh80ODMuNygtLi0BCgoKDgwOFw8PGiwkHx8rLDQ0LDQsLCs3LDQsLC8sMjQrNDQsNCwsLDgsLCwrNCw0KywsNCs0NDQvNCwtLCw0LP/AABEIAMsA+QMBIgACEQEDEQH/xAAcAAEAAgMBAQEAAAAAAAAAAAAABQYEBwgDAgH/xABLEAACAQMCAwIJCQUFBQkBAAABAgMABBESIQUTMQYiBxc1QVFUc7PSFCMyNEJykZOyCDNhcXQVUoGUtCRiY7HTFkNTVYKVocHUJf/EABUBAQEAAAAAAAAAAAAAAAAAAAAB/8QAFhEBAQEAAAAAAAAAAAAAAAAAACER/9oADAMBAAIRAxEAPwDJ8GPg8sOIcNiu7uJ5Z5GkLuZpAWIkYZOG67dfPVq8TvCPVm/Pl+KngM8h2/3pfetV+oKD4neEerN+fL8VPE7wj1Zvz5fiq/UoKD4neEerN+fL8VPE7wj1Zvz5fiq/UoKD4neEerN+fL8VPE7wj1Zvz5fiq/UoNK+FPwb8OsuFzXFtCySqUCsZZGxqkVTszEdCaz+w3gu4Zc8NtZ5oGaSSMMxE0gyT12DYFXPwngHg97nf5lqsyIAMAAAeYDagofid4R6s358vxU8TvCPVm/Pl+Kr9SgoPid4R6s358vxU8TvCPVm/Pl+Kr9SgoPid4R6s358vxU8TvCPVm/Pl+Kr9SgoPid4R6s358vxU8TvCPVm/Pl+Kr9SgoPid4R6s358vxU8TvCPVm/Pl+Kr9Sg1te+DDgMJVZkWIvnSHupFLacasAvvjIzjpkV4eLzs7/wAL/OP8dXq6iU39uxAJEE+DjcZe3zj0VLUGr/F52d/4X+cf46eLzs7/AML/ADj/AB1tClBq/wAXnZ3/AIX+cf468ouwvZpmRFeBnkwEUXxLPk4GkczLZO23nratVbtsgVbPSAv+2Wy7ADu8wHT/ACyAcUEV4neEerN+fL8VPE7wj1Zvz5fiq/UoKD4neEerN+fL8VPE7wj1Zvz5fiq/UoNc8Q8EPCUhkZbdsqjEfPy9QCR9quYq7Y4t9Xm9m/6TXE9B1L4DPIdv96X3rVfqoPgM8h2/3pfetV+oFKUoFKUoFKUoK34R308JvGwDiJjhhlTjfBHnFWSqx4TfI997Fv8AlVnoFKUoFKUoFKUoFKUoFKUoIy4+vQewn/Xb1J1WuJX3L4hqCZ0W6r1xlri4WOME7kLqQ5ODgE9elLvtDcwn52wfRzEj1RTJIW1nGpYxh2C9TkA43xgHAWWleSXCFNYYaMZznAAHXOemPPnpVOv+KC4vRFMkgsRhQ+spFLIWGGYHTzIw4WIAMQzSDKkMGATDdp43nNtaqbqRf3hjI5MO5GHl6K2RgoMv1OnY1C8djXEIvbqV5jPEEFrDmKGZTzEzHh23BGdZORggLmrHd8St7UCIAa8FlhhTMjAYG0a9BkqNRwBkZIqpccsXtb4cWFusksipbiEM7SfaJYMoK62UKmMaRjJYDU1BPXfFb21jYzW4ut8K1qHySc41wnUyLkLlkL41Hu4GaxeH21zeQideJjVklfkkUfycHA7jrJqd8MDkakO5Gx3r4h8Idu0yQcqeKXDvOs6cr5PEmdUru3cZcgAFSQc9R0r47SsILiCayJF1cZHJVcxXKqASXH/d4BHzwwRkatQCoQnOCcUd3e2uAFuYgrNp/dyIxISVfQCVYFDupBG4wzTFVxOzbyyRz3lw7Spq0rbnkxIHABUMvzrDYE6nwW3wBgD8sTNaXCQzTSXEExKxO6gyROq6uW7rjWrAOQxXYrgk6loJni31eb2b/pNcT12xxb6vN7N/0muJ6DqXwGeQ7f70vvWq/VQfAZ5Dt/vS+9ar9QKUpQKUpQKUpQVjwm+R772Lf8qs9a/8OLsOEOVnMA1ANhGbmgqw5R0/RDEg6jtsPTVv7OXazWkEiSc5WjX5zSV17YLaWAIycnBoJGlKUClKUClKUClKUClKUFS7QTBbl8/aPD1G46m8k9NZfbG55XyST+7cZAzjUeRNhc5GMnbJ233BG1QvbX60vtuG/wCslrP8I0DPDb6CQ6T8xcBySY4JnAxGQ++nHd39FBU+N8T5ryW8g08yQTXMSzs8XJguljkZRgOQ8Sya1AweWGAGWJzuPdo4+IvPw+FDI5ijIjyQ2mSQLKxYY5TJEWOMkMHUHclDlcHgW7na+s1Kg27cgyLKpLs/OLMHXdHeRl2I2VtOrqkp2RsrGytzLACvPYv3hI85AOFjKsWkJQAJpHQg7ZNBmrweGy0zQqE092ZySXkQnd5HO7srd/W2cDmdAxNfPbO8eBIJo43mdJWKxIMtIxglCrsCQNRGW8wyTsDWXcwz3AKELBAysrKyq8zA4HpMaDGrYh8gjpuKr3b26Ns/DOWiyATlMSN9k28iMTIwZtlJJPU4360GD2ZsIJeHni1zao19pmkdpSX78TvgDOwQFF0jfSoXBONRlexkskl7fG4lR5oWEQRGdljR8yqcthckMqHSi55AJznak9ne3aRQ30IhmISaFYUSMMziTCrE2jKRNpTRoJGkAJgsrZyuzV7e2ZurieBJ7+6dneGKZcqI+6EKIzbBR3WVXOZMOygaiG3aqvbzisMIs1ln5Be6iII64RwWzuMIchGY7AOM9cHzsu1c14g+Q2zIzJqEl3hUTvBcGNGMhOCSAdIYDY43rH7EcEM1tJccR+fublWim5igKqIzLyRH0QAgkjzsST5sBa+LfV5vZt+k1xPXX/B5XbhbCT6UazQ5ypJELPErEoAuSEBIA2JIrkCg6l8BnkO3+9L71qv1UHwGeQ7f70vvWq/UClQPaftF8kMY0KdYc6pJBHGCmnCcwjSHYthQxAODvXpZdpYpJXiKyIyyLCNSNpZ2i52AwGCNOd8+b0EZCapUA3a23Jj5ZZxI0Y1ctwiiQFlJYrgHAzpODuPSK9Iu1VqyhldmywUARSayWVnTC6ckMqsQem1BN0qJ4L2giunkWESaUWNw7RsquJQWXTqAzjG48x2NS1Brvw9Af2LJmPWeZHhsKeWdX099xtlMjfv46E1OeDDyPY+xWqr+0XKRwmMDo1ygOw6cuQ/4bgdKtXgw8j2PsVoLRSlKBSlKBSlKBSlKBSlKCh9tfrS+24b/AKyWrPxn99Ze3b/TT1W+0CCXiDI8ihVk4ew0KWcFZp3VWAP2mUDO2AcnpmpjttFmBCM5WVRpBClhLm3bvEjTgTFs79BselBnWlwWunCuDEIImUAAqS7S94MOowg8+KyrXh8UbO0caIzks7BRqYk5JJ6mqj2KtBDxLiEakkCG0JUyPIVYrMGBd2JY7Ak7ZznGck2DtPxk2kHNWJ5jnSFQEnJBxnSCcEgDp1IzgZIDMv8AicEABnmihBzjmSKmcdcaiM9RVU8JPCHu3sYEAy0smWIJEY+TyDmbDuspIKnzPor77I8JQzXdxO8kk1ycPFK6PEiIzGNFCZU4U5xkkAjIUscuF8ChF5iGSQQojiOOK4PKi3j1AKmNBLa+6Sw7oxjJFBr/AI062QktpFbWCk3MebQqyai2oFUKjvpzxFgo+mbALIpNn7VcZkhlsjI/ym2un0NavHCbky7KI1z3CmvAYEjSc985UCzcZ7B2V2kaXSSzLHnRruJjjOAd9eT0HWqS/Zq34ZdtE9pF/Z0zAc2eZdKZQtICCpcpmGIDWw75GM6iAGyOCXX+xxvLb/I9Kd6ElSIgmRgFO7pAGRjG2Nh0qvcD4lNJA0NqjiZ3kldpx3bUTytIquurJlEbhhCvTbUUDAn4CTcVKCMy2fD4yjKdJSe5K4ZQAd44QMb9W/kKuNnaJEuiJQi5LYHnLEsxPpJJJJPUmgwG4elvYvDGMKsT9TkkkEsxJ3ZmYliTuSST1rjKu2OLfV5vZv8ApNcT0HUvgM8h2/3pfetV+qg+AzyHb/el961X6gjeL8JFxj52WPusp0MNLK2NQKuCp6bNjI3waw/+ysIOUaVMOki6WHdZIuSCNQPWPukHPp2NT1fjMAMnYfxpggbfslAgjVWk0IE7hcaWMalVLbZJwcHffbPQV62XZqGIRgF25Th01EHTpQxqNhuArEb7nbJNS8cqt9Fgf5EGvupgjeD8Fjttoy26IneOdowQp6dcHf8AkKkqUqjVv7RchHCYgMd65QHKgn93KdiRlTkDcYOMjoSKtXgw8j2PsVqpftHeSof6pPdS1bfBh5HsfYrQWilKUClKUClKUClKUClKUFDnj5nGLhCSAGsWBTCt3flL4LAZYErgg+bI6VYON3Sa443l0RyxyAFSupmBj0hDgktu2FGc+g4r2tLZHmuw6hwzoCGGVOI0I7p26n/l6BWVbcLgjcyRwxI7Z1OkaqxycnLAZOTvQYHBLFluJ5ypVZVjUcwjmnQ0p3VRhUAdQoznrkA9ZK/4fFOmieKOVOumRAy5wR0YY6Ej/E1k0oK9H2Ms1fUsYRegjjCxxgZBK4jCkqxALISVY9QcDFZ7W2Fhw+54ey20UUc1yUl5cShG1QsiBhsNIcq2P4MwGeux6192+7MRcR4pw6GcnlpHPKyj7eloQEJ8wJbfz4yBjOQGPx+C0uL0WkcXchJLpaYS4llCghNSEaIVV++zFBrMShsgipmHsTFOyTXsMHdZXjt4kURxkZ+k4Aadt8HOE2Hd85sfCeEwWsfLtokhTOdKKAMnz7dazaBSlKDE4t9Xm9m/6TXE9dscW+rzezf9Jrieg6l8BnkO3+9L71qneNW0lxdwwCSaKFEaaQwyBC7agscZI7+kjmE6SPoj+FQXgM8h2/3pfetX32g4s8F5eshbV8ntI48DUEeaeaIMELAHBZSRkZwKD54p2StFcQ28E8szAnvX94sMYA+k7iQ4ySAFALHPTAJGEnYEW9wrszXUTyjMMjyOqxMuh1MckjCRFZg4bBYYUHIOpbTaXEdvEYVaYOAXeW4il0k41yM8+nlLtncHSuwAwAtUq47HXs0iSW/EluEZ2kadJOXOQQICqsgeNSEBGtFBJGCNhgMbs52ctXcQ3TJby8lpMWr8jUzYLamiCKzRJymCbqOax7wOa9bngAF3oklQrmO2HJvJ450kd3YSiIKEZ9LxnSzMAqZ32FePaIWlhAU4hBcRkx4WRbe2mDMyt82lzyshlC6V16SFC7YG0VwzjN1etz4JkiR2jlIWBZERkC4SRtSHmFoNWiNOgVjpRs0GxeO8BmgtWltLm8aeHMqh5Wm5ulT800TMEKn+ADbbHNTnaO6miiVoOXqMsUZMgYgLJIqEhVxqPeG2R5z5sHUXaXi/EprfRdXNukbaDJEkTd6Po+p1JYajjAT6TNhG6ExPZ2BI7y0eMmDmXcSmDm98jKuDKgGNyA6xDaLJySSBQTfh3t71eHRG6nt5U+UrgRW7xsG5cuDqaVwRjO2PON9q2J4MPI9j7FaqX7R3kqH+qT3UtW3wYeR7H2K0FopSlApSlApSlApSlApSlBHcO/fXXtF90lSNVmZ+IRXE5htbeeORwysbpomAEargrynycqTkEbEbU/tPin/l9t/7gf8A89BZqVFRXF4VBa3t1JAyPlTnB84zyN/519867/8ABt/8zJ/0KCSqAvYM8VtX37tvcDoMd54OpzkdPQfP08+bzrv/AMG3/wAzJ/0K+LeC4a4WWUQoqxsmlHZ2YsykHJVAoGk7YOc+bG4StKUoFKUoMTi31eb2b/pNcT12xxb6vN7N/wBJrieg6l8Bp/8A4dv96X3rVkrwr+0+dK0hjtXlTlhIlEsi2+6sWfV3DNqcd0ZVV8zHOH4FE1cAhUefnD8ZHqy9h00cOtYyctFEsLbEYeIctxhgDsysOnmoIe/7HXaktY8UuIGP2ZY4pIt+pCaAF83Qen01F8O7QSC9ThnEkja8aEASCMcmXC69fNyrYLIw0BB3sgbDJ2RWr+13DoJ+0NtzUJeKKNwVK5IYz4Yhtu7IsQXA+lJg5JUUFm7S8Cgkt5Eu43khdCZCsk8rI/XVHDhtOD0K4wNsY2rSvD+VYPbPFMVSQiK4TOELKzKzlnyIypQE6SQ3eVTgGt1X13EEYCa5knA7sAZhPqPdHzaFGK5ONZIQDvahgMNO8UjWC5zcIeVb3iuyQAymMPtIWnZAZH1aCC2knUu7d0KElBICyTSpoZWaYBUyyuGVgywBTmTU2F1boCuol5SKm7Pg91I9ncCFrO1iuIpGSUrzpneWOJToXJQKvVnbU22cgLputktn8gRrFkkjZ4PnFbW7kSRrl3PeLAAA6txgDbGKle0v7lPb23+pioNf/tHeSof6pPdS1bfBh5HsfYrVS/aO8lQ/1Se6lq2+DDyPY+xWgtFKUoFKUoFKUoFKUoFKUoFKUoILtVxl7b5OIwCZpeUSY5JNI5bvkJH3m3QD/Gvi37TLzOS6SGUQ89sRlF5eD38SEMveBTSe9nzY3qT4nwuK4CCUE6G1qVdkZW0lchkII7rMOvnrEbs3B3iFIkIK8xnd5MFCmNTkllwT3ScZ3671BhP2yiAAMUwdtJWP5vWysjSBvp6R3VbYkHIxivuftSve0RyYVoVZ2QBczNHpXBYNq0yb5A04382fe37L26wpEULadJ1a5A+VTQCGDakGksukHABI6Gs1uEwkMDGMMyO253aPTyz182hcfypREr2wjJX5mYKeWdR5eMSycpTgOT9PbGOm9fS9r4iHIjmIVgoIVcOTKIdu9sdZ6Ng43HnxIf2Fb4A5YwAo6noj8xPP5nJNF4DbjX839Ng5GptOoPzMhc4Xv944xk7mlEOO2Y1vqt5VjSN2diY8h45eUY8B98no3TcZxviQtO0aySRRCKYPJzDuq6UEJUOSdW4JdcFc5z/A1kScBt2zmMHUHDd5sESNqcEZwctv/A9MV62vCooyjKp1IGVWZ2ZsOQX7zEk5KqST6BSj64t9Xm9m/wCk1xPXbHFvq83s3/Sa4nqjqXwGeQ7f70vvWrD+TPHbLxC1MtvLLeOZlUCTnpJcPFGCjkLkAxnVlcLq3zvWZ4DPIdv96X3rV69mbaGSwl4ZPKqTGS5R4xIomAeaSRWCnfdHVwcYwQaDxXjfHlllB4bFNHkCJhLFEeu5cc+ToPMtYfZjhN4t5dXvE42WeUxxxRoDLB82Bh8xBmjTXlgrYxnLamGoWvg/F3R0s7zIuAMLLpIhudIzrVsaVkIBYxZ1DDYyoDGt+Ens5K8Rbh/MtZVOtWtV0tPI2oCM8oqV6kmR8gBj6TQZ3ajtoLWKbM9qJo1J5al3l2/3ApIz01kaVJBOQMHX/Zvg/OnN9Nzg7OzhNljki0aVLRDJTAaUjJYgacjGTXhxnhksyrC1osXEEcHmonMSRjIgbXI8xeRCzAkPGwGGxkAms6z4bJdB5bh5wEkKMLYFVURRidQJDqYrIRETnS2rQOkaUHlx2xmnuGlgSS3lC/NxKVgIIZeVgYGO9ESxl1KcADBVjHYODeENbuOO3uQI5udAY5BjlXAjuIxKVIJUFSGJAJGMMDjpJcD8F8O8vEHe7lkGXRm+ZjZsahGAAVGAiZGMqgGADprK7U9leHwIs8dtBFMrBYtCaBrbONKq6IHP94/3QN8AUFT/AGg+Mwy8OgjjfW3yhX7qsU0iOQfTxpzuNs5PXGBV88GHkex9itat8K84bg6/PGb/AGuBtRl14D2juqhAMRAKwAAJyMMSSxraXgw8j2PsVoLRSlKCq8WmmjvsrPOYxBJcclRFpJjKKEBMerScnO+c+esK67bSJaNMY4y++gK6ssmIebjIfCnzYJyeoBJxV20jOcb9M+eoSPj1s0rwQq0zRk6+VEWjRwcMpkA0CQE7rnUPRUGHJ2idmmQGKPQp0gv88x5AlDquMFRqx/6T/KsA9rZ440V0jZyI+9rwgDQNLuW0jUShAx6enmNmsr+CVgoGmTSe5JGUk0ggNhXALKCQCRkbj0is5oVIwVBHoIGNulMRE8D4tJPLMrRqix6Bs2ptbxJIRt3cDXjIJzUzX4Fr9qqUpSgUpSgUpSgUpSgUpSgUpSgxOLfV5vZv+k1xPXbHFvq83s3/AEmuJ6DqXwGeQ7f70vvWq48S4RBcLpuIY5RjHfQNsfNuNqp3gM8h2/3pfetV+oK9xPsVZTwrBJE3KXGlEmlRRp2UYVhsPMPNgVj2/DL2G5U61vLdVITmvomhO46hCJiRpXWxBA1ddRzaaUFKlsrgJAtlY8h15SsbiSMxpHEH7uIpGLv844B2yTknasWG14h85azhWXQTByphFGUAC6GJV31DqTuFDKVyfo3+oXjUrfKrFFUtmZy5B+iot5QCQB9EsVGTgZ0+cigrvCey1xz7SS5G8aTCdvlcshleTRhhkLgZTVpAAUkADapvj3ColiQhd+fbjvMzdbiMHZicbZGf4mrDWLxPh0dxEYplLISpIDMpyjB1IZCGBDKDsfNQaM8LPC7m24UscyQrF8phEfLlLHEds8YGnlrjZNW7Nu2Ogravgw8j2PsVqi/tA8LSLhkLK0xJuVHzlxNIP3Uv2ZHYA7dcZq9eDDyPY+xWgtFRD8ZZpCkFvJMFco8mpEiUhcndjqfGQuVUjORnY4l6q/8AbVvYWLzy4UGabCqBrkkaeTCqNtTsfT/MkAE0Hn2jvuI8h1jgijMjiESLcanRZWWNZAjRgMwLElSQNupqw8L4dHbwpDCoREUKAP4DGSepPpJ3Nawve1M904hmkihUNrlCcto4OWOaAzyDM0i8suVTQQAxyMIzbUtLhZI0kRg6OoZWXowYZBH8CDmgw+O8M58WFwsqHXDIc5jkA7rd0g4PRhkalLA7GongXGb+dVke0t1Q5B03T8xWUlWUo0IwQwIO/m2zVorUvAeJXENtd3XOMYM9zLpAMluup2IdiVyFDA4WMjUCT1IoNk8D4wl1GWVWjdGMckb45kbr1VgpI9BBBwQQRsRUjVJ7B8QNxeX8piaFmFvlHADA8tuoBOP5Z26eartQKUpQKUpQKUpQKUpQKUpQKUpQYnFvq83s3/Sa4nrtji31eb2b/pNcT0HUvgM8h2/3pfetV+qg+AzyHb/el961X6gUpSgVE/KVe9CRnUYkYS4zhS+gopbpqwC2nOQCCQAwJlqiuzMiNbhkIOWfUR53Dsr59J1Ag/yoJWlKUGqv2jvJUP8AVJ7qWrd4MlI4PZAjHzK9aqP7R3kqH+qT3UtW/wAGbk8HsiSSeSu5O9BZq0pw3is9xZQytzVkVJY45MjJllZlkuQqjJOSygDfO3dWUsu0e2skq8Ou2gzzRC5TABOdJ6ZrQx7VyWkltHDatJbrA6oGlMrSqhk1uskbYClhuQO6qDGANwscnaILczLGVXQ0m5ZBG8wUYZxK6lzI2QinrpZhsAYZXwf9sLlLa3T5Jc3EZLiSVtGsyPiTKKrFpov3x1BSSBtkgiqh2OgR2lkvIl5ksgaYnOoq+8caANrUCRWUlcuHUKoZxqjnb/joihSZLhJZUAkt9Eis78te8JY3C/ZL5UEMQQTpfSKCzeFDthcQWp+SRq0ThUkmJxLEZdgogfSWlKsGAySBuygEE6pi40bfh5WNiyxk6UUBjCG1NEZXjZfnVZ1w2AFZm2Z1PLsV1MlsY7douSr6TBaBma4Bf5uOeYr3xIE5hAEjcsCIABgGGNw2ztOJOnDrWMhHmkkknmRUKmMd8xRwvgsRJtr7oGkae7QSXgn4pyZLQM8srSxsJQzbBXcKjhWGXVTykL/7zgF1ixHvKuR+yUbSyiWYSyKoFurrJIvJJUhXJjBbQkYkOBscDO2RXVfBLky20MjdXjVj16lQT13oM2lKUClKUClKUClKUClKUClKUGJxb6vN7N/0muJ67Y4t9Xm9m/6TXE9B1L4DPIdv96X3rVfqoPgM8h2/3pfetV+oFKUoFVzslJKpngMGiGOWQRy6l+dzIWJMagaTliCTu2CfPVjqEnb5Ndq4B5d02mQ5yElCBY23PdDKgj2G7CP0k0E3SlKDVX7R3kqH+qT3UtXLwcOp4TZFF0LyVwurVjbff+e9U39o7yVD/VJ7qWpPsN2QspuG2kpWfLxKTpu7pFzjfCLMQu/mG38ulBfL2RVidpBlApLDGcqBk7efbzVqrsnbhBbxTpHLI0MU0UgT50w6Mx/TYqrRFnTmDcKQe7nvXRuwViQQVuCDsQb67wR6P3tRfbDs2kFtHJbxzyLbjSYhJJKTAQAyqkrkbaY2wNzoxuCQQoHaPhccN7PLaRQqtxE8UUcnfhYIAO5DEmBJrjyqMWJ3bBbZahxTsrLNLLIECPJqncsZCkXzZkxz3AjZJGZtLsxHzR77DvNsbgHZy64jLHPLbG0hQswzcyK5fvpLGqRMpiXmF2LHvN5ySxInYewcM7S87miQEgwS3ErxLEz90qyOr6XMQbLMcYI0jSAA0lZdmHZSGuJEWQFtXKkWF2jgEwBeQouysSCfshiOqhrvadmPkdvDNa86G52ikfSC8ccz6GkddtDlG18ssCmle/3HLXe87F2zsVmtbqDS6us8FzJMrMCXHdYs6kM7HJTA372MZxJuysUskcdndXd0MCaQtdEQhGjYRHmouRIdYdcAnbJ2IJCI7RcdeKINatboI20gTuV3UYBAAGthox/OFkUErpTbvC4gsESjYBFA/AVrThHg7f5drneNWERGInWQwoxYIkYkjAQE8zvadgpC6RsLwOzz6i3y+9yRj6UOn6Wr6PKwDnz46bdNqCdpVa7FySar+OSaSbl3ZRWkILBTDC+O6AANTtgADGastApSlApSlApSlApSlApSlBicW+rzezf9Jrieu2OLfV5vZv8ApNcT0HUvgM8h2/3pfetV+qg+AzyHb/el961X6gUpSgVjcRsY54milXUjdRkggg5VgRurAgEMNwQCNxWTSghk4uIO5eskXeKxyM+I5FG6ksQAkmkbqepBK5HSXikDKGUhlIyCDkEHoQR1FfVRqcBth9GJVBJOEyq5O5OFIG53oNeftHeSof6pPdS1N9jO0FraWFnaXEyrOsCEoAzHBTXnug57u59AzVX/AGheFxR8NgdFKt8pVfptjBjkJypOCe6MEjI3x1OZjsnbpEihjJIiiKRVL5IY20Jxqb7GVXAJGAHJOkHAWWTt9w5chrpARscq4wemN12r48YfDN/9rj267Pt1/wB3+B/A1j3Ez4jYq2ltxy2832T322OFXH8tZXIIj8ZnABGvAPVhtq3OkKjkp0fYNldw8m2NYeC+ECwgknbniQSyhl0A90CKNGDZwVxoLeg6hjc4ry7P9prGTiE9ysyRq0YUGaYICcrkqjnO5Glk20NHnB5xNZ8kpJLMdyfN/h6B907jOdPd1cqJfgsdidyAQP4A5J6NjffPe3CnvYEkpD3vO2FhcH5Ol7AFYfOtzhGdBUnCPkd47br0XUcg4rAs+1Nvb386m5jlhn0NHomtzFGy6YpFLagVbGlsMTkI2nfavpograggLM2Wb7QwmkN9Hc40DoNmG2eVDXhHbK0rYXvFtTIg7jszmRS2MDWHLkLr87HJ78oDI4R23tHd7t5oo+aluqx85C6oXfDuSQFYc0l0GdCqGJOrAnm7Y2Acqby2AAB1G4iC5JYac6uo0nIqGdyO4raicEkAkLkYGRpXU22AoG50nAQIq1ztjac20dRpZFWUkOruzvyn7ylGByDnU+Nw2F7uQ4XTsf8Av+J/1p/00FWWqRwG5udd+1rbZZ7oORdSCLTqt4e782JCSAAeg6gdQcWnhV/zVIdDFKm0kZYMVJGR3lJDKRgg+g7gEEAM6lKUClKUClKUClKUClKUGJxb6vN7N/0muJ67Y4t9Xm9m/wCk1xPQdS+AzyHb/el961X6uPuEduOIWsKwW91JHEucKoXAycnqPSSazPGbxb12X8E+Gg61pXJXjN4t67L+CfDTxm8W9dl/BPhoOtaVyV4zeLeuy/gnw08ZvFvXZfwT4aDrWlcleM3i3rsv4J8NPGbxb12X8E+Gg3B+0d5Kh/qk91LXpwjUS4JHLSC1cgaiwzAuS2NgndQjBBZl3ICh00Vx3thfXkYiurh5kDBwrBcBgCAdgPMx/Gv2DtnfI2pbhwe4M4X/ALoFY+o+yDt/geoFB0khAj3TvuTuT9FVIBGwxq1KFIwQoCggYSE/qqQraWw+ARh8MSJMaSSrnfEuzefUcltbrznJ2+4k3W7k8wGNIxgMBjA2xqOPQcHqAa+T264j0+VSY9ACgfZ2wBjGEUY6YGOhIoOhDMyuvL1liO8RIVjUBQ2SB1UEqQPpd8tqGvMvy1qzMJHw5Uhgob92w1gliT84SV6CPumLOklEjTn09u+I+ty+nzde8c9OuXZs+nB6gEfh7c8Q6fKnx0xhcYwoxjGMYRVx6MjoSCHREI1+fQOpb7WkKWOMkhSQdsnYOSTl9UyMZYnKxqmV2Yjl91icHZmfuEu2QwwCdLbxc8nt5xHOflcuevm65Y56dcuWz6cHqAR5/wDbbiGnT8qkAxjbAwM52wNt8dP7q/3VwHQ5DGQRMvLB7zZOk6NO5OwC5VcbZBACd0ahUF2ius2VyVDbxyqByzzCgBVcRnuiMnB7rMGGgn6WF0oO2l+AQLlwDjZQoXbONgMDGf8A4X+6uPC57UXkiNHJcSMrAhgT1BOdz1/h/AZHQ4oOr+zsRWa/yMZuQRsBnNvDvso/+/51jX3B0tcXUOdSO0kpOXlkibmFog2dRAeTWqnO6qP7uOaLXwg8SjMjJdyKZH5j4C95tKrq6f3VUf4V9XPhE4nIAsl27gMrYZUI1IwZTjT1DAEfxFB11SuSvGbxb12X8E+GnjN4t67L+CfDQda0rkrxm8W9dl/BPhp4zeLeuy/gnw0HWtK5K8ZvFvXZfwT4aeM3i3rsv4J8NB1rSuSvGbxb12X8E+GnjN4t67L+CfDQda0rkrxm8W9dl/BPhp4zeLeuy/gnw0HVXFvq83s3/Sa4nq2SeErirKVa9lIIwRhNwev2aqdB/9k=">
            <a:hlinkClick r:id="rId2"/>
          </p:cNvPr>
          <p:cNvSpPr>
            <a:spLocks noChangeAspect="1" noChangeArrowheads="1"/>
          </p:cNvSpPr>
          <p:nvPr/>
        </p:nvSpPr>
        <p:spPr bwMode="auto">
          <a:xfrm>
            <a:off x="57150" y="-1211263"/>
            <a:ext cx="3095625"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AutoShape 4" descr="data:image/jpeg;base64,/9j/4AAQSkZJRgABAQAAAQABAAD/2wCEAAkGBxMSEBQSERMUExQXGR4XGRgVFBkbFRkcGxsfHBkaJBgZICggGR4oHhsZITIhJSorLy4uHh80ODMuNygtLi0BCgoKDgwOFw8PGiwkHx8rLDQ0LDQsLCs3LDQsLC8sMjQrNDQsNCwsLDgsLCwrNCw0KywsNCs0NDQvNCwtLCw0LP/AABEIAMsA+QMBIgACEQEDEQH/xAAcAAEAAgMBAQEAAAAAAAAAAAAABQYEBwgDAgH/xABLEAACAQMCAwIJCQUFBQkBAAABAgMABBESIQUTMQYiBxc1QVFUc7PSFCMyNEJykZOyCDNhcXQVUoGUtCRiY7HTFkNTVYKVocHUJf/EABUBAQEAAAAAAAAAAAAAAAAAAAAB/8QAFhEBAQEAAAAAAAAAAAAAAAAAACER/9oADAMBAAIRAxEAPwDJ8GPg8sOIcNiu7uJ5Z5GkLuZpAWIkYZOG67dfPVq8TvCPVm/Pl+KngM8h2/3pfetV+oKD4neEerN+fL8VPE7wj1Zvz5fiq/UoKD4neEerN+fL8VPE7wj1Zvz5fiq/UoKD4neEerN+fL8VPE7wj1Zvz5fiq/UoNK+FPwb8OsuFzXFtCySqUCsZZGxqkVTszEdCaz+w3gu4Zc8NtZ5oGaSSMMxE0gyT12DYFXPwngHg97nf5lqsyIAMAAAeYDagofid4R6s358vxU8TvCPVm/Pl+Kr9SgoPid4R6s358vxU8TvCPVm/Pl+Kr9SgoPid4R6s358vxU8TvCPVm/Pl+Kr9SgoPid4R6s358vxU8TvCPVm/Pl+Kr9SgoPid4R6s358vxU8TvCPVm/Pl+Kr9Sg1te+DDgMJVZkWIvnSHupFLacasAvvjIzjpkV4eLzs7/wAL/OP8dXq6iU39uxAJEE+DjcZe3zj0VLUGr/F52d/4X+cf46eLzs7/AML/ADj/AB1tClBq/wAXnZ3/AIX+cf468ouwvZpmRFeBnkwEUXxLPk4GkczLZO23nratVbtsgVbPSAv+2Wy7ADu8wHT/ACyAcUEV4neEerN+fL8VPE7wj1Zvz5fiq/UoKD4neEerN+fL8VPE7wj1Zvz5fiq/UoNc8Q8EPCUhkZbdsqjEfPy9QCR9quYq7Y4t9Xm9m/6TXE9B1L4DPIdv96X3rVfqoPgM8h2/3pfetV+oFKUoFKUoFKUoK34R308JvGwDiJjhhlTjfBHnFWSqx4TfI997Fv8AlVnoFKUoFKUoFKUoFKUoFKUoIy4+vQewn/Xb1J1WuJX3L4hqCZ0W6r1xlri4WOME7kLqQ5ODgE9elLvtDcwn52wfRzEj1RTJIW1nGpYxh2C9TkA43xgHAWWleSXCFNYYaMZznAAHXOemPPnpVOv+KC4vRFMkgsRhQ+spFLIWGGYHTzIw4WIAMQzSDKkMGATDdp43nNtaqbqRf3hjI5MO5GHl6K2RgoMv1OnY1C8djXEIvbqV5jPEEFrDmKGZTzEzHh23BGdZORggLmrHd8St7UCIAa8FlhhTMjAYG0a9BkqNRwBkZIqpccsXtb4cWFusksipbiEM7SfaJYMoK62UKmMaRjJYDU1BPXfFb21jYzW4ut8K1qHySc41wnUyLkLlkL41Hu4GaxeH21zeQideJjVklfkkUfycHA7jrJqd8MDkakO5Gx3r4h8Idu0yQcqeKXDvOs6cr5PEmdUru3cZcgAFSQc9R0r47SsILiCayJF1cZHJVcxXKqASXH/d4BHzwwRkatQCoQnOCcUd3e2uAFuYgrNp/dyIxISVfQCVYFDupBG4wzTFVxOzbyyRz3lw7Spq0rbnkxIHABUMvzrDYE6nwW3wBgD8sTNaXCQzTSXEExKxO6gyROq6uW7rjWrAOQxXYrgk6loJni31eb2b/pNcT12xxb6vN7N/0muJ6DqXwGeQ7f70vvWq/VQfAZ5Dt/vS+9ar9QKUpQKUpQKUpQVjwm+R772Lf8qs9a/8OLsOEOVnMA1ANhGbmgqw5R0/RDEg6jtsPTVv7OXazWkEiSc5WjX5zSV17YLaWAIycnBoJGlKUClKUClKUClKUClKUFS7QTBbl8/aPD1G46m8k9NZfbG55XyST+7cZAzjUeRNhc5GMnbJ233BG1QvbX60vtuG/wCslrP8I0DPDb6CQ6T8xcBySY4JnAxGQ++nHd39FBU+N8T5ryW8g08yQTXMSzs8XJguljkZRgOQ8Sya1AweWGAGWJzuPdo4+IvPw+FDI5ijIjyQ2mSQLKxYY5TJEWOMkMHUHclDlcHgW7na+s1Kg27cgyLKpLs/OLMHXdHeRl2I2VtOrqkp2RsrGytzLACvPYv3hI85AOFjKsWkJQAJpHQg7ZNBmrweGy0zQqE092ZySXkQnd5HO7srd/W2cDmdAxNfPbO8eBIJo43mdJWKxIMtIxglCrsCQNRGW8wyTsDWXcwz3AKELBAysrKyq8zA4HpMaDGrYh8gjpuKr3b26Ns/DOWiyATlMSN9k28iMTIwZtlJJPU4360GD2ZsIJeHni1zao19pmkdpSX78TvgDOwQFF0jfSoXBONRlexkskl7fG4lR5oWEQRGdljR8yqcthckMqHSi55AJznak9ne3aRQ30IhmISaFYUSMMziTCrE2jKRNpTRoJGkAJgsrZyuzV7e2ZurieBJ7+6dneGKZcqI+6EKIzbBR3WVXOZMOygaiG3aqvbzisMIs1ln5Be6iII64RwWzuMIchGY7AOM9cHzsu1c14g+Q2zIzJqEl3hUTvBcGNGMhOCSAdIYDY43rH7EcEM1tJccR+fublWim5igKqIzLyRH0QAgkjzsST5sBa+LfV5vZt+k1xPXX/B5XbhbCT6UazQ5ypJELPErEoAuSEBIA2JIrkCg6l8BnkO3+9L71qv1UHwGeQ7f70vvWq/UClQPaftF8kMY0KdYc6pJBHGCmnCcwjSHYthQxAODvXpZdpYpJXiKyIyyLCNSNpZ2i52AwGCNOd8+b0EZCapUA3a23Jj5ZZxI0Y1ctwiiQFlJYrgHAzpODuPSK9Iu1VqyhldmywUARSayWVnTC6ckMqsQem1BN0qJ4L2giunkWESaUWNw7RsquJQWXTqAzjG48x2NS1Brvw9Af2LJmPWeZHhsKeWdX099xtlMjfv46E1OeDDyPY+xWqr+0XKRwmMDo1ygOw6cuQ/4bgdKtXgw8j2PsVoLRSlKBSlKBSlKBSlKBSlKCh9tfrS+24b/AKyWrPxn99Ze3b/TT1W+0CCXiDI8ihVk4ew0KWcFZp3VWAP2mUDO2AcnpmpjttFmBCM5WVRpBClhLm3bvEjTgTFs79BselBnWlwWunCuDEIImUAAqS7S94MOowg8+KyrXh8UbO0caIzks7BRqYk5JJ6mqj2KtBDxLiEakkCG0JUyPIVYrMGBd2JY7Ak7ZznGck2DtPxk2kHNWJ5jnSFQEnJBxnSCcEgDp1IzgZIDMv8AicEABnmihBzjmSKmcdcaiM9RVU8JPCHu3sYEAy0smWIJEY+TyDmbDuspIKnzPor77I8JQzXdxO8kk1ycPFK6PEiIzGNFCZU4U5xkkAjIUscuF8ChF5iGSQQojiOOK4PKi3j1AKmNBLa+6Sw7oxjJFBr/AI062QktpFbWCk3MebQqyai2oFUKjvpzxFgo+mbALIpNn7VcZkhlsjI/ym2un0NavHCbky7KI1z3CmvAYEjSc985UCzcZ7B2V2kaXSSzLHnRruJjjOAd9eT0HWqS/Zq34ZdtE9pF/Z0zAc2eZdKZQtICCpcpmGIDWw75GM6iAGyOCXX+xxvLb/I9Kd6ElSIgmRgFO7pAGRjG2Nh0qvcD4lNJA0NqjiZ3kldpx3bUTytIquurJlEbhhCvTbUUDAn4CTcVKCMy2fD4yjKdJSe5K4ZQAd44QMb9W/kKuNnaJEuiJQi5LYHnLEsxPpJJJJPUmgwG4elvYvDGMKsT9TkkkEsxJ3ZmYliTuSST1rjKu2OLfV5vZv8ApNcT0HUvgM8h2/3pfetV+qg+AzyHb/el961X6gjeL8JFxj52WPusp0MNLK2NQKuCp6bNjI3waw/+ysIOUaVMOki6WHdZIuSCNQPWPukHPp2NT1fjMAMnYfxpggbfslAgjVWk0IE7hcaWMalVLbZJwcHffbPQV62XZqGIRgF25Th01EHTpQxqNhuArEb7nbJNS8cqt9Fgf5EGvupgjeD8Fjttoy26IneOdowQp6dcHf8AkKkqUqjVv7RchHCYgMd65QHKgn93KdiRlTkDcYOMjoSKtXgw8j2PsVqpftHeSof6pPdS1bfBh5HsfYrQWilKUClKUClKUClKUClKUFDnj5nGLhCSAGsWBTCt3flL4LAZYErgg+bI6VYON3Sa443l0RyxyAFSupmBj0hDgktu2FGc+g4r2tLZHmuw6hwzoCGGVOI0I7p26n/l6BWVbcLgjcyRwxI7Z1OkaqxycnLAZOTvQYHBLFluJ5ypVZVjUcwjmnQ0p3VRhUAdQoznrkA9ZK/4fFOmieKOVOumRAy5wR0YY6Ej/E1k0oK9H2Ms1fUsYRegjjCxxgZBK4jCkqxALISVY9QcDFZ7W2Fhw+54ey20UUc1yUl5cShG1QsiBhsNIcq2P4MwGeux6192+7MRcR4pw6GcnlpHPKyj7eloQEJ8wJbfz4yBjOQGPx+C0uL0WkcXchJLpaYS4llCghNSEaIVV++zFBrMShsgipmHsTFOyTXsMHdZXjt4kURxkZ+k4Aadt8HOE2Hd85sfCeEwWsfLtokhTOdKKAMnz7dazaBSlKDE4t9Xm9m/6TXE9dscW+rzezf9Jrieg6l8BnkO3+9L71qneNW0lxdwwCSaKFEaaQwyBC7agscZI7+kjmE6SPoj+FQXgM8h2/3pfetX32g4s8F5eshbV8ntI48DUEeaeaIMELAHBZSRkZwKD54p2StFcQ28E8szAnvX94sMYA+k7iQ4ySAFALHPTAJGEnYEW9wrszXUTyjMMjyOqxMuh1MckjCRFZg4bBYYUHIOpbTaXEdvEYVaYOAXeW4il0k41yM8+nlLtncHSuwAwAtUq47HXs0iSW/EluEZ2kadJOXOQQICqsgeNSEBGtFBJGCNhgMbs52ctXcQ3TJby8lpMWr8jUzYLamiCKzRJymCbqOax7wOa9bngAF3oklQrmO2HJvJ450kd3YSiIKEZ9LxnSzMAqZ32FePaIWlhAU4hBcRkx4WRbe2mDMyt82lzyshlC6V16SFC7YG0VwzjN1etz4JkiR2jlIWBZERkC4SRtSHmFoNWiNOgVjpRs0GxeO8BmgtWltLm8aeHMqh5Wm5ulT800TMEKn+ADbbHNTnaO6miiVoOXqMsUZMgYgLJIqEhVxqPeG2R5z5sHUXaXi/EprfRdXNukbaDJEkTd6Po+p1JYajjAT6TNhG6ExPZ2BI7y0eMmDmXcSmDm98jKuDKgGNyA6xDaLJySSBQTfh3t71eHRG6nt5U+UrgRW7xsG5cuDqaVwRjO2PON9q2J4MPI9j7FaqX7R3kqH+qT3UtW3wYeR7H2K0FopSlApSlApSlApSlApSlBHcO/fXXtF90lSNVmZ+IRXE5htbeeORwysbpomAEargrynycqTkEbEbU/tPin/l9t/7gf8A89BZqVFRXF4VBa3t1JAyPlTnB84zyN/519867/8ABt/8zJ/0KCSqAvYM8VtX37tvcDoMd54OpzkdPQfP08+bzrv/AMG3/wAzJ/0K+LeC4a4WWUQoqxsmlHZ2YsykHJVAoGk7YOc+bG4StKUoFKUoMTi31eb2b/pNcT12xxb6vN7N/wBJrieg6l8Bp/8A4dv96X3rVkrwr+0+dK0hjtXlTlhIlEsi2+6sWfV3DNqcd0ZVV8zHOH4FE1cAhUefnD8ZHqy9h00cOtYyctFEsLbEYeIctxhgDsysOnmoIe/7HXaktY8UuIGP2ZY4pIt+pCaAF83Qen01F8O7QSC9ThnEkja8aEASCMcmXC69fNyrYLIw0BB3sgbDJ2RWr+13DoJ+0NtzUJeKKNwVK5IYz4Yhtu7IsQXA+lJg5JUUFm7S8Cgkt5Eu43khdCZCsk8rI/XVHDhtOD0K4wNsY2rSvD+VYPbPFMVSQiK4TOELKzKzlnyIypQE6SQ3eVTgGt1X13EEYCa5knA7sAZhPqPdHzaFGK5ONZIQDvahgMNO8UjWC5zcIeVb3iuyQAymMPtIWnZAZH1aCC2knUu7d0KElBICyTSpoZWaYBUyyuGVgywBTmTU2F1boCuol5SKm7Pg91I9ncCFrO1iuIpGSUrzpneWOJToXJQKvVnbU22cgLputktn8gRrFkkjZ4PnFbW7kSRrl3PeLAAA6txgDbGKle0v7lPb23+pioNf/tHeSof6pPdS1bfBh5HsfYrVS/aO8lQ/1Se6lq2+DDyPY+xWgtFKUoFKUoFKUoFKUoFKUoFKUoILtVxl7b5OIwCZpeUSY5JNI5bvkJH3m3QD/Gvi37TLzOS6SGUQ89sRlF5eD38SEMveBTSe9nzY3qT4nwuK4CCUE6G1qVdkZW0lchkII7rMOvnrEbs3B3iFIkIK8xnd5MFCmNTkllwT3ScZ3671BhP2yiAAMUwdtJWP5vWysjSBvp6R3VbYkHIxivuftSve0RyYVoVZ2QBczNHpXBYNq0yb5A04382fe37L26wpEULadJ1a5A+VTQCGDakGksukHABI6Gs1uEwkMDGMMyO253aPTyz182hcfypREr2wjJX5mYKeWdR5eMSycpTgOT9PbGOm9fS9r4iHIjmIVgoIVcOTKIdu9sdZ6Ng43HnxIf2Fb4A5YwAo6noj8xPP5nJNF4DbjX839Ng5GptOoPzMhc4Xv944xk7mlEOO2Y1vqt5VjSN2diY8h45eUY8B98no3TcZxviQtO0aySRRCKYPJzDuq6UEJUOSdW4JdcFc5z/A1kScBt2zmMHUHDd5sESNqcEZwctv/A9MV62vCooyjKp1IGVWZ2ZsOQX7zEk5KqST6BSj64t9Xm9m/wCk1xPXbHFvq83s3/Sa4nqjqXwGeQ7f70vvWrD+TPHbLxC1MtvLLeOZlUCTnpJcPFGCjkLkAxnVlcLq3zvWZ4DPIdv96X3rV69mbaGSwl4ZPKqTGS5R4xIomAeaSRWCnfdHVwcYwQaDxXjfHlllB4bFNHkCJhLFEeu5cc+ToPMtYfZjhN4t5dXvE42WeUxxxRoDLB82Bh8xBmjTXlgrYxnLamGoWvg/F3R0s7zIuAMLLpIhudIzrVsaVkIBYxZ1DDYyoDGt+Ens5K8Rbh/MtZVOtWtV0tPI2oCM8oqV6kmR8gBj6TQZ3ajtoLWKbM9qJo1J5al3l2/3ApIz01kaVJBOQMHX/Zvg/OnN9Nzg7OzhNljki0aVLRDJTAaUjJYgacjGTXhxnhksyrC1osXEEcHmonMSRjIgbXI8xeRCzAkPGwGGxkAms6z4bJdB5bh5wEkKMLYFVURRidQJDqYrIRETnS2rQOkaUHlx2xmnuGlgSS3lC/NxKVgIIZeVgYGO9ESxl1KcADBVjHYODeENbuOO3uQI5udAY5BjlXAjuIxKVIJUFSGJAJGMMDjpJcD8F8O8vEHe7lkGXRm+ZjZsahGAAVGAiZGMqgGADprK7U9leHwIs8dtBFMrBYtCaBrbONKq6IHP94/3QN8AUFT/AGg+Mwy8OgjjfW3yhX7qsU0iOQfTxpzuNs5PXGBV88GHkex9itat8K84bg6/PGb/AGuBtRl14D2juqhAMRAKwAAJyMMSSxraXgw8j2PsVoLRSlKCq8WmmjvsrPOYxBJcclRFpJjKKEBMerScnO+c+esK67bSJaNMY4y++gK6ssmIebjIfCnzYJyeoBJxV20jOcb9M+eoSPj1s0rwQq0zRk6+VEWjRwcMpkA0CQE7rnUPRUGHJ2idmmQGKPQp0gv88x5AlDquMFRqx/6T/KsA9rZ440V0jZyI+9rwgDQNLuW0jUShAx6enmNmsr+CVgoGmTSe5JGUk0ggNhXALKCQCRkbj0is5oVIwVBHoIGNulMRE8D4tJPLMrRqix6Bs2ptbxJIRt3cDXjIJzUzX4Fr9qqUpSgUpSgUpSgUpSgUpSgUpSgxOLfV5vZv+k1xPXbHFvq83s3/AEmuJ6DqXwGeQ7f70vvWq48S4RBcLpuIY5RjHfQNsfNuNqp3gM8h2/3pfetV+oK9xPsVZTwrBJE3KXGlEmlRRp2UYVhsPMPNgVj2/DL2G5U61vLdVITmvomhO46hCJiRpXWxBA1ddRzaaUFKlsrgJAtlY8h15SsbiSMxpHEH7uIpGLv844B2yTknasWG14h85azhWXQTByphFGUAC6GJV31DqTuFDKVyfo3+oXjUrfKrFFUtmZy5B+iot5QCQB9EsVGTgZ0+cigrvCey1xz7SS5G8aTCdvlcshleTRhhkLgZTVpAAUkADapvj3ColiQhd+fbjvMzdbiMHZicbZGf4mrDWLxPh0dxEYplLISpIDMpyjB1IZCGBDKDsfNQaM8LPC7m24UscyQrF8phEfLlLHEds8YGnlrjZNW7Nu2Ogravgw8j2PsVqi/tA8LSLhkLK0xJuVHzlxNIP3Uv2ZHYA7dcZq9eDDyPY+xWgtFRD8ZZpCkFvJMFco8mpEiUhcndjqfGQuVUjORnY4l6q/8AbVvYWLzy4UGabCqBrkkaeTCqNtTsfT/MkAE0Hn2jvuI8h1jgijMjiESLcanRZWWNZAjRgMwLElSQNupqw8L4dHbwpDCoREUKAP4DGSepPpJ3Nawve1M904hmkihUNrlCcto4OWOaAzyDM0i8suVTQQAxyMIzbUtLhZI0kRg6OoZWXowYZBH8CDmgw+O8M58WFwsqHXDIc5jkA7rd0g4PRhkalLA7GongXGb+dVke0t1Q5B03T8xWUlWUo0IwQwIO/m2zVorUvAeJXENtd3XOMYM9zLpAMluup2IdiVyFDA4WMjUCT1IoNk8D4wl1GWVWjdGMckb45kbr1VgpI9BBBwQQRsRUjVJ7B8QNxeX8piaFmFvlHADA8tuoBOP5Z26eartQKUpQKUpQKUpQKUpQKUpQKUpQYnFvq83s3/Sa4nrtji31eb2b/pNcT0HUvgM8h2/3pfetV+qg+AzyHb/el961X6gUpSgVE/KVe9CRnUYkYS4zhS+gopbpqwC2nOQCCQAwJlqiuzMiNbhkIOWfUR53Dsr59J1Ag/yoJWlKUGqv2jvJUP8AVJ7qWrd4MlI4PZAjHzK9aqP7R3kqH+qT3UtW/wAGbk8HsiSSeSu5O9BZq0pw3is9xZQytzVkVJY45MjJllZlkuQqjJOSygDfO3dWUsu0e2skq8Ou2gzzRC5TABOdJ6ZrQx7VyWkltHDatJbrA6oGlMrSqhk1uskbYClhuQO6qDGANwscnaILczLGVXQ0m5ZBG8wUYZxK6lzI2QinrpZhsAYZXwf9sLlLa3T5Jc3EZLiSVtGsyPiTKKrFpov3x1BSSBtkgiqh2OgR2lkvIl5ksgaYnOoq+8caANrUCRWUlcuHUKoZxqjnb/joihSZLhJZUAkt9Eis78te8JY3C/ZL5UEMQQTpfSKCzeFDthcQWp+SRq0ThUkmJxLEZdgogfSWlKsGAySBuygEE6pi40bfh5WNiyxk6UUBjCG1NEZXjZfnVZ1w2AFZm2Z1PLsV1MlsY7douSr6TBaBma4Bf5uOeYr3xIE5hAEjcsCIABgGGNw2ztOJOnDrWMhHmkkknmRUKmMd8xRwvgsRJtr7oGkae7QSXgn4pyZLQM8srSxsJQzbBXcKjhWGXVTykL/7zgF1ixHvKuR+yUbSyiWYSyKoFurrJIvJJUhXJjBbQkYkOBscDO2RXVfBLky20MjdXjVj16lQT13oM2lKUClKUClKUClKUClKUClKUGJxb6vN7N/0muJ67Y4t9Xm9m/6TXE9B1L4DPIdv96X3rVfqoPgM8h2/3pfetV+oFKUoFVzslJKpngMGiGOWQRy6l+dzIWJMagaTliCTu2CfPVjqEnb5Ndq4B5d02mQ5yElCBY23PdDKgj2G7CP0k0E3SlKDVX7R3kqH+qT3UtXLwcOp4TZFF0LyVwurVjbff+e9U39o7yVD/VJ7qWpPsN2QspuG2kpWfLxKTpu7pFzjfCLMQu/mG38ulBfL2RVidpBlApLDGcqBk7efbzVqrsnbhBbxTpHLI0MU0UgT50w6Mx/TYqrRFnTmDcKQe7nvXRuwViQQVuCDsQb67wR6P3tRfbDs2kFtHJbxzyLbjSYhJJKTAQAyqkrkbaY2wNzoxuCQQoHaPhccN7PLaRQqtxE8UUcnfhYIAO5DEmBJrjyqMWJ3bBbZahxTsrLNLLIECPJqncsZCkXzZkxz3AjZJGZtLsxHzR77DvNsbgHZy64jLHPLbG0hQswzcyK5fvpLGqRMpiXmF2LHvN5ySxInYewcM7S87miQEgwS3ErxLEz90qyOr6XMQbLMcYI0jSAA0lZdmHZSGuJEWQFtXKkWF2jgEwBeQouysSCfshiOqhrvadmPkdvDNa86G52ikfSC8ccz6GkddtDlG18ssCmle/3HLXe87F2zsVmtbqDS6us8FzJMrMCXHdYs6kM7HJTA372MZxJuysUskcdndXd0MCaQtdEQhGjYRHmouRIdYdcAnbJ2IJCI7RcdeKINatboI20gTuV3UYBAAGthox/OFkUErpTbvC4gsESjYBFA/AVrThHg7f5drneNWERGInWQwoxYIkYkjAQE8zvadgpC6RsLwOzz6i3y+9yRj6UOn6Wr6PKwDnz46bdNqCdpVa7FySar+OSaSbl3ZRWkILBTDC+O6AANTtgADGastApSlApSlApSlApSlApSlBicW+rzezf9Jrieu2OLfV5vZv8ApNcT0HUvgM8h2/3pfetV+qg+AzyHb/el961X6gUpSgVjcRsY54milXUjdRkggg5VgRurAgEMNwQCNxWTSghk4uIO5eskXeKxyM+I5FG6ksQAkmkbqepBK5HSXikDKGUhlIyCDkEHoQR1FfVRqcBth9GJVBJOEyq5O5OFIG53oNeftHeSof6pPdS1N9jO0FraWFnaXEyrOsCEoAzHBTXnug57u59AzVX/AGheFxR8NgdFKt8pVfptjBjkJypOCe6MEjI3x1OZjsnbpEihjJIiiKRVL5IY20Jxqb7GVXAJGAHJOkHAWWTt9w5chrpARscq4wemN12r48YfDN/9rj267Pt1/wB3+B/A1j3Ez4jYq2ltxy2832T322OFXH8tZXIIj8ZnABGvAPVhtq3OkKjkp0fYNldw8m2NYeC+ECwgknbniQSyhl0A90CKNGDZwVxoLeg6hjc4ry7P9prGTiE9ysyRq0YUGaYICcrkqjnO5Glk20NHnB5xNZ8kpJLMdyfN/h6B907jOdPd1cqJfgsdidyAQP4A5J6NjffPe3CnvYEkpD3vO2FhcH5Ol7AFYfOtzhGdBUnCPkd47br0XUcg4rAs+1Nvb386m5jlhn0NHomtzFGy6YpFLagVbGlsMTkI2nfavpograggLM2Wb7QwmkN9Hc40DoNmG2eVDXhHbK0rYXvFtTIg7jszmRS2MDWHLkLr87HJ78oDI4R23tHd7t5oo+aluqx85C6oXfDuSQFYc0l0GdCqGJOrAnm7Y2Acqby2AAB1G4iC5JYac6uo0nIqGdyO4raicEkAkLkYGRpXU22AoG50nAQIq1ztjac20dRpZFWUkOruzvyn7ylGByDnU+Nw2F7uQ4XTsf8Av+J/1p/00FWWqRwG5udd+1rbZZ7oORdSCLTqt4e782JCSAAeg6gdQcWnhV/zVIdDFKm0kZYMVJGR3lJDKRgg+g7gEEAM6lKUClKUClKUClKUClKUGJxb6vN7N/0muJ67Y4t9Xm9m/wCk1xPQdS+AzyHb/el961X6uPuEduOIWsKwW91JHEucKoXAycnqPSSazPGbxb12X8E+Gg61pXJXjN4t67L+CfDTxm8W9dl/BPhoOtaVyV4zeLeuy/gnw08ZvFvXZfwT4aDrWlcleM3i3rsv4J8NPGbxb12X8E+Gg3B+0d5Kh/qk91LXpwjUS4JHLSC1cgaiwzAuS2NgndQjBBZl3ICh00Vx3thfXkYiurh5kDBwrBcBgCAdgPMx/Gv2DtnfI2pbhwe4M4X/ALoFY+o+yDt/geoFB0khAj3TvuTuT9FVIBGwxq1KFIwQoCggYSE/qqQraWw+ARh8MSJMaSSrnfEuzefUcltbrznJ2+4k3W7k8wGNIxgMBjA2xqOPQcHqAa+T264j0+VSY9ACgfZ2wBjGEUY6YGOhIoOhDMyuvL1liO8RIVjUBQ2SB1UEqQPpd8tqGvMvy1qzMJHw5Uhgob92w1gliT84SV6CPumLOklEjTn09u+I+ty+nzde8c9OuXZs+nB6gEfh7c8Q6fKnx0xhcYwoxjGMYRVx6MjoSCHREI1+fQOpb7WkKWOMkhSQdsnYOSTl9UyMZYnKxqmV2Yjl91icHZmfuEu2QwwCdLbxc8nt5xHOflcuevm65Y56dcuWz6cHqAR5/wDbbiGnT8qkAxjbAwM52wNt8dP7q/3VwHQ5DGQRMvLB7zZOk6NO5OwC5VcbZBACd0ahUF2ius2VyVDbxyqByzzCgBVcRnuiMnB7rMGGgn6WF0oO2l+AQLlwDjZQoXbONgMDGf8A4X+6uPC57UXkiNHJcSMrAhgT1BOdz1/h/AZHQ4oOr+zsRWa/yMZuQRsBnNvDvso/+/51jX3B0tcXUOdSO0kpOXlkibmFog2dRAeTWqnO6qP7uOaLXwg8SjMjJdyKZH5j4C95tKrq6f3VUf4V9XPhE4nIAsl27gMrYZUI1IwZTjT1DAEfxFB11SuSvGbxb12X8E+GnjN4t67L+CfDQda0rkrxm8W9dl/BPhp4zeLeuy/gnw0HWtK5K8ZvFvXZfwT4aeM3i3rsv4J8NB1rSuSvGbxb12X8E+GnjN4t67L+CfDQda0rkrxm8W9dl/BPhp4zeLeuy/gnw0HVXFvq83s3/Sa4nq2SeErirKVa9lIIwRhNwev2aqdB/9k=">
            <a:hlinkClick r:id="rId3"/>
          </p:cNvPr>
          <p:cNvSpPr>
            <a:spLocks noChangeAspect="1" noChangeArrowheads="1"/>
          </p:cNvSpPr>
          <p:nvPr/>
        </p:nvSpPr>
        <p:spPr bwMode="auto">
          <a:xfrm>
            <a:off x="209550" y="-1058863"/>
            <a:ext cx="3095625"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3078" name="Picture 6" descr="http://upload.wikimedia.org/wikipedia/commons/b/bf/Milgram_Experimen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140968"/>
            <a:ext cx="2644527" cy="335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3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5F7B9-A1AD-6794-85BE-1F784109F4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FFB137-8162-5D20-B770-C42EB8D55EEE}"/>
              </a:ext>
            </a:extLst>
          </p:cNvPr>
          <p:cNvSpPr>
            <a:spLocks noGrp="1"/>
          </p:cNvSpPr>
          <p:nvPr>
            <p:ph type="title"/>
          </p:nvPr>
        </p:nvSpPr>
        <p:spPr/>
        <p:txBody>
          <a:bodyPr>
            <a:normAutofit/>
          </a:bodyPr>
          <a:lstStyle/>
          <a:p>
            <a:r>
              <a:rPr lang="da-DK" sz="3600" dirty="0"/>
              <a:t>Socialpsykologi/postmoderne psykologi</a:t>
            </a:r>
          </a:p>
        </p:txBody>
      </p:sp>
      <p:sp>
        <p:nvSpPr>
          <p:cNvPr id="6" name="AutoShape 2" descr="data:image/jpeg;base64,/9j/4AAQSkZJRgABAQAAAQABAAD/2wCEAAkGBxMSEBQSERMUExQXGR4XGRgVFBkbFRkcGxsfHBkaJBgZICggGR4oHhsZITIhJSorLy4uHh80ODMuNygtLi0BCgoKDgwOFw8PGiwkHx8rLDQ0LDQsLCs3LDQsLC8sMjQrNDQsNCwsLDgsLCwrNCw0KywsNCs0NDQvNCwtLCw0LP/AABEIAMsA+QMBIgACEQEDEQH/xAAcAAEAAgMBAQEAAAAAAAAAAAAABQYEBwgDAgH/xABLEAACAQMCAwIJCQUFBQkBAAABAgMABBESIQUTMQYiBxc1QVFUc7PSFCMyNEJykZOyCDNhcXQVUoGUtCRiY7HTFkNTVYKVocHUJf/EABUBAQEAAAAAAAAAAAAAAAAAAAAB/8QAFhEBAQEAAAAAAAAAAAAAAAAAACER/9oADAMBAAIRAxEAPwDJ8GPg8sOIcNiu7uJ5Z5GkLuZpAWIkYZOG67dfPVq8TvCPVm/Pl+KngM8h2/3pfetV+oKD4neEerN+fL8VPE7wj1Zvz5fiq/UoKD4neEerN+fL8VPE7wj1Zvz5fiq/UoKD4neEerN+fL8VPE7wj1Zvz5fiq/UoNK+FPwb8OsuFzXFtCySqUCsZZGxqkVTszEdCaz+w3gu4Zc8NtZ5oGaSSMMxE0gyT12DYFXPwngHg97nf5lqsyIAMAAAeYDagofid4R6s358vxU8TvCPVm/Pl+Kr9SgoPid4R6s358vxU8TvCPVm/Pl+Kr9SgoPid4R6s358vxU8TvCPVm/Pl+Kr9SgoPid4R6s358vxU8TvCPVm/Pl+Kr9SgoPid4R6s358vxU8TvCPVm/Pl+Kr9Sg1te+DDgMJVZkWIvnSHupFLacasAvvjIzjpkV4eLzs7/wAL/OP8dXq6iU39uxAJEE+DjcZe3zj0VLUGr/F52d/4X+cf46eLzs7/AML/ADj/AB1tClBq/wAXnZ3/AIX+cf468ouwvZpmRFeBnkwEUXxLPk4GkczLZO23nratVbtsgVbPSAv+2Wy7ADu8wHT/ACyAcUEV4neEerN+fL8VPE7wj1Zvz5fiq/UoKD4neEerN+fL8VPE7wj1Zvz5fiq/UoNc8Q8EPCUhkZbdsqjEfPy9QCR9quYq7Y4t9Xm9m/6TXE9B1L4DPIdv96X3rVfqoPgM8h2/3pfetV+oFKUoFKUoFKUoK34R308JvGwDiJjhhlTjfBHnFWSqx4TfI997Fv8AlVnoFKUoFKUoFKUoFKUoFKUoIy4+vQewn/Xb1J1WuJX3L4hqCZ0W6r1xlri4WOME7kLqQ5ODgE9elLvtDcwn52wfRzEj1RTJIW1nGpYxh2C9TkA43xgHAWWleSXCFNYYaMZznAAHXOemPPnpVOv+KC4vRFMkgsRhQ+spFLIWGGYHTzIw4WIAMQzSDKkMGATDdp43nNtaqbqRf3hjI5MO5GHl6K2RgoMv1OnY1C8djXEIvbqV5jPEEFrDmKGZTzEzHh23BGdZORggLmrHd8St7UCIAa8FlhhTMjAYG0a9BkqNRwBkZIqpccsXtb4cWFusksipbiEM7SfaJYMoK62UKmMaRjJYDU1BPXfFb21jYzW4ut8K1qHySc41wnUyLkLlkL41Hu4GaxeH21zeQideJjVklfkkUfycHA7jrJqd8MDkakO5Gx3r4h8Idu0yQcqeKXDvOs6cr5PEmdUru3cZcgAFSQc9R0r47SsILiCayJF1cZHJVcxXKqASXH/d4BHzwwRkatQCoQnOCcUd3e2uAFuYgrNp/dyIxISVfQCVYFDupBG4wzTFVxOzbyyRz3lw7Spq0rbnkxIHABUMvzrDYE6nwW3wBgD8sTNaXCQzTSXEExKxO6gyROq6uW7rjWrAOQxXYrgk6loJni31eb2b/pNcT12xxb6vN7N/0muJ6DqXwGeQ7f70vvWq/VQfAZ5Dt/vS+9ar9QKUpQKUpQKUpQVjwm+R772Lf8qs9a/8OLsOEOVnMA1ANhGbmgqw5R0/RDEg6jtsPTVv7OXazWkEiSc5WjX5zSV17YLaWAIycnBoJGlKUClKUClKUClKUClKUFS7QTBbl8/aPD1G46m8k9NZfbG55XyST+7cZAzjUeRNhc5GMnbJ233BG1QvbX60vtuG/wCslrP8I0DPDb6CQ6T8xcBySY4JnAxGQ++nHd39FBU+N8T5ryW8g08yQTXMSzs8XJguljkZRgOQ8Sya1AweWGAGWJzuPdo4+IvPw+FDI5ijIjyQ2mSQLKxYY5TJEWOMkMHUHclDlcHgW7na+s1Kg27cgyLKpLs/OLMHXdHeRl2I2VtOrqkp2RsrGytzLACvPYv3hI85AOFjKsWkJQAJpHQg7ZNBmrweGy0zQqE092ZySXkQnd5HO7srd/W2cDmdAxNfPbO8eBIJo43mdJWKxIMtIxglCrsCQNRGW8wyTsDWXcwz3AKELBAysrKyq8zA4HpMaDGrYh8gjpuKr3b26Ns/DOWiyATlMSN9k28iMTIwZtlJJPU4360GD2ZsIJeHni1zao19pmkdpSX78TvgDOwQFF0jfSoXBONRlexkskl7fG4lR5oWEQRGdljR8yqcthckMqHSi55AJznak9ne3aRQ30IhmISaFYUSMMziTCrE2jKRNpTRoJGkAJgsrZyuzV7e2ZurieBJ7+6dneGKZcqI+6EKIzbBR3WVXOZMOygaiG3aqvbzisMIs1ln5Be6iII64RwWzuMIchGY7AOM9cHzsu1c14g+Q2zIzJqEl3hUTvBcGNGMhOCSAdIYDY43rH7EcEM1tJccR+fublWim5igKqIzLyRH0QAgkjzsST5sBa+LfV5vZt+k1xPXX/B5XbhbCT6UazQ5ypJELPErEoAuSEBIA2JIrkCg6l8BnkO3+9L71qv1UHwGeQ7f70vvWq/UClQPaftF8kMY0KdYc6pJBHGCmnCcwjSHYthQxAODvXpZdpYpJXiKyIyyLCNSNpZ2i52AwGCNOd8+b0EZCapUA3a23Jj5ZZxI0Y1ctwiiQFlJYrgHAzpODuPSK9Iu1VqyhldmywUARSayWVnTC6ckMqsQem1BN0qJ4L2giunkWESaUWNw7RsquJQWXTqAzjG48x2NS1Brvw9Af2LJmPWeZHhsKeWdX099xtlMjfv46E1OeDDyPY+xWqr+0XKRwmMDo1ygOw6cuQ/4bgdKtXgw8j2PsVoLRSlKBSlKBSlKBSlKBSlKCh9tfrS+24b/AKyWrPxn99Ze3b/TT1W+0CCXiDI8ihVk4ew0KWcFZp3VWAP2mUDO2AcnpmpjttFmBCM5WVRpBClhLm3bvEjTgTFs79BselBnWlwWunCuDEIImUAAqS7S94MOowg8+KyrXh8UbO0caIzks7BRqYk5JJ6mqj2KtBDxLiEakkCG0JUyPIVYrMGBd2JY7Ak7ZznGck2DtPxk2kHNWJ5jnSFQEnJBxnSCcEgDp1IzgZIDMv8AicEABnmihBzjmSKmcdcaiM9RVU8JPCHu3sYEAy0smWIJEY+TyDmbDuspIKnzPor77I8JQzXdxO8kk1ycPFK6PEiIzGNFCZU4U5xkkAjIUscuF8ChF5iGSQQojiOOK4PKi3j1AKmNBLa+6Sw7oxjJFBr/AI062QktpFbWCk3MebQqyai2oFUKjvpzxFgo+mbALIpNn7VcZkhlsjI/ym2un0NavHCbky7KI1z3CmvAYEjSc985UCzcZ7B2V2kaXSSzLHnRruJjjOAd9eT0HWqS/Zq34ZdtE9pF/Z0zAc2eZdKZQtICCpcpmGIDWw75GM6iAGyOCXX+xxvLb/I9Kd6ElSIgmRgFO7pAGRjG2Nh0qvcD4lNJA0NqjiZ3kldpx3bUTytIquurJlEbhhCvTbUUDAn4CTcVKCMy2fD4yjKdJSe5K4ZQAd44QMb9W/kKuNnaJEuiJQi5LYHnLEsxPpJJJJPUmgwG4elvYvDGMKsT9TkkkEsxJ3ZmYliTuSST1rjKu2OLfV5vZv8ApNcT0HUvgM8h2/3pfetV+qg+AzyHb/el961X6gjeL8JFxj52WPusp0MNLK2NQKuCp6bNjI3waw/+ysIOUaVMOki6WHdZIuSCNQPWPukHPp2NT1fjMAMnYfxpggbfslAgjVWk0IE7hcaWMalVLbZJwcHffbPQV62XZqGIRgF25Th01EHTpQxqNhuArEb7nbJNS8cqt9Fgf5EGvupgjeD8Fjttoy26IneOdowQp6dcHf8AkKkqUqjVv7RchHCYgMd65QHKgn93KdiRlTkDcYOMjoSKtXgw8j2PsVqpftHeSof6pPdS1bfBh5HsfYrQWilKUClKUClKUClKUClKUFDnj5nGLhCSAGsWBTCt3flL4LAZYErgg+bI6VYON3Sa443l0RyxyAFSupmBj0hDgktu2FGc+g4r2tLZHmuw6hwzoCGGVOI0I7p26n/l6BWVbcLgjcyRwxI7Z1OkaqxycnLAZOTvQYHBLFluJ5ypVZVjUcwjmnQ0p3VRhUAdQoznrkA9ZK/4fFOmieKOVOumRAy5wR0YY6Ej/E1k0oK9H2Ms1fUsYRegjjCxxgZBK4jCkqxALISVY9QcDFZ7W2Fhw+54ey20UUc1yUl5cShG1QsiBhsNIcq2P4MwGeux6192+7MRcR4pw6GcnlpHPKyj7eloQEJ8wJbfz4yBjOQGPx+C0uL0WkcXchJLpaYS4llCghNSEaIVV++zFBrMShsgipmHsTFOyTXsMHdZXjt4kURxkZ+k4Aadt8HOE2Hd85sfCeEwWsfLtokhTOdKKAMnz7dazaBSlKDE4t9Xm9m/6TXE9dscW+rzezf9Jrieg6l8BnkO3+9L71qneNW0lxdwwCSaKFEaaQwyBC7agscZI7+kjmE6SPoj+FQXgM8h2/3pfetX32g4s8F5eshbV8ntI48DUEeaeaIMELAHBZSRkZwKD54p2StFcQ28E8szAnvX94sMYA+k7iQ4ySAFALHPTAJGEnYEW9wrszXUTyjMMjyOqxMuh1MckjCRFZg4bBYYUHIOpbTaXEdvEYVaYOAXeW4il0k41yM8+nlLtncHSuwAwAtUq47HXs0iSW/EluEZ2kadJOXOQQICqsgeNSEBGtFBJGCNhgMbs52ctXcQ3TJby8lpMWr8jUzYLamiCKzRJymCbqOax7wOa9bngAF3oklQrmO2HJvJ450kd3YSiIKEZ9LxnSzMAqZ32FePaIWlhAU4hBcRkx4WRbe2mDMyt82lzyshlC6V16SFC7YG0VwzjN1etz4JkiR2jlIWBZERkC4SRtSHmFoNWiNOgVjpRs0GxeO8BmgtWltLm8aeHMqh5Wm5ulT800TMEKn+ADbbHNTnaO6miiVoOXqMsUZMgYgLJIqEhVxqPeG2R5z5sHUXaXi/EprfRdXNukbaDJEkTd6Po+p1JYajjAT6TNhG6ExPZ2BI7y0eMmDmXcSmDm98jKuDKgGNyA6xDaLJySSBQTfh3t71eHRG6nt5U+UrgRW7xsG5cuDqaVwRjO2PON9q2J4MPI9j7FaqX7R3kqH+qT3UtW3wYeR7H2K0FopSlApSlApSlApSlApSlBHcO/fXXtF90lSNVmZ+IRXE5htbeeORwysbpomAEargrynycqTkEbEbU/tPin/l9t/7gf8A89BZqVFRXF4VBa3t1JAyPlTnB84zyN/519867/8ABt/8zJ/0KCSqAvYM8VtX37tvcDoMd54OpzkdPQfP08+bzrv/AMG3/wAzJ/0K+LeC4a4WWUQoqxsmlHZ2YsykHJVAoGk7YOc+bG4StKUoFKUoMTi31eb2b/pNcT12xxb6vN7N/wBJrieg6l8Bp/8A4dv96X3rVkrwr+0+dK0hjtXlTlhIlEsi2+6sWfV3DNqcd0ZVV8zHOH4FE1cAhUefnD8ZHqy9h00cOtYyctFEsLbEYeIctxhgDsysOnmoIe/7HXaktY8UuIGP2ZY4pIt+pCaAF83Qen01F8O7QSC9ThnEkja8aEASCMcmXC69fNyrYLIw0BB3sgbDJ2RWr+13DoJ+0NtzUJeKKNwVK5IYz4Yhtu7IsQXA+lJg5JUUFm7S8Cgkt5Eu43khdCZCsk8rI/XVHDhtOD0K4wNsY2rSvD+VYPbPFMVSQiK4TOELKzKzlnyIypQE6SQ3eVTgGt1X13EEYCa5knA7sAZhPqPdHzaFGK5ONZIQDvahgMNO8UjWC5zcIeVb3iuyQAymMPtIWnZAZH1aCC2knUu7d0KElBICyTSpoZWaYBUyyuGVgywBTmTU2F1boCuol5SKm7Pg91I9ncCFrO1iuIpGSUrzpneWOJToXJQKvVnbU22cgLputktn8gRrFkkjZ4PnFbW7kSRrl3PeLAAA6txgDbGKle0v7lPb23+pioNf/tHeSof6pPdS1bfBh5HsfYrVS/aO8lQ/1Se6lq2+DDyPY+xWgtFKUoFKUoFKUoFKUoFKUoFKUoILtVxl7b5OIwCZpeUSY5JNI5bvkJH3m3QD/Gvi37TLzOS6SGUQ89sRlF5eD38SEMveBTSe9nzY3qT4nwuK4CCUE6G1qVdkZW0lchkII7rMOvnrEbs3B3iFIkIK8xnd5MFCmNTkllwT3ScZ3671BhP2yiAAMUwdtJWP5vWysjSBvp6R3VbYkHIxivuftSve0RyYVoVZ2QBczNHpXBYNq0yb5A04382fe37L26wpEULadJ1a5A+VTQCGDakGksukHABI6Gs1uEwkMDGMMyO253aPTyz182hcfypREr2wjJX5mYKeWdR5eMSycpTgOT9PbGOm9fS9r4iHIjmIVgoIVcOTKIdu9sdZ6Ng43HnxIf2Fb4A5YwAo6noj8xPP5nJNF4DbjX839Ng5GptOoPzMhc4Xv944xk7mlEOO2Y1vqt5VjSN2diY8h45eUY8B98no3TcZxviQtO0aySRRCKYPJzDuq6UEJUOSdW4JdcFc5z/A1kScBt2zmMHUHDd5sESNqcEZwctv/A9MV62vCooyjKp1IGVWZ2ZsOQX7zEk5KqST6BSj64t9Xm9m/wCk1xPXbHFvq83s3/Sa4nqjqXwGeQ7f70vvWrD+TPHbLxC1MtvLLeOZlUCTnpJcPFGCjkLkAxnVlcLq3zvWZ4DPIdv96X3rV69mbaGSwl4ZPKqTGS5R4xIomAeaSRWCnfdHVwcYwQaDxXjfHlllB4bFNHkCJhLFEeu5cc+ToPMtYfZjhN4t5dXvE42WeUxxxRoDLB82Bh8xBmjTXlgrYxnLamGoWvg/F3R0s7zIuAMLLpIhudIzrVsaVkIBYxZ1DDYyoDGt+Ens5K8Rbh/MtZVOtWtV0tPI2oCM8oqV6kmR8gBj6TQZ3ajtoLWKbM9qJo1J5al3l2/3ApIz01kaVJBOQMHX/Zvg/OnN9Nzg7OzhNljki0aVLRDJTAaUjJYgacjGTXhxnhksyrC1osXEEcHmonMSRjIgbXI8xeRCzAkPGwGGxkAms6z4bJdB5bh5wEkKMLYFVURRidQJDqYrIRETnS2rQOkaUHlx2xmnuGlgSS3lC/NxKVgIIZeVgYGO9ESxl1KcADBVjHYODeENbuOO3uQI5udAY5BjlXAjuIxKVIJUFSGJAJGMMDjpJcD8F8O8vEHe7lkGXRm+ZjZsahGAAVGAiZGMqgGADprK7U9leHwIs8dtBFMrBYtCaBrbONKq6IHP94/3QN8AUFT/AGg+Mwy8OgjjfW3yhX7qsU0iOQfTxpzuNs5PXGBV88GHkex9itat8K84bg6/PGb/AGuBtRl14D2juqhAMRAKwAAJyMMSSxraXgw8j2PsVoLRSlKCq8WmmjvsrPOYxBJcclRFpJjKKEBMerScnO+c+esK67bSJaNMY4y++gK6ssmIebjIfCnzYJyeoBJxV20jOcb9M+eoSPj1s0rwQq0zRk6+VEWjRwcMpkA0CQE7rnUPRUGHJ2idmmQGKPQp0gv88x5AlDquMFRqx/6T/KsA9rZ440V0jZyI+9rwgDQNLuW0jUShAx6enmNmsr+CVgoGmTSe5JGUk0ggNhXALKCQCRkbj0is5oVIwVBHoIGNulMRE8D4tJPLMrRqix6Bs2ptbxJIRt3cDXjIJzUzX4Fr9qqUpSgUpSgUpSgUpSgUpSgUpSgxOLfV5vZv+k1xPXbHFvq83s3/AEmuJ6DqXwGeQ7f70vvWq48S4RBcLpuIY5RjHfQNsfNuNqp3gM8h2/3pfetV+oK9xPsVZTwrBJE3KXGlEmlRRp2UYVhsPMPNgVj2/DL2G5U61vLdVITmvomhO46hCJiRpXWxBA1ddRzaaUFKlsrgJAtlY8h15SsbiSMxpHEH7uIpGLv844B2yTknasWG14h85azhWXQTByphFGUAC6GJV31DqTuFDKVyfo3+oXjUrfKrFFUtmZy5B+iot5QCQB9EsVGTgZ0+cigrvCey1xz7SS5G8aTCdvlcshleTRhhkLgZTVpAAUkADapvj3ColiQhd+fbjvMzdbiMHZicbZGf4mrDWLxPh0dxEYplLISpIDMpyjB1IZCGBDKDsfNQaM8LPC7m24UscyQrF8phEfLlLHEds8YGnlrjZNW7Nu2Ogravgw8j2PsVqi/tA8LSLhkLK0xJuVHzlxNIP3Uv2ZHYA7dcZq9eDDyPY+xWgtFRD8ZZpCkFvJMFco8mpEiUhcndjqfGQuVUjORnY4l6q/8AbVvYWLzy4UGabCqBrkkaeTCqNtTsfT/MkAE0Hn2jvuI8h1jgijMjiESLcanRZWWNZAjRgMwLElSQNupqw8L4dHbwpDCoREUKAP4DGSepPpJ3Nawve1M904hmkihUNrlCcto4OWOaAzyDM0i8suVTQQAxyMIzbUtLhZI0kRg6OoZWXowYZBH8CDmgw+O8M58WFwsqHXDIc5jkA7rd0g4PRhkalLA7GongXGb+dVke0t1Q5B03T8xWUlWUo0IwQwIO/m2zVorUvAeJXENtd3XOMYM9zLpAMluup2IdiVyFDA4WMjUCT1IoNk8D4wl1GWVWjdGMckb45kbr1VgpI9BBBwQQRsRUjVJ7B8QNxeX8piaFmFvlHADA8tuoBOP5Z26eartQKUpQKUpQKUpQKUpQKUpQKUpQYnFvq83s3/Sa4nrtji31eb2b/pNcT0HUvgM8h2/3pfetV+qg+AzyHb/el961X6gUpSgVE/KVe9CRnUYkYS4zhS+gopbpqwC2nOQCCQAwJlqiuzMiNbhkIOWfUR53Dsr59J1Ag/yoJWlKUGqv2jvJUP8AVJ7qWrd4MlI4PZAjHzK9aqP7R3kqH+qT3UtW/wAGbk8HsiSSeSu5O9BZq0pw3is9xZQytzVkVJY45MjJllZlkuQqjJOSygDfO3dWUsu0e2skq8Ou2gzzRC5TABOdJ6ZrQx7VyWkltHDatJbrA6oGlMrSqhk1uskbYClhuQO6qDGANwscnaILczLGVXQ0m5ZBG8wUYZxK6lzI2QinrpZhsAYZXwf9sLlLa3T5Jc3EZLiSVtGsyPiTKKrFpov3x1BSSBtkgiqh2OgR2lkvIl5ksgaYnOoq+8caANrUCRWUlcuHUKoZxqjnb/joihSZLhJZUAkt9Eis78te8JY3C/ZL5UEMQQTpfSKCzeFDthcQWp+SRq0ThUkmJxLEZdgogfSWlKsGAySBuygEE6pi40bfh5WNiyxk6UUBjCG1NEZXjZfnVZ1w2AFZm2Z1PLsV1MlsY7douSr6TBaBma4Bf5uOeYr3xIE5hAEjcsCIABgGGNw2ztOJOnDrWMhHmkkknmRUKmMd8xRwvgsRJtr7oGkae7QSXgn4pyZLQM8srSxsJQzbBXcKjhWGXVTykL/7zgF1ixHvKuR+yUbSyiWYSyKoFurrJIvJJUhXJjBbQkYkOBscDO2RXVfBLky20MjdXjVj16lQT13oM2lKUClKUClKUClKUClKUClKUGJxb6vN7N/0muJ67Y4t9Xm9m/6TXE9B1L4DPIdv96X3rVfqoPgM8h2/3pfetV+oFKUoFVzslJKpngMGiGOWQRy6l+dzIWJMagaTliCTu2CfPVjqEnb5Ndq4B5d02mQ5yElCBY23PdDKgj2G7CP0k0E3SlKDVX7R3kqH+qT3UtXLwcOp4TZFF0LyVwurVjbff+e9U39o7yVD/VJ7qWpPsN2QspuG2kpWfLxKTpu7pFzjfCLMQu/mG38ulBfL2RVidpBlApLDGcqBk7efbzVqrsnbhBbxTpHLI0MU0UgT50w6Mx/TYqrRFnTmDcKQe7nvXRuwViQQVuCDsQb67wR6P3tRfbDs2kFtHJbxzyLbjSYhJJKTAQAyqkrkbaY2wNzoxuCQQoHaPhccN7PLaRQqtxE8UUcnfhYIAO5DEmBJrjyqMWJ3bBbZahxTsrLNLLIECPJqncsZCkXzZkxz3AjZJGZtLsxHzR77DvNsbgHZy64jLHPLbG0hQswzcyK5fvpLGqRMpiXmF2LHvN5ySxInYewcM7S87miQEgwS3ErxLEz90qyOr6XMQbLMcYI0jSAA0lZdmHZSGuJEWQFtXKkWF2jgEwBeQouysSCfshiOqhrvadmPkdvDNa86G52ikfSC8ccz6GkddtDlG18ssCmle/3HLXe87F2zsVmtbqDS6us8FzJMrMCXHdYs6kM7HJTA372MZxJuysUskcdndXd0MCaQtdEQhGjYRHmouRIdYdcAnbJ2IJCI7RcdeKINatboI20gTuV3UYBAAGthox/OFkUErpTbvC4gsESjYBFA/AVrThHg7f5drneNWERGInWQwoxYIkYkjAQE8zvadgpC6RsLwOzz6i3y+9yRj6UOn6Wr6PKwDnz46bdNqCdpVa7FySar+OSaSbl3ZRWkILBTDC+O6AANTtgADGastApSlApSlApSlApSlApSlBicW+rzezf9Jrieu2OLfV5vZv8ApNcT0HUvgM8h2/3pfetV+qg+AzyHb/el961X6gUpSgVjcRsY54milXUjdRkggg5VgRurAgEMNwQCNxWTSghk4uIO5eskXeKxyM+I5FG6ksQAkmkbqepBK5HSXikDKGUhlIyCDkEHoQR1FfVRqcBth9GJVBJOEyq5O5OFIG53oNeftHeSof6pPdS1N9jO0FraWFnaXEyrOsCEoAzHBTXnug57u59AzVX/AGheFxR8NgdFKt8pVfptjBjkJypOCe6MEjI3x1OZjsnbpEihjJIiiKRVL5IY20Jxqb7GVXAJGAHJOkHAWWTt9w5chrpARscq4wemN12r48YfDN/9rj267Pt1/wB3+B/A1j3Ez4jYq2ltxy2832T322OFXH8tZXIIj8ZnABGvAPVhtq3OkKjkp0fYNldw8m2NYeC+ECwgknbniQSyhl0A90CKNGDZwVxoLeg6hjc4ry7P9prGTiE9ysyRq0YUGaYICcrkqjnO5Glk20NHnB5xNZ8kpJLMdyfN/h6B907jOdPd1cqJfgsdidyAQP4A5J6NjffPe3CnvYEkpD3vO2FhcH5Ol7AFYfOtzhGdBUnCPkd47br0XUcg4rAs+1Nvb386m5jlhn0NHomtzFGy6YpFLagVbGlsMTkI2nfavpograggLM2Wb7QwmkN9Hc40DoNmG2eVDXhHbK0rYXvFtTIg7jszmRS2MDWHLkLr87HJ78oDI4R23tHd7t5oo+aluqx85C6oXfDuSQFYc0l0GdCqGJOrAnm7Y2Acqby2AAB1G4iC5JYac6uo0nIqGdyO4raicEkAkLkYGRpXU22AoG50nAQIq1ztjac20dRpZFWUkOruzvyn7ylGByDnU+Nw2F7uQ4XTsf8Av+J/1p/00FWWqRwG5udd+1rbZZ7oORdSCLTqt4e782JCSAAeg6gdQcWnhV/zVIdDFKm0kZYMVJGR3lJDKRgg+g7gEEAM6lKUClKUClKUClKUClKUGJxb6vN7N/0muJ67Y4t9Xm9m/wCk1xPQdS+AzyHb/el961X6uPuEduOIWsKwW91JHEucKoXAycnqPSSazPGbxb12X8E+Gg61pXJXjN4t67L+CfDTxm8W9dl/BPhoOtaVyV4zeLeuy/gnw08ZvFvXZfwT4aDrWlcleM3i3rsv4J8NPGbxb12X8E+Gg3B+0d5Kh/qk91LXpwjUS4JHLSC1cgaiwzAuS2NgndQjBBZl3ICh00Vx3thfXkYiurh5kDBwrBcBgCAdgPMx/Gv2DtnfI2pbhwe4M4X/ALoFY+o+yDt/geoFB0khAj3TvuTuT9FVIBGwxq1KFIwQoCggYSE/qqQraWw+ARh8MSJMaSSrnfEuzefUcltbrznJ2+4k3W7k8wGNIxgMBjA2xqOPQcHqAa+T264j0+VSY9ACgfZ2wBjGEUY6YGOhIoOhDMyuvL1liO8RIVjUBQ2SB1UEqQPpd8tqGvMvy1qzMJHw5Uhgob92w1gliT84SV6CPumLOklEjTn09u+I+ty+nzde8c9OuXZs+nB6gEfh7c8Q6fKnx0xhcYwoxjGMYRVx6MjoSCHREI1+fQOpb7WkKWOMkhSQdsnYOSTl9UyMZYnKxqmV2Yjl91icHZmfuEu2QwwCdLbxc8nt5xHOflcuevm65Y56dcuWz6cHqAR5/wDbbiGnT8qkAxjbAwM52wNt8dP7q/3VwHQ5DGQRMvLB7zZOk6NO5OwC5VcbZBACd0ahUF2ius2VyVDbxyqByzzCgBVcRnuiMnB7rMGGgn6WF0oO2l+AQLlwDjZQoXbONgMDGf8A4X+6uPC57UXkiNHJcSMrAhgT1BOdz1/h/AZHQ4oOr+zsRWa/yMZuQRsBnNvDvso/+/51jX3B0tcXUOdSO0kpOXlkibmFog2dRAeTWqnO6qP7uOaLXwg8SjMjJdyKZH5j4C95tKrq6f3VUf4V9XPhE4nIAsl27gMrYZUI1IwZTjT1DAEfxFB11SuSvGbxb12X8E+GnjN4t67L+CfDQda0rkrxm8W9dl/BPhp4zeLeuy/gnw0HWtK5K8ZvFvXZfwT4aeM3i3rsv4J8NB1rSuSvGbxb12X8E+GnjN4t67L+CfDQda0rkrxm8W9dl/BPhp4zeLeuy/gnw0HVXFvq83s3/Sa4nq2SeErirKVa9lIIwRhNwev2aqdB/9k=">
            <a:hlinkClick r:id="rId3"/>
            <a:extLst>
              <a:ext uri="{FF2B5EF4-FFF2-40B4-BE49-F238E27FC236}">
                <a16:creationId xmlns:a16="http://schemas.microsoft.com/office/drawing/2014/main" id="{94FE4A2E-0C03-4F72-14CF-ED1B8D3049C8}"/>
              </a:ext>
            </a:extLst>
          </p:cNvPr>
          <p:cNvSpPr>
            <a:spLocks noChangeAspect="1" noChangeArrowheads="1"/>
          </p:cNvSpPr>
          <p:nvPr/>
        </p:nvSpPr>
        <p:spPr bwMode="auto">
          <a:xfrm>
            <a:off x="57150" y="-1211263"/>
            <a:ext cx="3095625"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AutoShape 4" descr="data:image/jpeg;base64,/9j/4AAQSkZJRgABAQAAAQABAAD/2wCEAAkGBxMSEBQSERMUExQXGR4XGRgVFBkbFRkcGxsfHBkaJBgZICggGR4oHhsZITIhJSorLy4uHh80ODMuNygtLi0BCgoKDgwOFw8PGiwkHx8rLDQ0LDQsLCs3LDQsLC8sMjQrNDQsNCwsLDgsLCwrNCw0KywsNCs0NDQvNCwtLCw0LP/AABEIAMsA+QMBIgACEQEDEQH/xAAcAAEAAgMBAQEAAAAAAAAAAAAABQYEBwgDAgH/xABLEAACAQMCAwIJCQUFBQkBAAABAgMABBESIQUTMQYiBxc1QVFUc7PSFCMyNEJykZOyCDNhcXQVUoGUtCRiY7HTFkNTVYKVocHUJf/EABUBAQEAAAAAAAAAAAAAAAAAAAAB/8QAFhEBAQEAAAAAAAAAAAAAAAAAACER/9oADAMBAAIRAxEAPwDJ8GPg8sOIcNiu7uJ5Z5GkLuZpAWIkYZOG67dfPVq8TvCPVm/Pl+KngM8h2/3pfetV+oKD4neEerN+fL8VPE7wj1Zvz5fiq/UoKD4neEerN+fL8VPE7wj1Zvz5fiq/UoKD4neEerN+fL8VPE7wj1Zvz5fiq/UoNK+FPwb8OsuFzXFtCySqUCsZZGxqkVTszEdCaz+w3gu4Zc8NtZ5oGaSSMMxE0gyT12DYFXPwngHg97nf5lqsyIAMAAAeYDagofid4R6s358vxU8TvCPVm/Pl+Kr9SgoPid4R6s358vxU8TvCPVm/Pl+Kr9SgoPid4R6s358vxU8TvCPVm/Pl+Kr9SgoPid4R6s358vxU8TvCPVm/Pl+Kr9SgoPid4R6s358vxU8TvCPVm/Pl+Kr9Sg1te+DDgMJVZkWIvnSHupFLacasAvvjIzjpkV4eLzs7/wAL/OP8dXq6iU39uxAJEE+DjcZe3zj0VLUGr/F52d/4X+cf46eLzs7/AML/ADj/AB1tClBq/wAXnZ3/AIX+cf468ouwvZpmRFeBnkwEUXxLPk4GkczLZO23nratVbtsgVbPSAv+2Wy7ADu8wHT/ACyAcUEV4neEerN+fL8VPE7wj1Zvz5fiq/UoKD4neEerN+fL8VPE7wj1Zvz5fiq/UoNc8Q8EPCUhkZbdsqjEfPy9QCR9quYq7Y4t9Xm9m/6TXE9B1L4DPIdv96X3rVfqoPgM8h2/3pfetV+oFKUoFKUoFKUoK34R308JvGwDiJjhhlTjfBHnFWSqx4TfI997Fv8AlVnoFKUoFKUoFKUoFKUoFKUoIy4+vQewn/Xb1J1WuJX3L4hqCZ0W6r1xlri4WOME7kLqQ5ODgE9elLvtDcwn52wfRzEj1RTJIW1nGpYxh2C9TkA43xgHAWWleSXCFNYYaMZznAAHXOemPPnpVOv+KC4vRFMkgsRhQ+spFLIWGGYHTzIw4WIAMQzSDKkMGATDdp43nNtaqbqRf3hjI5MO5GHl6K2RgoMv1OnY1C8djXEIvbqV5jPEEFrDmKGZTzEzHh23BGdZORggLmrHd8St7UCIAa8FlhhTMjAYG0a9BkqNRwBkZIqpccsXtb4cWFusksipbiEM7SfaJYMoK62UKmMaRjJYDU1BPXfFb21jYzW4ut8K1qHySc41wnUyLkLlkL41Hu4GaxeH21zeQideJjVklfkkUfycHA7jrJqd8MDkakO5Gx3r4h8Idu0yQcqeKXDvOs6cr5PEmdUru3cZcgAFSQc9R0r47SsILiCayJF1cZHJVcxXKqASXH/d4BHzwwRkatQCoQnOCcUd3e2uAFuYgrNp/dyIxISVfQCVYFDupBG4wzTFVxOzbyyRz3lw7Spq0rbnkxIHABUMvzrDYE6nwW3wBgD8sTNaXCQzTSXEExKxO6gyROq6uW7rjWrAOQxXYrgk6loJni31eb2b/pNcT12xxb6vN7N/0muJ6DqXwGeQ7f70vvWq/VQfAZ5Dt/vS+9ar9QKUpQKUpQKUpQVjwm+R772Lf8qs9a/8OLsOEOVnMA1ANhGbmgqw5R0/RDEg6jtsPTVv7OXazWkEiSc5WjX5zSV17YLaWAIycnBoJGlKUClKUClKUClKUClKUFS7QTBbl8/aPD1G46m8k9NZfbG55XyST+7cZAzjUeRNhc5GMnbJ233BG1QvbX60vtuG/wCslrP8I0DPDb6CQ6T8xcBySY4JnAxGQ++nHd39FBU+N8T5ryW8g08yQTXMSzs8XJguljkZRgOQ8Sya1AweWGAGWJzuPdo4+IvPw+FDI5ijIjyQ2mSQLKxYY5TJEWOMkMHUHclDlcHgW7na+s1Kg27cgyLKpLs/OLMHXdHeRl2I2VtOrqkp2RsrGytzLACvPYv3hI85AOFjKsWkJQAJpHQg7ZNBmrweGy0zQqE092ZySXkQnd5HO7srd/W2cDmdAxNfPbO8eBIJo43mdJWKxIMtIxglCrsCQNRGW8wyTsDWXcwz3AKELBAysrKyq8zA4HpMaDGrYh8gjpuKr3b26Ns/DOWiyATlMSN9k28iMTIwZtlJJPU4360GD2ZsIJeHni1zao19pmkdpSX78TvgDOwQFF0jfSoXBONRlexkskl7fG4lR5oWEQRGdljR8yqcthckMqHSi55AJznak9ne3aRQ30IhmISaFYUSMMziTCrE2jKRNpTRoJGkAJgsrZyuzV7e2ZurieBJ7+6dneGKZcqI+6EKIzbBR3WVXOZMOygaiG3aqvbzisMIs1ln5Be6iII64RwWzuMIchGY7AOM9cHzsu1c14g+Q2zIzJqEl3hUTvBcGNGMhOCSAdIYDY43rH7EcEM1tJccR+fublWim5igKqIzLyRH0QAgkjzsST5sBa+LfV5vZt+k1xPXX/B5XbhbCT6UazQ5ypJELPErEoAuSEBIA2JIrkCg6l8BnkO3+9L71qv1UHwGeQ7f70vvWq/UClQPaftF8kMY0KdYc6pJBHGCmnCcwjSHYthQxAODvXpZdpYpJXiKyIyyLCNSNpZ2i52AwGCNOd8+b0EZCapUA3a23Jj5ZZxI0Y1ctwiiQFlJYrgHAzpODuPSK9Iu1VqyhldmywUARSayWVnTC6ckMqsQem1BN0qJ4L2giunkWESaUWNw7RsquJQWXTqAzjG48x2NS1Brvw9Af2LJmPWeZHhsKeWdX099xtlMjfv46E1OeDDyPY+xWqr+0XKRwmMDo1ygOw6cuQ/4bgdKtXgw8j2PsVoLRSlKBSlKBSlKBSlKBSlKCh9tfrS+24b/AKyWrPxn99Ze3b/TT1W+0CCXiDI8ihVk4ew0KWcFZp3VWAP2mUDO2AcnpmpjttFmBCM5WVRpBClhLm3bvEjTgTFs79BselBnWlwWunCuDEIImUAAqS7S94MOowg8+KyrXh8UbO0caIzks7BRqYk5JJ6mqj2KtBDxLiEakkCG0JUyPIVYrMGBd2JY7Ak7ZznGck2DtPxk2kHNWJ5jnSFQEnJBxnSCcEgDp1IzgZIDMv8AicEABnmihBzjmSKmcdcaiM9RVU8JPCHu3sYEAy0smWIJEY+TyDmbDuspIKnzPor77I8JQzXdxO8kk1ycPFK6PEiIzGNFCZU4U5xkkAjIUscuF8ChF5iGSQQojiOOK4PKi3j1AKmNBLa+6Sw7oxjJFBr/AI062QktpFbWCk3MebQqyai2oFUKjvpzxFgo+mbALIpNn7VcZkhlsjI/ym2un0NavHCbky7KI1z3CmvAYEjSc985UCzcZ7B2V2kaXSSzLHnRruJjjOAd9eT0HWqS/Zq34ZdtE9pF/Z0zAc2eZdKZQtICCpcpmGIDWw75GM6iAGyOCXX+xxvLb/I9Kd6ElSIgmRgFO7pAGRjG2Nh0qvcD4lNJA0NqjiZ3kldpx3bUTytIquurJlEbhhCvTbUUDAn4CTcVKCMy2fD4yjKdJSe5K4ZQAd44QMb9W/kKuNnaJEuiJQi5LYHnLEsxPpJJJJPUmgwG4elvYvDGMKsT9TkkkEsxJ3ZmYliTuSST1rjKu2OLfV5vZv8ApNcT0HUvgM8h2/3pfetV+qg+AzyHb/el961X6gjeL8JFxj52WPusp0MNLK2NQKuCp6bNjI3waw/+ysIOUaVMOki6WHdZIuSCNQPWPukHPp2NT1fjMAMnYfxpggbfslAgjVWk0IE7hcaWMalVLbZJwcHffbPQV62XZqGIRgF25Th01EHTpQxqNhuArEb7nbJNS8cqt9Fgf5EGvupgjeD8Fjttoy26IneOdowQp6dcHf8AkKkqUqjVv7RchHCYgMd65QHKgn93KdiRlTkDcYOMjoSKtXgw8j2PsVqpftHeSof6pPdS1bfBh5HsfYrQWilKUClKUClKUClKUClKUFDnj5nGLhCSAGsWBTCt3flL4LAZYErgg+bI6VYON3Sa443l0RyxyAFSupmBj0hDgktu2FGc+g4r2tLZHmuw6hwzoCGGVOI0I7p26n/l6BWVbcLgjcyRwxI7Z1OkaqxycnLAZOTvQYHBLFluJ5ypVZVjUcwjmnQ0p3VRhUAdQoznrkA9ZK/4fFOmieKOVOumRAy5wR0YY6Ej/E1k0oK9H2Ms1fUsYRegjjCxxgZBK4jCkqxALISVY9QcDFZ7W2Fhw+54ey20UUc1yUl5cShG1QsiBhsNIcq2P4MwGeux6192+7MRcR4pw6GcnlpHPKyj7eloQEJ8wJbfz4yBjOQGPx+C0uL0WkcXchJLpaYS4llCghNSEaIVV++zFBrMShsgipmHsTFOyTXsMHdZXjt4kURxkZ+k4Aadt8HOE2Hd85sfCeEwWsfLtokhTOdKKAMnz7dazaBSlKDE4t9Xm9m/6TXE9dscW+rzezf9Jrieg6l8BnkO3+9L71qneNW0lxdwwCSaKFEaaQwyBC7agscZI7+kjmE6SPoj+FQXgM8h2/3pfetX32g4s8F5eshbV8ntI48DUEeaeaIMELAHBZSRkZwKD54p2StFcQ28E8szAnvX94sMYA+k7iQ4ySAFALHPTAJGEnYEW9wrszXUTyjMMjyOqxMuh1MckjCRFZg4bBYYUHIOpbTaXEdvEYVaYOAXeW4il0k41yM8+nlLtncHSuwAwAtUq47HXs0iSW/EluEZ2kadJOXOQQICqsgeNSEBGtFBJGCNhgMbs52ctXcQ3TJby8lpMWr8jUzYLamiCKzRJymCbqOax7wOa9bngAF3oklQrmO2HJvJ450kd3YSiIKEZ9LxnSzMAqZ32FePaIWlhAU4hBcRkx4WRbe2mDMyt82lzyshlC6V16SFC7YG0VwzjN1etz4JkiR2jlIWBZERkC4SRtSHmFoNWiNOgVjpRs0GxeO8BmgtWltLm8aeHMqh5Wm5ulT800TMEKn+ADbbHNTnaO6miiVoOXqMsUZMgYgLJIqEhVxqPeG2R5z5sHUXaXi/EprfRdXNukbaDJEkTd6Po+p1JYajjAT6TNhG6ExPZ2BI7y0eMmDmXcSmDm98jKuDKgGNyA6xDaLJySSBQTfh3t71eHRG6nt5U+UrgRW7xsG5cuDqaVwRjO2PON9q2J4MPI9j7FaqX7R3kqH+qT3UtW3wYeR7H2K0FopSlApSlApSlApSlApSlBHcO/fXXtF90lSNVmZ+IRXE5htbeeORwysbpomAEargrynycqTkEbEbU/tPin/l9t/7gf8A89BZqVFRXF4VBa3t1JAyPlTnB84zyN/519867/8ABt/8zJ/0KCSqAvYM8VtX37tvcDoMd54OpzkdPQfP08+bzrv/AMG3/wAzJ/0K+LeC4a4WWUQoqxsmlHZ2YsykHJVAoGk7YOc+bG4StKUoFKUoMTi31eb2b/pNcT12xxb6vN7N/wBJrieg6l8Bp/8A4dv96X3rVkrwr+0+dK0hjtXlTlhIlEsi2+6sWfV3DNqcd0ZVV8zHOH4FE1cAhUefnD8ZHqy9h00cOtYyctFEsLbEYeIctxhgDsysOnmoIe/7HXaktY8UuIGP2ZY4pIt+pCaAF83Qen01F8O7QSC9ThnEkja8aEASCMcmXC69fNyrYLIw0BB3sgbDJ2RWr+13DoJ+0NtzUJeKKNwVK5IYz4Yhtu7IsQXA+lJg5JUUFm7S8Cgkt5Eu43khdCZCsk8rI/XVHDhtOD0K4wNsY2rSvD+VYPbPFMVSQiK4TOELKzKzlnyIypQE6SQ3eVTgGt1X13EEYCa5knA7sAZhPqPdHzaFGK5ONZIQDvahgMNO8UjWC5zcIeVb3iuyQAymMPtIWnZAZH1aCC2knUu7d0KElBICyTSpoZWaYBUyyuGVgywBTmTU2F1boCuol5SKm7Pg91I9ncCFrO1iuIpGSUrzpneWOJToXJQKvVnbU22cgLputktn8gRrFkkjZ4PnFbW7kSRrl3PeLAAA6txgDbGKle0v7lPb23+pioNf/tHeSof6pPdS1bfBh5HsfYrVS/aO8lQ/1Se6lq2+DDyPY+xWgtFKUoFKUoFKUoFKUoFKUoFKUoILtVxl7b5OIwCZpeUSY5JNI5bvkJH3m3QD/Gvi37TLzOS6SGUQ89sRlF5eD38SEMveBTSe9nzY3qT4nwuK4CCUE6G1qVdkZW0lchkII7rMOvnrEbs3B3iFIkIK8xnd5MFCmNTkllwT3ScZ3671BhP2yiAAMUwdtJWP5vWysjSBvp6R3VbYkHIxivuftSve0RyYVoVZ2QBczNHpXBYNq0yb5A04382fe37L26wpEULadJ1a5A+VTQCGDakGksukHABI6Gs1uEwkMDGMMyO253aPTyz182hcfypREr2wjJX5mYKeWdR5eMSycpTgOT9PbGOm9fS9r4iHIjmIVgoIVcOTKIdu9sdZ6Ng43HnxIf2Fb4A5YwAo6noj8xPP5nJNF4DbjX839Ng5GptOoPzMhc4Xv944xk7mlEOO2Y1vqt5VjSN2diY8h45eUY8B98no3TcZxviQtO0aySRRCKYPJzDuq6UEJUOSdW4JdcFc5z/A1kScBt2zmMHUHDd5sESNqcEZwctv/A9MV62vCooyjKp1IGVWZ2ZsOQX7zEk5KqST6BSj64t9Xm9m/wCk1xPXbHFvq83s3/Sa4nqjqXwGeQ7f70vvWrD+TPHbLxC1MtvLLeOZlUCTnpJcPFGCjkLkAxnVlcLq3zvWZ4DPIdv96X3rV69mbaGSwl4ZPKqTGS5R4xIomAeaSRWCnfdHVwcYwQaDxXjfHlllB4bFNHkCJhLFEeu5cc+ToPMtYfZjhN4t5dXvE42WeUxxxRoDLB82Bh8xBmjTXlgrYxnLamGoWvg/F3R0s7zIuAMLLpIhudIzrVsaVkIBYxZ1DDYyoDGt+Ens5K8Rbh/MtZVOtWtV0tPI2oCM8oqV6kmR8gBj6TQZ3ajtoLWKbM9qJo1J5al3l2/3ApIz01kaVJBOQMHX/Zvg/OnN9Nzg7OzhNljki0aVLRDJTAaUjJYgacjGTXhxnhksyrC1osXEEcHmonMSRjIgbXI8xeRCzAkPGwGGxkAms6z4bJdB5bh5wEkKMLYFVURRidQJDqYrIRETnS2rQOkaUHlx2xmnuGlgSS3lC/NxKVgIIZeVgYGO9ESxl1KcADBVjHYODeENbuOO3uQI5udAY5BjlXAjuIxKVIJUFSGJAJGMMDjpJcD8F8O8vEHe7lkGXRm+ZjZsahGAAVGAiZGMqgGADprK7U9leHwIs8dtBFMrBYtCaBrbONKq6IHP94/3QN8AUFT/AGg+Mwy8OgjjfW3yhX7qsU0iOQfTxpzuNs5PXGBV88GHkex9itat8K84bg6/PGb/AGuBtRl14D2juqhAMRAKwAAJyMMSSxraXgw8j2PsVoLRSlKCq8WmmjvsrPOYxBJcclRFpJjKKEBMerScnO+c+esK67bSJaNMY4y++gK6ssmIebjIfCnzYJyeoBJxV20jOcb9M+eoSPj1s0rwQq0zRk6+VEWjRwcMpkA0CQE7rnUPRUGHJ2idmmQGKPQp0gv88x5AlDquMFRqx/6T/KsA9rZ440V0jZyI+9rwgDQNLuW0jUShAx6enmNmsr+CVgoGmTSe5JGUk0ggNhXALKCQCRkbj0is5oVIwVBHoIGNulMRE8D4tJPLMrRqix6Bs2ptbxJIRt3cDXjIJzUzX4Fr9qqUpSgUpSgUpSgUpSgUpSgUpSgxOLfV5vZv+k1xPXbHFvq83s3/AEmuJ6DqXwGeQ7f70vvWq48S4RBcLpuIY5RjHfQNsfNuNqp3gM8h2/3pfetV+oK9xPsVZTwrBJE3KXGlEmlRRp2UYVhsPMPNgVj2/DL2G5U61vLdVITmvomhO46hCJiRpXWxBA1ddRzaaUFKlsrgJAtlY8h15SsbiSMxpHEH7uIpGLv844B2yTknasWG14h85azhWXQTByphFGUAC6GJV31DqTuFDKVyfo3+oXjUrfKrFFUtmZy5B+iot5QCQB9EsVGTgZ0+cigrvCey1xz7SS5G8aTCdvlcshleTRhhkLgZTVpAAUkADapvj3ColiQhd+fbjvMzdbiMHZicbZGf4mrDWLxPh0dxEYplLISpIDMpyjB1IZCGBDKDsfNQaM8LPC7m24UscyQrF8phEfLlLHEds8YGnlrjZNW7Nu2Ogravgw8j2PsVqi/tA8LSLhkLK0xJuVHzlxNIP3Uv2ZHYA7dcZq9eDDyPY+xWgtFRD8ZZpCkFvJMFco8mpEiUhcndjqfGQuVUjORnY4l6q/8AbVvYWLzy4UGabCqBrkkaeTCqNtTsfT/MkAE0Hn2jvuI8h1jgijMjiESLcanRZWWNZAjRgMwLElSQNupqw8L4dHbwpDCoREUKAP4DGSepPpJ3Nawve1M904hmkihUNrlCcto4OWOaAzyDM0i8suVTQQAxyMIzbUtLhZI0kRg6OoZWXowYZBH8CDmgw+O8M58WFwsqHXDIc5jkA7rd0g4PRhkalLA7GongXGb+dVke0t1Q5B03T8xWUlWUo0IwQwIO/m2zVorUvAeJXENtd3XOMYM9zLpAMluup2IdiVyFDA4WMjUCT1IoNk8D4wl1GWVWjdGMckb45kbr1VgpI9BBBwQQRsRUjVJ7B8QNxeX8piaFmFvlHADA8tuoBOP5Z26eartQKUpQKUpQKUpQKUpQKUpQKUpQYnFvq83s3/Sa4nrtji31eb2b/pNcT0HUvgM8h2/3pfetV+qg+AzyHb/el961X6gUpSgVE/KVe9CRnUYkYS4zhS+gopbpqwC2nOQCCQAwJlqiuzMiNbhkIOWfUR53Dsr59J1Ag/yoJWlKUGqv2jvJUP8AVJ7qWrd4MlI4PZAjHzK9aqP7R3kqH+qT3UtW/wAGbk8HsiSSeSu5O9BZq0pw3is9xZQytzVkVJY45MjJllZlkuQqjJOSygDfO3dWUsu0e2skq8Ou2gzzRC5TABOdJ6ZrQx7VyWkltHDatJbrA6oGlMrSqhk1uskbYClhuQO6qDGANwscnaILczLGVXQ0m5ZBG8wUYZxK6lzI2QinrpZhsAYZXwf9sLlLa3T5Jc3EZLiSVtGsyPiTKKrFpov3x1BSSBtkgiqh2OgR2lkvIl5ksgaYnOoq+8caANrUCRWUlcuHUKoZxqjnb/joihSZLhJZUAkt9Eis78te8JY3C/ZL5UEMQQTpfSKCzeFDthcQWp+SRq0ThUkmJxLEZdgogfSWlKsGAySBuygEE6pi40bfh5WNiyxk6UUBjCG1NEZXjZfnVZ1w2AFZm2Z1PLsV1MlsY7douSr6TBaBma4Bf5uOeYr3xIE5hAEjcsCIABgGGNw2ztOJOnDrWMhHmkkknmRUKmMd8xRwvgsRJtr7oGkae7QSXgn4pyZLQM8srSxsJQzbBXcKjhWGXVTykL/7zgF1ixHvKuR+yUbSyiWYSyKoFurrJIvJJUhXJjBbQkYkOBscDO2RXVfBLky20MjdXjVj16lQT13oM2lKUClKUClKUClKUClKUClKUGJxb6vN7N/0muJ67Y4t9Xm9m/6TXE9B1L4DPIdv96X3rVfqoPgM8h2/3pfetV+oFKUoFVzslJKpngMGiGOWQRy6l+dzIWJMagaTliCTu2CfPVjqEnb5Ndq4B5d02mQ5yElCBY23PdDKgj2G7CP0k0E3SlKDVX7R3kqH+qT3UtXLwcOp4TZFF0LyVwurVjbff+e9U39o7yVD/VJ7qWpPsN2QspuG2kpWfLxKTpu7pFzjfCLMQu/mG38ulBfL2RVidpBlApLDGcqBk7efbzVqrsnbhBbxTpHLI0MU0UgT50w6Mx/TYqrRFnTmDcKQe7nvXRuwViQQVuCDsQb67wR6P3tRfbDs2kFtHJbxzyLbjSYhJJKTAQAyqkrkbaY2wNzoxuCQQoHaPhccN7PLaRQqtxE8UUcnfhYIAO5DEmBJrjyqMWJ3bBbZahxTsrLNLLIECPJqncsZCkXzZkxz3AjZJGZtLsxHzR77DvNsbgHZy64jLHPLbG0hQswzcyK5fvpLGqRMpiXmF2LHvN5ySxInYewcM7S87miQEgwS3ErxLEz90qyOr6XMQbLMcYI0jSAA0lZdmHZSGuJEWQFtXKkWF2jgEwBeQouysSCfshiOqhrvadmPkdvDNa86G52ikfSC8ccz6GkddtDlG18ssCmle/3HLXe87F2zsVmtbqDS6us8FzJMrMCXHdYs6kM7HJTA372MZxJuysUskcdndXd0MCaQtdEQhGjYRHmouRIdYdcAnbJ2IJCI7RcdeKINatboI20gTuV3UYBAAGthox/OFkUErpTbvC4gsESjYBFA/AVrThHg7f5drneNWERGInWQwoxYIkYkjAQE8zvadgpC6RsLwOzz6i3y+9yRj6UOn6Wr6PKwDnz46bdNqCdpVa7FySar+OSaSbl3ZRWkILBTDC+O6AANTtgADGastApSlApSlApSlApSlApSlBicW+rzezf9Jrieu2OLfV5vZv8ApNcT0HUvgM8h2/3pfetV+qg+AzyHb/el961X6gUpSgVjcRsY54milXUjdRkggg5VgRurAgEMNwQCNxWTSghk4uIO5eskXeKxyM+I5FG6ksQAkmkbqepBK5HSXikDKGUhlIyCDkEHoQR1FfVRqcBth9GJVBJOEyq5O5OFIG53oNeftHeSof6pPdS1N9jO0FraWFnaXEyrOsCEoAzHBTXnug57u59AzVX/AGheFxR8NgdFKt8pVfptjBjkJypOCe6MEjI3x1OZjsnbpEihjJIiiKRVL5IY20Jxqb7GVXAJGAHJOkHAWWTt9w5chrpARscq4wemN12r48YfDN/9rj267Pt1/wB3+B/A1j3Ez4jYq2ltxy2832T322OFXH8tZXIIj8ZnABGvAPVhtq3OkKjkp0fYNldw8m2NYeC+ECwgknbniQSyhl0A90CKNGDZwVxoLeg6hjc4ry7P9prGTiE9ysyRq0YUGaYICcrkqjnO5Glk20NHnB5xNZ8kpJLMdyfN/h6B907jOdPd1cqJfgsdidyAQP4A5J6NjffPe3CnvYEkpD3vO2FhcH5Ol7AFYfOtzhGdBUnCPkd47br0XUcg4rAs+1Nvb386m5jlhn0NHomtzFGy6YpFLagVbGlsMTkI2nfavpograggLM2Wb7QwmkN9Hc40DoNmG2eVDXhHbK0rYXvFtTIg7jszmRS2MDWHLkLr87HJ78oDI4R23tHd7t5oo+aluqx85C6oXfDuSQFYc0l0GdCqGJOrAnm7Y2Acqby2AAB1G4iC5JYac6uo0nIqGdyO4raicEkAkLkYGRpXU22AoG50nAQIq1ztjac20dRpZFWUkOruzvyn7ylGByDnU+Nw2F7uQ4XTsf8Av+J/1p/00FWWqRwG5udd+1rbZZ7oORdSCLTqt4e782JCSAAeg6gdQcWnhV/zVIdDFKm0kZYMVJGR3lJDKRgg+g7gEEAM6lKUClKUClKUClKUClKUGJxb6vN7N/0muJ67Y4t9Xm9m/wCk1xPQdS+AzyHb/el961X6uPuEduOIWsKwW91JHEucKoXAycnqPSSazPGbxb12X8E+Gg61pXJXjN4t67L+CfDTxm8W9dl/BPhoOtaVyV4zeLeuy/gnw08ZvFvXZfwT4aDrWlcleM3i3rsv4J8NPGbxb12X8E+Gg3B+0d5Kh/qk91LXpwjUS4JHLSC1cgaiwzAuS2NgndQjBBZl3ICh00Vx3thfXkYiurh5kDBwrBcBgCAdgPMx/Gv2DtnfI2pbhwe4M4X/ALoFY+o+yDt/geoFB0khAj3TvuTuT9FVIBGwxq1KFIwQoCggYSE/qqQraWw+ARh8MSJMaSSrnfEuzefUcltbrznJ2+4k3W7k8wGNIxgMBjA2xqOPQcHqAa+T264j0+VSY9ACgfZ2wBjGEUY6YGOhIoOhDMyuvL1liO8RIVjUBQ2SB1UEqQPpd8tqGvMvy1qzMJHw5Uhgob92w1gliT84SV6CPumLOklEjTn09u+I+ty+nzde8c9OuXZs+nB6gEfh7c8Q6fKnx0xhcYwoxjGMYRVx6MjoSCHREI1+fQOpb7WkKWOMkhSQdsnYOSTl9UyMZYnKxqmV2Yjl91icHZmfuEu2QwwCdLbxc8nt5xHOflcuevm65Y56dcuWz6cHqAR5/wDbbiGnT8qkAxjbAwM52wNt8dP7q/3VwHQ5DGQRMvLB7zZOk6NO5OwC5VcbZBACd0ahUF2ius2VyVDbxyqByzzCgBVcRnuiMnB7rMGGgn6WF0oO2l+AQLlwDjZQoXbONgMDGf8A4X+6uPC57UXkiNHJcSMrAhgT1BOdz1/h/AZHQ4oOr+zsRWa/yMZuQRsBnNvDvso/+/51jX3B0tcXUOdSO0kpOXlkibmFog2dRAeTWqnO6qP7uOaLXwg8SjMjJdyKZH5j4C95tKrq6f3VUf4V9XPhE4nIAsl27gMrYZUI1IwZTjT1DAEfxFB11SuSvGbxb12X8E+GnjN4t67L+CfDQda0rkrxm8W9dl/BPhp4zeLeuy/gnw0HWtK5K8ZvFvXZfwT4aeM3i3rsv4J8NB1rSuSvGbxb12X8E+GnjN4t67L+CfDQda0rkrxm8W9dl/BPhp4zeLeuy/gnw0HVXFvq83s3/Sa4nq2SeErirKVa9lIIwRhNwev2aqdB/9k=">
            <a:hlinkClick r:id="rId4"/>
            <a:extLst>
              <a:ext uri="{FF2B5EF4-FFF2-40B4-BE49-F238E27FC236}">
                <a16:creationId xmlns:a16="http://schemas.microsoft.com/office/drawing/2014/main" id="{9BD1D7DA-C561-6734-1903-4BA942DEED92}"/>
              </a:ext>
            </a:extLst>
          </p:cNvPr>
          <p:cNvSpPr>
            <a:spLocks noChangeAspect="1" noChangeArrowheads="1"/>
          </p:cNvSpPr>
          <p:nvPr/>
        </p:nvSpPr>
        <p:spPr bwMode="auto">
          <a:xfrm>
            <a:off x="209550" y="-1058863"/>
            <a:ext cx="3095625"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1" name="Onlinemedier 10" descr="Asch's konformitetsforsøg - med danske tekster">
            <a:hlinkClick r:id="" action="ppaction://media"/>
            <a:extLst>
              <a:ext uri="{FF2B5EF4-FFF2-40B4-BE49-F238E27FC236}">
                <a16:creationId xmlns:a16="http://schemas.microsoft.com/office/drawing/2014/main" id="{F081EE8A-E468-B917-B2B9-0183B5CD5470}"/>
              </a:ext>
            </a:extLst>
          </p:cNvPr>
          <p:cNvPicPr>
            <a:picLocks noRot="1" noChangeAspect="1"/>
          </p:cNvPicPr>
          <p:nvPr>
            <a:videoFile r:link="rId1"/>
          </p:nvPr>
        </p:nvPicPr>
        <p:blipFill>
          <a:blip r:embed="rId5"/>
          <a:stretch>
            <a:fillRect/>
          </a:stretch>
        </p:blipFill>
        <p:spPr>
          <a:xfrm>
            <a:off x="699811" y="1465263"/>
            <a:ext cx="7861617" cy="4441813"/>
          </a:xfrm>
          <a:prstGeom prst="rect">
            <a:avLst/>
          </a:prstGeom>
        </p:spPr>
      </p:pic>
    </p:spTree>
    <p:extLst>
      <p:ext uri="{BB962C8B-B14F-4D97-AF65-F5344CB8AC3E}">
        <p14:creationId xmlns:p14="http://schemas.microsoft.com/office/powerpoint/2010/main" val="35054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97E4-212E-E4A8-5815-AC00ACE13F6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BBEFD0E-68F7-B5CA-735F-9DCBFF30AB44}"/>
              </a:ext>
            </a:extLst>
          </p:cNvPr>
          <p:cNvGraphicFramePr/>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CA97A080-B4C2-4D25-FE9D-AE9DB77A473E}"/>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FF00"/>
                </a:solidFill>
              </a:rPr>
              <a:t>Evolutions-psykologi</a:t>
            </a:r>
          </a:p>
        </p:txBody>
      </p:sp>
      <p:sp>
        <p:nvSpPr>
          <p:cNvPr id="3" name="Ellipse 2">
            <a:extLst>
              <a:ext uri="{FF2B5EF4-FFF2-40B4-BE49-F238E27FC236}">
                <a16:creationId xmlns:a16="http://schemas.microsoft.com/office/drawing/2014/main" id="{92318E79-4161-A893-E0B7-1171B9311872}"/>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t>Neuro-psykologi</a:t>
            </a:r>
            <a:endParaRPr lang="da-DK" sz="2400" dirty="0"/>
          </a:p>
        </p:txBody>
      </p:sp>
      <p:cxnSp>
        <p:nvCxnSpPr>
          <p:cNvPr id="6" name="Lige forbindelse 5">
            <a:extLst>
              <a:ext uri="{FF2B5EF4-FFF2-40B4-BE49-F238E27FC236}">
                <a16:creationId xmlns:a16="http://schemas.microsoft.com/office/drawing/2014/main" id="{669EBA67-93DC-43C9-7983-C2B40FF4E0DD}"/>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D3BA1DA5-6C19-A680-723F-413F5BBF02C0}"/>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490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nchor="ctr">
            <a:normAutofit/>
          </a:bodyPr>
          <a:lstStyle/>
          <a:p>
            <a:r>
              <a:rPr lang="da-DK" dirty="0"/>
              <a:t>Evolutionspsykologien</a:t>
            </a:r>
          </a:p>
        </p:txBody>
      </p:sp>
      <p:sp>
        <p:nvSpPr>
          <p:cNvPr id="4" name="Pladsholder til indhold 3"/>
          <p:cNvSpPr>
            <a:spLocks noGrp="1"/>
          </p:cNvSpPr>
          <p:nvPr>
            <p:ph sz="half" idx="1"/>
          </p:nvPr>
        </p:nvSpPr>
        <p:spPr>
          <a:xfrm>
            <a:off x="457200" y="1600200"/>
            <a:ext cx="4038600" cy="4525963"/>
          </a:xfrm>
          <a:prstGeom prst="rect">
            <a:avLst/>
          </a:prstGeom>
        </p:spPr>
        <p:txBody>
          <a:bodyPr>
            <a:normAutofit fontScale="70000" lnSpcReduction="20000"/>
          </a:bodyPr>
          <a:lstStyle/>
          <a:p>
            <a:r>
              <a:rPr lang="da-DK" dirty="0"/>
              <a:t>Naturlig selektion</a:t>
            </a:r>
          </a:p>
          <a:p>
            <a:r>
              <a:rPr lang="da-DK" dirty="0"/>
              <a:t>Videreførelse af generne</a:t>
            </a:r>
          </a:p>
          <a:p>
            <a:endParaRPr lang="da-DK" dirty="0"/>
          </a:p>
          <a:p>
            <a:pPr>
              <a:buFont typeface="Wingdings" panose="05000000000000000000" pitchFamily="2" charset="2"/>
              <a:buChar char="Ø"/>
            </a:pPr>
            <a:r>
              <a:rPr lang="da-DK" dirty="0"/>
              <a:t>Darwin</a:t>
            </a:r>
          </a:p>
          <a:p>
            <a:pPr>
              <a:buFont typeface="Wingdings" panose="05000000000000000000" pitchFamily="2" charset="2"/>
              <a:buChar char="Ø"/>
            </a:pPr>
            <a:r>
              <a:rPr lang="da-DK" dirty="0"/>
              <a:t>Lorenz/Bowlby</a:t>
            </a:r>
          </a:p>
          <a:p>
            <a:pPr>
              <a:buFont typeface="Wingdings" panose="05000000000000000000" pitchFamily="2" charset="2"/>
              <a:buChar char="Ø"/>
            </a:pPr>
            <a:r>
              <a:rPr lang="da-DK" dirty="0"/>
              <a:t>Buss</a:t>
            </a:r>
          </a:p>
          <a:p>
            <a:pPr>
              <a:buFont typeface="Wingdings" panose="05000000000000000000" pitchFamily="2" charset="2"/>
              <a:buChar char="Ø"/>
            </a:pPr>
            <a:endParaRPr lang="da-DK" dirty="0"/>
          </a:p>
          <a:p>
            <a:pPr>
              <a:buFont typeface="Wingdings" panose="05000000000000000000" pitchFamily="2" charset="2"/>
              <a:buChar char="Ø"/>
            </a:pPr>
            <a:r>
              <a:rPr lang="da-DK" dirty="0"/>
              <a:t>Evolutionspsykologien ser menneskets tanker og adfærd som resultatet af millioner af års tilpasning – vi handler stadig ud fra instinkter, der engang hjalp os med at overleve og føre generne videre.</a:t>
            </a:r>
          </a:p>
          <a:p>
            <a:pPr>
              <a:buFont typeface="Wingdings" panose="05000000000000000000" pitchFamily="2" charset="2"/>
              <a:buChar char="Ø"/>
            </a:pPr>
            <a:endParaRPr lang="da-DK" dirty="0"/>
          </a:p>
        </p:txBody>
      </p:sp>
      <p:pic>
        <p:nvPicPr>
          <p:cNvPr id="1026" name="Picture 2" descr="Billedresultat for darwin"/>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1246" r="-2" b="19745"/>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3092702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691DD6-4CD1-4EED-AB19-FC59CD145C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B593F4-63F0-FB5F-04CF-817078A83D86}"/>
              </a:ext>
            </a:extLst>
          </p:cNvPr>
          <p:cNvSpPr>
            <a:spLocks noGrp="1"/>
          </p:cNvSpPr>
          <p:nvPr>
            <p:ph type="title"/>
          </p:nvPr>
        </p:nvSpPr>
        <p:spPr>
          <a:xfrm>
            <a:off x="457200" y="274638"/>
            <a:ext cx="8229600" cy="1143000"/>
          </a:xfrm>
          <a:prstGeom prst="rect">
            <a:avLst/>
          </a:prstGeom>
        </p:spPr>
        <p:txBody>
          <a:bodyPr anchor="ctr">
            <a:normAutofit/>
          </a:bodyPr>
          <a:lstStyle/>
          <a:p>
            <a:r>
              <a:rPr lang="da-DK" dirty="0"/>
              <a:t>Evolutionspsykologien</a:t>
            </a:r>
          </a:p>
        </p:txBody>
      </p:sp>
      <p:sp>
        <p:nvSpPr>
          <p:cNvPr id="4" name="Pladsholder til indhold 3">
            <a:extLst>
              <a:ext uri="{FF2B5EF4-FFF2-40B4-BE49-F238E27FC236}">
                <a16:creationId xmlns:a16="http://schemas.microsoft.com/office/drawing/2014/main" id="{308A4E2F-81FA-82CB-4F13-A01D576D50BB}"/>
              </a:ext>
            </a:extLst>
          </p:cNvPr>
          <p:cNvSpPr>
            <a:spLocks noGrp="1"/>
          </p:cNvSpPr>
          <p:nvPr>
            <p:ph sz="half" idx="1"/>
          </p:nvPr>
        </p:nvSpPr>
        <p:spPr>
          <a:xfrm>
            <a:off x="457200" y="1600200"/>
            <a:ext cx="4038600" cy="4525963"/>
          </a:xfrm>
          <a:prstGeom prst="rect">
            <a:avLst/>
          </a:prstGeom>
        </p:spPr>
        <p:txBody>
          <a:bodyPr>
            <a:normAutofit fontScale="70000" lnSpcReduction="20000"/>
          </a:bodyPr>
          <a:lstStyle/>
          <a:p>
            <a:r>
              <a:rPr lang="da-DK" dirty="0"/>
              <a:t>Naturlig selektion</a:t>
            </a:r>
          </a:p>
          <a:p>
            <a:r>
              <a:rPr lang="da-DK" dirty="0"/>
              <a:t>Videreførelse af generne</a:t>
            </a:r>
          </a:p>
          <a:p>
            <a:endParaRPr lang="da-DK" dirty="0"/>
          </a:p>
          <a:p>
            <a:pPr>
              <a:buFont typeface="Wingdings" panose="05000000000000000000" pitchFamily="2" charset="2"/>
              <a:buChar char="Ø"/>
            </a:pPr>
            <a:r>
              <a:rPr lang="da-DK" dirty="0"/>
              <a:t>Darwin</a:t>
            </a:r>
          </a:p>
          <a:p>
            <a:pPr>
              <a:buFont typeface="Wingdings" panose="05000000000000000000" pitchFamily="2" charset="2"/>
              <a:buChar char="Ø"/>
            </a:pPr>
            <a:r>
              <a:rPr lang="da-DK" dirty="0"/>
              <a:t>Lorenz/Bowlby</a:t>
            </a:r>
          </a:p>
          <a:p>
            <a:pPr>
              <a:buFont typeface="Wingdings" panose="05000000000000000000" pitchFamily="2" charset="2"/>
              <a:buChar char="Ø"/>
            </a:pPr>
            <a:r>
              <a:rPr lang="da-DK" dirty="0"/>
              <a:t>Buss</a:t>
            </a:r>
          </a:p>
          <a:p>
            <a:pPr>
              <a:buFont typeface="Wingdings" panose="05000000000000000000" pitchFamily="2" charset="2"/>
              <a:buChar char="Ø"/>
            </a:pPr>
            <a:endParaRPr lang="da-DK" dirty="0"/>
          </a:p>
          <a:p>
            <a:pPr>
              <a:buFont typeface="Wingdings" panose="05000000000000000000" pitchFamily="2" charset="2"/>
              <a:buChar char="Ø"/>
            </a:pPr>
            <a:r>
              <a:rPr lang="da-DK" dirty="0"/>
              <a:t>Evolutionspsykologien ser menneskets tanker og adfærd som resultatet af millioner af års tilpasning – vi handler stadig ud fra instinkter, der engang hjalp os med at overleve og føre generne videre.</a:t>
            </a:r>
          </a:p>
          <a:p>
            <a:pPr>
              <a:buFont typeface="Wingdings" panose="05000000000000000000" pitchFamily="2" charset="2"/>
              <a:buChar char="Ø"/>
            </a:pPr>
            <a:endParaRPr lang="da-DK" dirty="0"/>
          </a:p>
        </p:txBody>
      </p:sp>
      <p:sp>
        <p:nvSpPr>
          <p:cNvPr id="5" name="Pladsholder til indhold 4">
            <a:extLst>
              <a:ext uri="{FF2B5EF4-FFF2-40B4-BE49-F238E27FC236}">
                <a16:creationId xmlns:a16="http://schemas.microsoft.com/office/drawing/2014/main" id="{8D2F066C-7F65-35D2-8DF5-B8C3EBA53234}"/>
              </a:ext>
            </a:extLst>
          </p:cNvPr>
          <p:cNvSpPr>
            <a:spLocks noGrp="1"/>
          </p:cNvSpPr>
          <p:nvPr>
            <p:ph sz="half" idx="2"/>
          </p:nvPr>
        </p:nvSpPr>
        <p:spPr>
          <a:xfrm>
            <a:off x="4648200" y="1600200"/>
            <a:ext cx="4244280" cy="4525963"/>
          </a:xfrm>
        </p:spPr>
        <p:txBody>
          <a:bodyPr>
            <a:normAutofit fontScale="70000" lnSpcReduction="20000"/>
          </a:bodyPr>
          <a:lstStyle/>
          <a:p>
            <a:pPr marL="0" indent="0">
              <a:buNone/>
            </a:pPr>
            <a:r>
              <a:rPr lang="da-DK" b="1" dirty="0"/>
              <a:t>Gymnasiefest – evolutionspsykologi</a:t>
            </a:r>
          </a:p>
          <a:p>
            <a:pPr marL="0" indent="0">
              <a:buNone/>
            </a:pPr>
            <a:endParaRPr lang="da-DK" dirty="0"/>
          </a:p>
          <a:p>
            <a:pPr>
              <a:buFont typeface="Arial" panose="020B0604020202020204" pitchFamily="34" charset="0"/>
              <a:buChar char="•"/>
            </a:pPr>
            <a:r>
              <a:rPr lang="da-DK" b="1" dirty="0"/>
              <a:t>Naturlig selektion:</a:t>
            </a:r>
            <a:r>
              <a:rPr lang="da-DK" dirty="0"/>
              <a:t> Sjove, udadvendte eller gode dansere tiltrækker opmærksomhed.</a:t>
            </a:r>
          </a:p>
          <a:p>
            <a:pPr>
              <a:buFont typeface="Arial" panose="020B0604020202020204" pitchFamily="34" charset="0"/>
              <a:buChar char="•"/>
            </a:pPr>
            <a:endParaRPr lang="da-DK" dirty="0"/>
          </a:p>
          <a:p>
            <a:pPr>
              <a:buFont typeface="Arial" panose="020B0604020202020204" pitchFamily="34" charset="0"/>
              <a:buChar char="•"/>
            </a:pPr>
            <a:r>
              <a:rPr lang="da-DK" b="1" dirty="0"/>
              <a:t>Gener:</a:t>
            </a:r>
            <a:r>
              <a:rPr lang="da-DK" dirty="0"/>
              <a:t> Vi prøver stadig ubevidst at gøre indtryk og vise styrke/omsorg.</a:t>
            </a:r>
          </a:p>
          <a:p>
            <a:pPr>
              <a:buFont typeface="Arial" panose="020B0604020202020204" pitchFamily="34" charset="0"/>
              <a:buChar char="•"/>
            </a:pPr>
            <a:endParaRPr lang="da-DK" dirty="0"/>
          </a:p>
          <a:p>
            <a:pPr>
              <a:buFont typeface="Arial" panose="020B0604020202020204" pitchFamily="34" charset="0"/>
              <a:buChar char="•"/>
            </a:pPr>
            <a:r>
              <a:rPr lang="da-DK" b="1" dirty="0"/>
              <a:t>Tilknytning:</a:t>
            </a:r>
            <a:r>
              <a:rPr lang="da-DK" dirty="0"/>
              <a:t> Vi holder os ofte til nære venner for tryghed.</a:t>
            </a:r>
          </a:p>
          <a:p>
            <a:pPr>
              <a:buFont typeface="Arial" panose="020B0604020202020204" pitchFamily="34" charset="0"/>
              <a:buChar char="•"/>
            </a:pPr>
            <a:endParaRPr lang="da-DK" dirty="0"/>
          </a:p>
          <a:p>
            <a:pPr>
              <a:buFont typeface="Arial" panose="020B0604020202020204" pitchFamily="34" charset="0"/>
              <a:buChar char="•"/>
            </a:pPr>
            <a:r>
              <a:rPr lang="da-DK" b="1" dirty="0"/>
              <a:t>Partnervalg:</a:t>
            </a:r>
            <a:r>
              <a:rPr lang="da-DK" dirty="0"/>
              <a:t> Attraktivitet påvirkes af sundhed, selvtillid og status.</a:t>
            </a:r>
          </a:p>
        </p:txBody>
      </p:sp>
    </p:spTree>
    <p:extLst>
      <p:ext uri="{BB962C8B-B14F-4D97-AF65-F5344CB8AC3E}">
        <p14:creationId xmlns:p14="http://schemas.microsoft.com/office/powerpoint/2010/main" val="1881737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F2CAA-7FA7-F45B-EF4A-901EC36877F6}"/>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89097A6-2DA4-A234-F0C7-3A3F4ABA748C}"/>
              </a:ext>
            </a:extLst>
          </p:cNvPr>
          <p:cNvGraphicFramePr/>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67FDE5E0-EABA-969C-B9E2-C6FC681962A3}"/>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19B3A048-36F6-F761-55A1-652DB0CD54E3}"/>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solidFill>
                  <a:srgbClr val="FFFF00"/>
                </a:solidFill>
              </a:rPr>
              <a:t>Neuro-psykologi</a:t>
            </a:r>
            <a:endParaRPr lang="da-DK" sz="2400" dirty="0">
              <a:solidFill>
                <a:srgbClr val="FFFF00"/>
              </a:solidFill>
            </a:endParaRPr>
          </a:p>
        </p:txBody>
      </p:sp>
      <p:cxnSp>
        <p:nvCxnSpPr>
          <p:cNvPr id="6" name="Lige forbindelse 5">
            <a:extLst>
              <a:ext uri="{FF2B5EF4-FFF2-40B4-BE49-F238E27FC236}">
                <a16:creationId xmlns:a16="http://schemas.microsoft.com/office/drawing/2014/main" id="{F3E949C6-CC02-ACC7-D986-7358B5E658A1}"/>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8610C894-9CE1-9719-6265-8B1D0310DC81}"/>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37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E2669-99FE-498B-B22F-5B58FFD9889D}"/>
              </a:ext>
            </a:extLst>
          </p:cNvPr>
          <p:cNvSpPr>
            <a:spLocks noGrp="1"/>
          </p:cNvSpPr>
          <p:nvPr>
            <p:ph type="title"/>
          </p:nvPr>
        </p:nvSpPr>
        <p:spPr/>
        <p:txBody>
          <a:bodyPr/>
          <a:lstStyle/>
          <a:p>
            <a:r>
              <a:rPr lang="da-DK" dirty="0"/>
              <a:t>Neuropsykologi</a:t>
            </a:r>
          </a:p>
        </p:txBody>
      </p:sp>
      <p:sp>
        <p:nvSpPr>
          <p:cNvPr id="3" name="Pladsholder til indhold 2">
            <a:extLst>
              <a:ext uri="{FF2B5EF4-FFF2-40B4-BE49-F238E27FC236}">
                <a16:creationId xmlns:a16="http://schemas.microsoft.com/office/drawing/2014/main" id="{CEB7694D-202D-0240-383F-D15B52A47008}"/>
              </a:ext>
            </a:extLst>
          </p:cNvPr>
          <p:cNvSpPr>
            <a:spLocks noGrp="1"/>
          </p:cNvSpPr>
          <p:nvPr>
            <p:ph sz="half" idx="1"/>
          </p:nvPr>
        </p:nvSpPr>
        <p:spPr/>
        <p:txBody>
          <a:bodyPr>
            <a:normAutofit fontScale="85000" lnSpcReduction="20000"/>
          </a:bodyPr>
          <a:lstStyle/>
          <a:p>
            <a:r>
              <a:rPr lang="da-DK" dirty="0"/>
              <a:t>Hjerneskadede patienter (</a:t>
            </a:r>
            <a:r>
              <a:rPr lang="da-DK" dirty="0" err="1"/>
              <a:t>Phineas</a:t>
            </a:r>
            <a:r>
              <a:rPr lang="da-DK" dirty="0"/>
              <a:t> Gage)</a:t>
            </a:r>
          </a:p>
          <a:p>
            <a:r>
              <a:rPr lang="da-DK" dirty="0"/>
              <a:t>Frygt (Amygdala)</a:t>
            </a:r>
          </a:p>
          <a:p>
            <a:r>
              <a:rPr lang="da-DK" dirty="0"/>
              <a:t>Belønningscenteret</a:t>
            </a:r>
          </a:p>
          <a:p>
            <a:pPr>
              <a:buFont typeface="Wingdings" panose="05000000000000000000" pitchFamily="2" charset="2"/>
              <a:buChar char="Ø"/>
            </a:pPr>
            <a:r>
              <a:rPr lang="da-DK" dirty="0"/>
              <a:t>Olds og Milner</a:t>
            </a:r>
          </a:p>
          <a:p>
            <a:r>
              <a:rPr lang="da-DK" dirty="0"/>
              <a:t>Hjerneskanninger</a:t>
            </a:r>
          </a:p>
          <a:p>
            <a:r>
              <a:rPr lang="da-DK" dirty="0"/>
              <a:t>Neurotransmittere (dopamin)</a:t>
            </a:r>
          </a:p>
          <a:p>
            <a:endParaRPr lang="da-DK" dirty="0"/>
          </a:p>
          <a:p>
            <a:r>
              <a:rPr lang="da-DK" dirty="0"/>
              <a:t>Neuropsykologien forbinder biologiske processer i hjernen med adfærd, følelser og kognition.</a:t>
            </a:r>
          </a:p>
        </p:txBody>
      </p:sp>
      <p:pic>
        <p:nvPicPr>
          <p:cNvPr id="2050" name="Picture 2" descr="Expérience de Olds &amp; Milner, 1954">
            <a:extLst>
              <a:ext uri="{FF2B5EF4-FFF2-40B4-BE49-F238E27FC236}">
                <a16:creationId xmlns:a16="http://schemas.microsoft.com/office/drawing/2014/main" id="{0C153929-77B5-B394-FC98-B89312FE42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63723" y="4149080"/>
            <a:ext cx="4038600" cy="1691163"/>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5A95CA53-9FAB-BB03-A07F-98B2B05E0239}"/>
              </a:ext>
            </a:extLst>
          </p:cNvPr>
          <p:cNvPicPr>
            <a:picLocks noChangeAspect="1"/>
          </p:cNvPicPr>
          <p:nvPr/>
        </p:nvPicPr>
        <p:blipFill>
          <a:blip r:embed="rId3"/>
          <a:stretch>
            <a:fillRect/>
          </a:stretch>
        </p:blipFill>
        <p:spPr>
          <a:xfrm>
            <a:off x="4804121" y="1247306"/>
            <a:ext cx="3726758" cy="2573385"/>
          </a:xfrm>
          <a:prstGeom prst="rect">
            <a:avLst/>
          </a:prstGeom>
        </p:spPr>
      </p:pic>
    </p:spTree>
    <p:extLst>
      <p:ext uri="{BB962C8B-B14F-4D97-AF65-F5344CB8AC3E}">
        <p14:creationId xmlns:p14="http://schemas.microsoft.com/office/powerpoint/2010/main" val="1593014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2A0F7-7532-2378-9E02-6883AB9C5EE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F6EF828-A279-824B-71EB-FCB7960C55C4}"/>
              </a:ext>
            </a:extLst>
          </p:cNvPr>
          <p:cNvGraphicFramePr/>
          <p:nvPr>
            <p:extLst>
              <p:ext uri="{D42A27DB-BD31-4B8C-83A1-F6EECF244321}">
                <p14:modId xmlns:p14="http://schemas.microsoft.com/office/powerpoint/2010/main" val="1150334920"/>
              </p:ext>
            </p:extLst>
          </p:nvPr>
        </p:nvGraphicFramePr>
        <p:xfrm>
          <a:off x="323528"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lipse 1">
            <a:extLst>
              <a:ext uri="{FF2B5EF4-FFF2-40B4-BE49-F238E27FC236}">
                <a16:creationId xmlns:a16="http://schemas.microsoft.com/office/drawing/2014/main" id="{4C7AC981-2E61-DE3B-08DE-1B090BC03855}"/>
              </a:ext>
            </a:extLst>
          </p:cNvPr>
          <p:cNvSpPr/>
          <p:nvPr/>
        </p:nvSpPr>
        <p:spPr>
          <a:xfrm>
            <a:off x="2483768" y="5129808"/>
            <a:ext cx="24482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Evolutions-psykologi</a:t>
            </a:r>
          </a:p>
        </p:txBody>
      </p:sp>
      <p:sp>
        <p:nvSpPr>
          <p:cNvPr id="3" name="Ellipse 2">
            <a:extLst>
              <a:ext uri="{FF2B5EF4-FFF2-40B4-BE49-F238E27FC236}">
                <a16:creationId xmlns:a16="http://schemas.microsoft.com/office/drawing/2014/main" id="{DEDC1AD9-F297-53EC-6D2C-68F53E16DCA2}"/>
              </a:ext>
            </a:extLst>
          </p:cNvPr>
          <p:cNvSpPr/>
          <p:nvPr/>
        </p:nvSpPr>
        <p:spPr>
          <a:xfrm>
            <a:off x="5045168" y="5287516"/>
            <a:ext cx="2016224" cy="147616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400" dirty="0" err="1">
                <a:solidFill>
                  <a:schemeClr val="bg1"/>
                </a:solidFill>
              </a:rPr>
              <a:t>Neuro-psykologi</a:t>
            </a:r>
            <a:endParaRPr lang="da-DK" sz="2400" dirty="0">
              <a:solidFill>
                <a:schemeClr val="bg1"/>
              </a:solidFill>
            </a:endParaRPr>
          </a:p>
        </p:txBody>
      </p:sp>
      <p:cxnSp>
        <p:nvCxnSpPr>
          <p:cNvPr id="6" name="Lige forbindelse 5">
            <a:extLst>
              <a:ext uri="{FF2B5EF4-FFF2-40B4-BE49-F238E27FC236}">
                <a16:creationId xmlns:a16="http://schemas.microsoft.com/office/drawing/2014/main" id="{96ED3931-2E3F-3439-5501-4067D6C846F8}"/>
              </a:ext>
            </a:extLst>
          </p:cNvPr>
          <p:cNvCxnSpPr/>
          <p:nvPr/>
        </p:nvCxnSpPr>
        <p:spPr>
          <a:xfrm flipH="1">
            <a:off x="4098833" y="4869160"/>
            <a:ext cx="113127" cy="260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4972739F-1810-44DE-3902-E485A87FB28B}"/>
              </a:ext>
            </a:extLst>
          </p:cNvPr>
          <p:cNvCxnSpPr/>
          <p:nvPr/>
        </p:nvCxnSpPr>
        <p:spPr>
          <a:xfrm>
            <a:off x="5220072" y="4869160"/>
            <a:ext cx="288032"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41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dirty="0"/>
              <a:t>Identificere og besvare problemstillinger…</a:t>
            </a:r>
          </a:p>
        </p:txBody>
      </p:sp>
      <p:sp>
        <p:nvSpPr>
          <p:cNvPr id="3" name="Pladsholder til indhold 2"/>
          <p:cNvSpPr>
            <a:spLocks noGrp="1"/>
          </p:cNvSpPr>
          <p:nvPr>
            <p:ph idx="1"/>
          </p:nvPr>
        </p:nvSpPr>
        <p:spPr/>
        <p:txBody>
          <a:bodyPr>
            <a:normAutofit/>
          </a:bodyPr>
          <a:lstStyle/>
          <a:p>
            <a:r>
              <a:rPr lang="da-DK" sz="2800" dirty="0"/>
              <a:t>Ud fra denne korte teorigennemgang kan I måske allerede svare på problemstillinger?</a:t>
            </a:r>
          </a:p>
          <a:p>
            <a:endParaRPr lang="da-DK" sz="2800" dirty="0"/>
          </a:p>
          <a:p>
            <a:r>
              <a:rPr lang="da-DK" sz="2800" dirty="0"/>
              <a:t>Hvorfor ryger man?</a:t>
            </a:r>
          </a:p>
          <a:p>
            <a:r>
              <a:rPr lang="da-DK" sz="2800" dirty="0"/>
              <a:t>Hvorfor får man stress?</a:t>
            </a:r>
          </a:p>
          <a:p>
            <a:r>
              <a:rPr lang="da-DK" sz="2800" dirty="0"/>
              <a:t>Hvorfor får man en tatovering?</a:t>
            </a:r>
          </a:p>
          <a:p>
            <a:r>
              <a:rPr lang="da-DK" sz="2800" dirty="0"/>
              <a:t>Hvorfor rækker man hånden op i timerne?</a:t>
            </a:r>
            <a:endParaRPr lang="da-DK" dirty="0"/>
          </a:p>
          <a:p>
            <a:pPr marL="457200" lvl="1" indent="0">
              <a:buNone/>
            </a:pPr>
            <a:endParaRPr lang="da-DK" dirty="0"/>
          </a:p>
          <a:p>
            <a:endParaRPr lang="da-DK" dirty="0"/>
          </a:p>
          <a:p>
            <a:endParaRPr lang="da-DK" dirty="0"/>
          </a:p>
          <a:p>
            <a:pPr marL="0" indent="0">
              <a:buNone/>
            </a:pPr>
            <a:endParaRPr lang="da-DK" dirty="0"/>
          </a:p>
        </p:txBody>
      </p:sp>
    </p:spTree>
    <p:extLst>
      <p:ext uri="{BB962C8B-B14F-4D97-AF65-F5344CB8AC3E}">
        <p14:creationId xmlns:p14="http://schemas.microsoft.com/office/powerpoint/2010/main" val="207590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46E2-8918-2883-2C1A-B6D29074A7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B99B98-BC0C-B587-0F2F-2DE04C585317}"/>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A1F0C538-FD95-0F3C-574C-A42A5927A36E}"/>
              </a:ext>
            </a:extLst>
          </p:cNvPr>
          <p:cNvSpPr>
            <a:spLocks noGrp="1"/>
          </p:cNvSpPr>
          <p:nvPr>
            <p:ph sz="half" idx="1"/>
          </p:nvPr>
        </p:nvSpPr>
        <p:spPr>
          <a:xfrm>
            <a:off x="457200" y="1600200"/>
            <a:ext cx="8003232" cy="4525963"/>
          </a:xfrm>
        </p:spPr>
        <p:txBody>
          <a:bodyPr/>
          <a:lstStyle/>
          <a:p>
            <a:r>
              <a:rPr lang="da-DK" dirty="0"/>
              <a:t>30 år gammel</a:t>
            </a:r>
          </a:p>
          <a:p>
            <a:r>
              <a:rPr lang="da-DK" dirty="0"/>
              <a:t>Aarhus</a:t>
            </a:r>
          </a:p>
          <a:p>
            <a:r>
              <a:rPr lang="da-DK" dirty="0"/>
              <a:t>Folkeskolelærer i 2020</a:t>
            </a:r>
          </a:p>
          <a:p>
            <a:r>
              <a:rPr lang="da-DK" dirty="0"/>
              <a:t>Efterskolelærer i seks år</a:t>
            </a:r>
          </a:p>
        </p:txBody>
      </p:sp>
    </p:spTree>
    <p:extLst>
      <p:ext uri="{BB962C8B-B14F-4D97-AF65-F5344CB8AC3E}">
        <p14:creationId xmlns:p14="http://schemas.microsoft.com/office/powerpoint/2010/main" val="181236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041B-C7A7-41CB-715F-6F60A69A3C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D4218D-11D2-3C51-51FC-9B72BE24DC57}"/>
              </a:ext>
            </a:extLst>
          </p:cNvPr>
          <p:cNvSpPr>
            <a:spLocks noGrp="1"/>
          </p:cNvSpPr>
          <p:nvPr>
            <p:ph type="title"/>
          </p:nvPr>
        </p:nvSpPr>
        <p:spPr/>
        <p:txBody>
          <a:bodyPr>
            <a:noAutofit/>
          </a:bodyPr>
          <a:lstStyle/>
          <a:p>
            <a:r>
              <a:rPr lang="da-DK" sz="3600" dirty="0"/>
              <a:t>Tak for i dag!</a:t>
            </a:r>
          </a:p>
        </p:txBody>
      </p:sp>
    </p:spTree>
    <p:extLst>
      <p:ext uri="{BB962C8B-B14F-4D97-AF65-F5344CB8AC3E}">
        <p14:creationId xmlns:p14="http://schemas.microsoft.com/office/powerpoint/2010/main" val="141680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B553-A143-6E2C-BF9A-5A7F590113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1A554B-F563-F3EF-95E6-78609D16D97C}"/>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B037BFC6-9E58-F1E4-CB37-E1796E836EA7}"/>
              </a:ext>
            </a:extLst>
          </p:cNvPr>
          <p:cNvSpPr>
            <a:spLocks noGrp="1"/>
          </p:cNvSpPr>
          <p:nvPr>
            <p:ph sz="half" idx="1"/>
          </p:nvPr>
        </p:nvSpPr>
        <p:spPr>
          <a:xfrm>
            <a:off x="457200" y="1600200"/>
            <a:ext cx="8003232" cy="4525963"/>
          </a:xfrm>
        </p:spPr>
        <p:txBody>
          <a:bodyPr/>
          <a:lstStyle/>
          <a:p>
            <a:r>
              <a:rPr lang="da-DK" dirty="0"/>
              <a:t>30 år gammel</a:t>
            </a:r>
          </a:p>
          <a:p>
            <a:r>
              <a:rPr lang="da-DK" dirty="0"/>
              <a:t>Aarhus</a:t>
            </a:r>
          </a:p>
          <a:p>
            <a:r>
              <a:rPr lang="da-DK" dirty="0"/>
              <a:t>Folkeskolelærer i 2020</a:t>
            </a:r>
          </a:p>
          <a:p>
            <a:r>
              <a:rPr lang="da-DK" dirty="0"/>
              <a:t>Efterskolelærer i seks år</a:t>
            </a:r>
          </a:p>
          <a:p>
            <a:r>
              <a:rPr lang="da-DK" dirty="0"/>
              <a:t>Skriver speciale i Musikvidenskab og Psykologi</a:t>
            </a:r>
          </a:p>
        </p:txBody>
      </p:sp>
    </p:spTree>
    <p:extLst>
      <p:ext uri="{BB962C8B-B14F-4D97-AF65-F5344CB8AC3E}">
        <p14:creationId xmlns:p14="http://schemas.microsoft.com/office/powerpoint/2010/main" val="105934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2B680-39CD-6F6E-A354-9C87869E3E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950B17-7FBC-B702-D118-3D196E765221}"/>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9B66AD69-2B8A-5EDF-6F33-B2E404B8C1C1}"/>
              </a:ext>
            </a:extLst>
          </p:cNvPr>
          <p:cNvSpPr>
            <a:spLocks noGrp="1"/>
          </p:cNvSpPr>
          <p:nvPr>
            <p:ph sz="half" idx="1"/>
          </p:nvPr>
        </p:nvSpPr>
        <p:spPr>
          <a:xfrm>
            <a:off x="457200" y="1600200"/>
            <a:ext cx="8003232" cy="4525963"/>
          </a:xfrm>
        </p:spPr>
        <p:txBody>
          <a:bodyPr/>
          <a:lstStyle/>
          <a:p>
            <a:r>
              <a:rPr lang="da-DK" dirty="0"/>
              <a:t>30 år gammel</a:t>
            </a:r>
          </a:p>
          <a:p>
            <a:r>
              <a:rPr lang="da-DK" dirty="0"/>
              <a:t>Aarhus</a:t>
            </a:r>
          </a:p>
          <a:p>
            <a:r>
              <a:rPr lang="da-DK" dirty="0"/>
              <a:t>Folkeskolelærer i 2020</a:t>
            </a:r>
          </a:p>
          <a:p>
            <a:r>
              <a:rPr lang="da-DK" dirty="0"/>
              <a:t>Efterskolelærer i seks år</a:t>
            </a:r>
          </a:p>
          <a:p>
            <a:r>
              <a:rPr lang="da-DK" dirty="0"/>
              <a:t>Skriver speciale i Musikvidenskab og Psykologi</a:t>
            </a:r>
          </a:p>
          <a:p>
            <a:r>
              <a:rPr lang="da-DK" dirty="0"/>
              <a:t>Vikar frem til vinterferien 2026</a:t>
            </a:r>
          </a:p>
        </p:txBody>
      </p:sp>
    </p:spTree>
    <p:extLst>
      <p:ext uri="{BB962C8B-B14F-4D97-AF65-F5344CB8AC3E}">
        <p14:creationId xmlns:p14="http://schemas.microsoft.com/office/powerpoint/2010/main" val="105401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04264-D9D0-04CB-9634-9DAB424142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40A154-8235-C1CC-1715-307D4E26895E}"/>
              </a:ext>
            </a:extLst>
          </p:cNvPr>
          <p:cNvSpPr>
            <a:spLocks noGrp="1"/>
          </p:cNvSpPr>
          <p:nvPr>
            <p:ph type="title"/>
          </p:nvPr>
        </p:nvSpPr>
        <p:spPr/>
        <p:txBody>
          <a:bodyPr/>
          <a:lstStyle/>
          <a:p>
            <a:r>
              <a:rPr lang="da-DK" dirty="0"/>
              <a:t>EHD - Esben Høgh Dahlgaard</a:t>
            </a:r>
          </a:p>
        </p:txBody>
      </p:sp>
      <p:sp>
        <p:nvSpPr>
          <p:cNvPr id="3" name="Pladsholder til indhold 2">
            <a:extLst>
              <a:ext uri="{FF2B5EF4-FFF2-40B4-BE49-F238E27FC236}">
                <a16:creationId xmlns:a16="http://schemas.microsoft.com/office/drawing/2014/main" id="{3FE25DA4-431E-BF2B-2370-BAA7C994CE7D}"/>
              </a:ext>
            </a:extLst>
          </p:cNvPr>
          <p:cNvSpPr>
            <a:spLocks noGrp="1"/>
          </p:cNvSpPr>
          <p:nvPr>
            <p:ph sz="half" idx="1"/>
          </p:nvPr>
        </p:nvSpPr>
        <p:spPr>
          <a:xfrm>
            <a:off x="457200" y="1600200"/>
            <a:ext cx="8003232" cy="4525963"/>
          </a:xfrm>
        </p:spPr>
        <p:txBody>
          <a:bodyPr/>
          <a:lstStyle/>
          <a:p>
            <a:r>
              <a:rPr lang="da-DK" dirty="0"/>
              <a:t>30 år gammel</a:t>
            </a:r>
          </a:p>
          <a:p>
            <a:r>
              <a:rPr lang="da-DK" dirty="0"/>
              <a:t>Aarhus</a:t>
            </a:r>
          </a:p>
          <a:p>
            <a:r>
              <a:rPr lang="da-DK" dirty="0"/>
              <a:t>Folkeskolelærer i 2020</a:t>
            </a:r>
          </a:p>
          <a:p>
            <a:r>
              <a:rPr lang="da-DK" dirty="0"/>
              <a:t>Efterskolelærer i seks år</a:t>
            </a:r>
          </a:p>
          <a:p>
            <a:r>
              <a:rPr lang="da-DK" dirty="0"/>
              <a:t>Skriver speciale i Musikvidenskab og Psykologi</a:t>
            </a:r>
          </a:p>
          <a:p>
            <a:r>
              <a:rPr lang="da-DK" dirty="0"/>
              <a:t>Vikar frem til vinterferien 2026</a:t>
            </a:r>
          </a:p>
          <a:p>
            <a:r>
              <a:rPr lang="da-DK" dirty="0"/>
              <a:t>Synger i kor, spiller i band og fan af det meste sport!</a:t>
            </a:r>
          </a:p>
        </p:txBody>
      </p:sp>
    </p:spTree>
    <p:extLst>
      <p:ext uri="{BB962C8B-B14F-4D97-AF65-F5344CB8AC3E}">
        <p14:creationId xmlns:p14="http://schemas.microsoft.com/office/powerpoint/2010/main" val="3877559396"/>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13767</TotalTime>
  <Words>1864</Words>
  <Application>Microsoft Macintosh PowerPoint</Application>
  <PresentationFormat>Skærmshow (4:3)</PresentationFormat>
  <Paragraphs>450</Paragraphs>
  <Slides>60</Slides>
  <Notes>4</Notes>
  <HiddenSlides>0</HiddenSlides>
  <MMClips>4</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60</vt:i4>
      </vt:variant>
    </vt:vector>
  </HeadingPairs>
  <TitlesOfParts>
    <vt:vector size="64" baseType="lpstr">
      <vt:lpstr>Arial</vt:lpstr>
      <vt:lpstr>Calibri</vt:lpstr>
      <vt:lpstr>Wingdings</vt:lpstr>
      <vt:lpstr>Kontortema</vt:lpstr>
      <vt:lpstr>Introduktion til Psykologi C</vt:lpstr>
      <vt:lpstr>EHD - Esben Høgh Dahlgaard</vt:lpstr>
      <vt:lpstr>EHD - Esben Høgh Dahlgaard</vt:lpstr>
      <vt:lpstr>EHD - Esben Høgh Dahlgaard</vt:lpstr>
      <vt:lpstr>EHD - Esben Høgh Dahlgaard</vt:lpstr>
      <vt:lpstr>EHD - Esben Høgh Dahlgaard</vt:lpstr>
      <vt:lpstr>EHD - Esben Høgh Dahlgaard</vt:lpstr>
      <vt:lpstr>EHD - Esben Høgh Dahlgaard</vt:lpstr>
      <vt:lpstr>EHD - Esben Høgh Dahlgaard</vt:lpstr>
      <vt:lpstr>Hvem er I?</vt:lpstr>
      <vt:lpstr>Hvem er I?</vt:lpstr>
      <vt:lpstr>Hvem er I?</vt:lpstr>
      <vt:lpstr>Hvem er I?</vt:lpstr>
      <vt:lpstr>Hvem er I?</vt:lpstr>
      <vt:lpstr>Hvem er I?</vt:lpstr>
      <vt:lpstr>Hvem er I?</vt:lpstr>
      <vt:lpstr>Hvem er I?</vt:lpstr>
      <vt:lpstr>Hvem er I?</vt:lpstr>
      <vt:lpstr>Hvem er I?</vt:lpstr>
      <vt:lpstr>Hvem er I?</vt:lpstr>
      <vt:lpstr>Hvem er I?</vt:lpstr>
      <vt:lpstr>Hvem er I?</vt:lpstr>
      <vt:lpstr>HVAD ER DET?</vt:lpstr>
      <vt:lpstr>Psykologi: Menneskets adfærd (+ indre og ydre faktorer, som påvirker den)</vt:lpstr>
      <vt:lpstr>Videnskaben, psykologi, har en historie med mange traditioner til at forstå menneskets adfærd.  - Alle tre fakulteter/hovedområder er repræsenterede og der er stor forskel på, hvordan viden metodisk er fremkommet!  🔬 Naturvidenskabelig tilgang – biologiske og fysiske processer (hjernen, hormoner, nervesystem) - Eksperimenter og målinger (naturvidenskab)  🌍  Samfundsvidenskabelig tilgang – sociale, kulturelle og miljømæssige faktorer - Observationer, spørgeskemaer, statistik (samfundsvidenskab)  🎭  Humanistisk tilgang – individets oplevelser, tanker, følelser og mening - Interviews, fortolkning, tekstanalyse (humaniora)  Kort sagt: Psykologi er en blanding af forskellige videnskabelige tilgange – vigtigt at kende forskellene. </vt:lpstr>
      <vt:lpstr>Rammerne</vt:lpstr>
      <vt:lpstr>Prøveform</vt:lpstr>
      <vt:lpstr>Faglige mål (uddrag)</vt:lpstr>
      <vt:lpstr>Psykologiens kernestof</vt:lpstr>
      <vt:lpstr>Hvordan kan psykologien forklare menneskelig adfærd?</vt:lpstr>
      <vt:lpstr>Hvordan kan psykologien forklare menneskelig adfærd?</vt:lpstr>
      <vt:lpstr>PowerPoint-præsentation</vt:lpstr>
      <vt:lpstr>PowerPoint-præsentation</vt:lpstr>
      <vt:lpstr>.</vt:lpstr>
      <vt:lpstr>.</vt:lpstr>
      <vt:lpstr>PowerPoint-præsentation</vt:lpstr>
      <vt:lpstr>Behaviorismen (1913)</vt:lpstr>
      <vt:lpstr>Klassisk betingning</vt:lpstr>
      <vt:lpstr>Behaviorismen (1913)</vt:lpstr>
      <vt:lpstr>Social indlæringsteori</vt:lpstr>
      <vt:lpstr>PowerPoint-præsentation</vt:lpstr>
      <vt:lpstr>Kognitiv psykologi</vt:lpstr>
      <vt:lpstr>Kognitiv psykologi</vt:lpstr>
      <vt:lpstr>Introduktion til Psykologi C</vt:lpstr>
      <vt:lpstr>Kognitiv psykologi</vt:lpstr>
      <vt:lpstr>Kognitiv psykologi</vt:lpstr>
      <vt:lpstr>PowerPoint-præsentation</vt:lpstr>
      <vt:lpstr>Eksistenspsykologien og humanistisk psykologi</vt:lpstr>
      <vt:lpstr>Eksistenspsykologien og humanistisk psykologi</vt:lpstr>
      <vt:lpstr>PowerPoint-præsentation</vt:lpstr>
      <vt:lpstr>Socialpsykologi/postmoderne psykologi</vt:lpstr>
      <vt:lpstr>Socialpsykologi/postmoderne psykologi</vt:lpstr>
      <vt:lpstr>PowerPoint-præsentation</vt:lpstr>
      <vt:lpstr>Evolutionspsykologien</vt:lpstr>
      <vt:lpstr>Evolutionspsykologien</vt:lpstr>
      <vt:lpstr>PowerPoint-præsentation</vt:lpstr>
      <vt:lpstr>Neuropsykologi</vt:lpstr>
      <vt:lpstr>PowerPoint-præsentation</vt:lpstr>
      <vt:lpstr>Identificere og besvare problemstillinger…</vt:lpstr>
      <vt:lpstr>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 psykologi c</dc:title>
  <dc:creator>Majbritt Overgaard Schou</dc:creator>
  <cp:lastModifiedBy>Esben Høgh Dahlgaard</cp:lastModifiedBy>
  <cp:revision>8</cp:revision>
  <dcterms:created xsi:type="dcterms:W3CDTF">2019-08-19T10:21:39Z</dcterms:created>
  <dcterms:modified xsi:type="dcterms:W3CDTF">2025-08-18T05:35:46Z</dcterms:modified>
</cp:coreProperties>
</file>