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68" r:id="rId3"/>
    <p:sldId id="272" r:id="rId4"/>
    <p:sldId id="271" r:id="rId5"/>
    <p:sldId id="265" r:id="rId6"/>
    <p:sldId id="266" r:id="rId7"/>
    <p:sldId id="258" r:id="rId8"/>
  </p:sldIdLst>
  <p:sldSz cx="12192000" cy="6858000"/>
  <p:notesSz cx="6797675" cy="9928225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4EB092-01AB-4961-B3CF-65FC584D2F51}" v="7" dt="2025-08-22T07:41:05.5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tte Seligmann Nielsen" userId="f986d084-00b8-46af-9940-01554cfc64ac" providerId="ADAL" clId="{624EB092-01AB-4961-B3CF-65FC584D2F51}"/>
    <pc:docChg chg="custSel addSld modSld">
      <pc:chgData name="Gitte Seligmann Nielsen" userId="f986d084-00b8-46af-9940-01554cfc64ac" providerId="ADAL" clId="{624EB092-01AB-4961-B3CF-65FC584D2F51}" dt="2025-08-22T07:41:05.570" v="406"/>
      <pc:docMkLst>
        <pc:docMk/>
      </pc:docMkLst>
      <pc:sldChg chg="addSp modSp new mod setBg modAnim">
        <pc:chgData name="Gitte Seligmann Nielsen" userId="f986d084-00b8-46af-9940-01554cfc64ac" providerId="ADAL" clId="{624EB092-01AB-4961-B3CF-65FC584D2F51}" dt="2025-08-22T07:41:05.570" v="406"/>
        <pc:sldMkLst>
          <pc:docMk/>
          <pc:sldMk cId="3125320452" sldId="271"/>
        </pc:sldMkLst>
        <pc:spChg chg="mod">
          <ac:chgData name="Gitte Seligmann Nielsen" userId="f986d084-00b8-46af-9940-01554cfc64ac" providerId="ADAL" clId="{624EB092-01AB-4961-B3CF-65FC584D2F51}" dt="2025-08-22T07:40:20.034" v="400" actId="26606"/>
          <ac:spMkLst>
            <pc:docMk/>
            <pc:sldMk cId="3125320452" sldId="271"/>
            <ac:spMk id="2" creationId="{C7B7E64F-87EB-9922-ADEA-2345BCD98D14}"/>
          </ac:spMkLst>
        </pc:spChg>
        <pc:spChg chg="mod">
          <ac:chgData name="Gitte Seligmann Nielsen" userId="f986d084-00b8-46af-9940-01554cfc64ac" providerId="ADAL" clId="{624EB092-01AB-4961-B3CF-65FC584D2F51}" dt="2025-08-22T07:40:36.213" v="403" actId="20578"/>
          <ac:spMkLst>
            <pc:docMk/>
            <pc:sldMk cId="3125320452" sldId="271"/>
            <ac:spMk id="3" creationId="{8CBD32DE-D3F5-6971-5868-2B7665EEDA78}"/>
          </ac:spMkLst>
        </pc:spChg>
        <pc:spChg chg="add">
          <ac:chgData name="Gitte Seligmann Nielsen" userId="f986d084-00b8-46af-9940-01554cfc64ac" providerId="ADAL" clId="{624EB092-01AB-4961-B3CF-65FC584D2F51}" dt="2025-08-22T07:40:20.034" v="400" actId="26606"/>
          <ac:spMkLst>
            <pc:docMk/>
            <pc:sldMk cId="3125320452" sldId="271"/>
            <ac:spMk id="9" creationId="{45D37F4E-DDB4-456B-97E0-9937730A039F}"/>
          </ac:spMkLst>
        </pc:spChg>
        <pc:spChg chg="add">
          <ac:chgData name="Gitte Seligmann Nielsen" userId="f986d084-00b8-46af-9940-01554cfc64ac" providerId="ADAL" clId="{624EB092-01AB-4961-B3CF-65FC584D2F51}" dt="2025-08-22T07:40:20.034" v="400" actId="26606"/>
          <ac:spMkLst>
            <pc:docMk/>
            <pc:sldMk cId="3125320452" sldId="271"/>
            <ac:spMk id="11" creationId="{B2DD41CD-8F47-4F56-AD12-4E2FF7696987}"/>
          </ac:spMkLst>
        </pc:spChg>
        <pc:picChg chg="add mod">
          <ac:chgData name="Gitte Seligmann Nielsen" userId="f986d084-00b8-46af-9940-01554cfc64ac" providerId="ADAL" clId="{624EB092-01AB-4961-B3CF-65FC584D2F51}" dt="2025-08-22T07:40:32.573" v="402" actId="27614"/>
          <ac:picMkLst>
            <pc:docMk/>
            <pc:sldMk cId="3125320452" sldId="271"/>
            <ac:picMk id="4" creationId="{F3FA6B6F-D4B4-55B0-5DFC-5F1591623DAA}"/>
          </ac:picMkLst>
        </pc:picChg>
      </pc:sldChg>
    </pc:docChg>
  </pc:docChgLst>
  <pc:docChgLst>
    <pc:chgData name="Gitte Seligmann Nielsen" userId="f986d084-00b8-46af-9940-01554cfc64ac" providerId="ADAL" clId="{8657C63C-48AA-4A65-B0BE-33EF1BD17B6B}"/>
    <pc:docChg chg="modSld">
      <pc:chgData name="Gitte Seligmann Nielsen" userId="f986d084-00b8-46af-9940-01554cfc64ac" providerId="ADAL" clId="{8657C63C-48AA-4A65-B0BE-33EF1BD17B6B}" dt="2023-08-29T15:27:15.645" v="20" actId="20577"/>
      <pc:docMkLst>
        <pc:docMk/>
      </pc:docMkLst>
      <pc:sldChg chg="modSp mod">
        <pc:chgData name="Gitte Seligmann Nielsen" userId="f986d084-00b8-46af-9940-01554cfc64ac" providerId="ADAL" clId="{8657C63C-48AA-4A65-B0BE-33EF1BD17B6B}" dt="2023-08-29T15:27:15.645" v="20" actId="20577"/>
        <pc:sldMkLst>
          <pc:docMk/>
          <pc:sldMk cId="3333093639" sldId="266"/>
        </pc:sldMkLst>
      </pc:sldChg>
    </pc:docChg>
  </pc:docChgLst>
  <pc:docChgLst>
    <pc:chgData name="Gitte Seligmann Nielsen" userId="f986d084-00b8-46af-9940-01554cfc64ac" providerId="ADAL" clId="{E8C3A6D3-4405-40DA-BB33-6DE7C503B7FB}"/>
    <pc:docChg chg="undo custSel addSld delSld modSld">
      <pc:chgData name="Gitte Seligmann Nielsen" userId="f986d084-00b8-46af-9940-01554cfc64ac" providerId="ADAL" clId="{E8C3A6D3-4405-40DA-BB33-6DE7C503B7FB}" dt="2022-08-21T10:41:06.779" v="465" actId="20577"/>
      <pc:docMkLst>
        <pc:docMk/>
      </pc:docMkLst>
      <pc:sldChg chg="modSp add del mod">
        <pc:chgData name="Gitte Seligmann Nielsen" userId="f986d084-00b8-46af-9940-01554cfc64ac" providerId="ADAL" clId="{E8C3A6D3-4405-40DA-BB33-6DE7C503B7FB}" dt="2022-08-21T10:14:36.551" v="106" actId="47"/>
        <pc:sldMkLst>
          <pc:docMk/>
          <pc:sldMk cId="2845255027" sldId="264"/>
        </pc:sldMkLst>
      </pc:sldChg>
      <pc:sldChg chg="modSp mod">
        <pc:chgData name="Gitte Seligmann Nielsen" userId="f986d084-00b8-46af-9940-01554cfc64ac" providerId="ADAL" clId="{E8C3A6D3-4405-40DA-BB33-6DE7C503B7FB}" dt="2022-08-21T10:41:06.779" v="465" actId="20577"/>
        <pc:sldMkLst>
          <pc:docMk/>
          <pc:sldMk cId="1163006587" sldId="265"/>
        </pc:sldMkLst>
      </pc:sldChg>
      <pc:sldChg chg="addSp modSp new mod setBg">
        <pc:chgData name="Gitte Seligmann Nielsen" userId="f986d084-00b8-46af-9940-01554cfc64ac" providerId="ADAL" clId="{E8C3A6D3-4405-40DA-BB33-6DE7C503B7FB}" dt="2022-08-21T10:14:42.629" v="107" actId="20577"/>
        <pc:sldMkLst>
          <pc:docMk/>
          <pc:sldMk cId="1687493803" sldId="268"/>
        </pc:sldMkLst>
      </pc:sldChg>
      <pc:sldChg chg="addSp delSp modSp new mod setBg">
        <pc:chgData name="Gitte Seligmann Nielsen" userId="f986d084-00b8-46af-9940-01554cfc64ac" providerId="ADAL" clId="{E8C3A6D3-4405-40DA-BB33-6DE7C503B7FB}" dt="2022-08-21T10:36:02.024" v="370" actId="14100"/>
        <pc:sldMkLst>
          <pc:docMk/>
          <pc:sldMk cId="3723013234" sldId="269"/>
        </pc:sldMkLst>
      </pc:sldChg>
      <pc:sldChg chg="new del">
        <pc:chgData name="Gitte Seligmann Nielsen" userId="f986d084-00b8-46af-9940-01554cfc64ac" providerId="ADAL" clId="{E8C3A6D3-4405-40DA-BB33-6DE7C503B7FB}" dt="2022-08-21T10:20:08.830" v="109" actId="680"/>
        <pc:sldMkLst>
          <pc:docMk/>
          <pc:sldMk cId="4289574813" sldId="269"/>
        </pc:sldMkLst>
      </pc:sldChg>
      <pc:sldChg chg="addSp modSp new mod modAnim">
        <pc:chgData name="Gitte Seligmann Nielsen" userId="f986d084-00b8-46af-9940-01554cfc64ac" providerId="ADAL" clId="{E8C3A6D3-4405-40DA-BB33-6DE7C503B7FB}" dt="2022-08-21T10:37:15.996" v="371"/>
        <pc:sldMkLst>
          <pc:docMk/>
          <pc:sldMk cId="3602734568" sldId="27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B39968-C0DE-46EB-B698-DAF2E5F5F273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D5A688-02EB-460D-A642-3BD071606FD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71718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3CFD2-6D98-4EDD-9FDF-2C843018EB45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BCFE-1523-465B-93E9-F47A702290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56182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3CFD2-6D98-4EDD-9FDF-2C843018EB45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BCFE-1523-465B-93E9-F47A702290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07267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3CFD2-6D98-4EDD-9FDF-2C843018EB45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BCFE-1523-465B-93E9-F47A702290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1421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3CFD2-6D98-4EDD-9FDF-2C843018EB45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BCFE-1523-465B-93E9-F47A702290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82884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3CFD2-6D98-4EDD-9FDF-2C843018EB45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BCFE-1523-465B-93E9-F47A702290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38078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3CFD2-6D98-4EDD-9FDF-2C843018EB45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BCFE-1523-465B-93E9-F47A702290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50640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3CFD2-6D98-4EDD-9FDF-2C843018EB45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BCFE-1523-465B-93E9-F47A702290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31943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3CFD2-6D98-4EDD-9FDF-2C843018EB45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BCFE-1523-465B-93E9-F47A702290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06744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3CFD2-6D98-4EDD-9FDF-2C843018EB45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BCFE-1523-465B-93E9-F47A702290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5634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3CFD2-6D98-4EDD-9FDF-2C843018EB45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BCFE-1523-465B-93E9-F47A702290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9510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3CFD2-6D98-4EDD-9FDF-2C843018EB45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BCFE-1523-465B-93E9-F47A702290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18855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3CFD2-6D98-4EDD-9FDF-2C843018EB45}" type="datetimeFigureOut">
              <a:rPr lang="da-DK" smtClean="0"/>
              <a:t>04.10.2025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0BCFE-1523-465B-93E9-F47A702290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2430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u="sng" dirty="0"/>
              <a:t>Multitasking</a:t>
            </a:r>
          </a:p>
        </p:txBody>
      </p:sp>
      <p:pic>
        <p:nvPicPr>
          <p:cNvPr id="1026" name="Picture 2" descr="Billedresultat for multitaski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4680" y="2005999"/>
            <a:ext cx="3445340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4002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825AC39-5F85-4CAA-8A81-A1287086B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95DA4D23-37FC-4B90-8188-F0377C5FF4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4417162" cy="6858000"/>
          </a:xfrm>
          <a:custGeom>
            <a:avLst/>
            <a:gdLst>
              <a:gd name="connsiteX0" fmla="*/ 0 w 4417162"/>
              <a:gd name="connsiteY0" fmla="*/ 0 h 6858000"/>
              <a:gd name="connsiteX1" fmla="*/ 144378 w 4417162"/>
              <a:gd name="connsiteY1" fmla="*/ 0 h 6858000"/>
              <a:gd name="connsiteX2" fmla="*/ 2310062 w 4417162"/>
              <a:gd name="connsiteY2" fmla="*/ 0 h 6858000"/>
              <a:gd name="connsiteX3" fmla="*/ 4227367 w 4417162"/>
              <a:gd name="connsiteY3" fmla="*/ 0 h 6858000"/>
              <a:gd name="connsiteX4" fmla="*/ 4232407 w 4417162"/>
              <a:gd name="connsiteY4" fmla="*/ 66675 h 6858000"/>
              <a:gd name="connsiteX5" fmla="*/ 4240804 w 4417162"/>
              <a:gd name="connsiteY5" fmla="*/ 122237 h 6858000"/>
              <a:gd name="connsiteX6" fmla="*/ 4250882 w 4417162"/>
              <a:gd name="connsiteY6" fmla="*/ 174625 h 6858000"/>
              <a:gd name="connsiteX7" fmla="*/ 4267678 w 4417162"/>
              <a:gd name="connsiteY7" fmla="*/ 217487 h 6858000"/>
              <a:gd name="connsiteX8" fmla="*/ 4284474 w 4417162"/>
              <a:gd name="connsiteY8" fmla="*/ 260350 h 6858000"/>
              <a:gd name="connsiteX9" fmla="*/ 4304629 w 4417162"/>
              <a:gd name="connsiteY9" fmla="*/ 296862 h 6858000"/>
              <a:gd name="connsiteX10" fmla="*/ 4324784 w 4417162"/>
              <a:gd name="connsiteY10" fmla="*/ 334962 h 6858000"/>
              <a:gd name="connsiteX11" fmla="*/ 4343260 w 4417162"/>
              <a:gd name="connsiteY11" fmla="*/ 369887 h 6858000"/>
              <a:gd name="connsiteX12" fmla="*/ 4361735 w 4417162"/>
              <a:gd name="connsiteY12" fmla="*/ 409575 h 6858000"/>
              <a:gd name="connsiteX13" fmla="*/ 4378531 w 4417162"/>
              <a:gd name="connsiteY13" fmla="*/ 450850 h 6858000"/>
              <a:gd name="connsiteX14" fmla="*/ 4393648 w 4417162"/>
              <a:gd name="connsiteY14" fmla="*/ 496887 h 6858000"/>
              <a:gd name="connsiteX15" fmla="*/ 4405405 w 4417162"/>
              <a:gd name="connsiteY15" fmla="*/ 546100 h 6858000"/>
              <a:gd name="connsiteX16" fmla="*/ 4413803 w 4417162"/>
              <a:gd name="connsiteY16" fmla="*/ 606425 h 6858000"/>
              <a:gd name="connsiteX17" fmla="*/ 4417162 w 4417162"/>
              <a:gd name="connsiteY17" fmla="*/ 673100 h 6858000"/>
              <a:gd name="connsiteX18" fmla="*/ 4413803 w 4417162"/>
              <a:gd name="connsiteY18" fmla="*/ 744537 h 6858000"/>
              <a:gd name="connsiteX19" fmla="*/ 4405405 w 4417162"/>
              <a:gd name="connsiteY19" fmla="*/ 801687 h 6858000"/>
              <a:gd name="connsiteX20" fmla="*/ 4393648 w 4417162"/>
              <a:gd name="connsiteY20" fmla="*/ 854075 h 6858000"/>
              <a:gd name="connsiteX21" fmla="*/ 4378531 w 4417162"/>
              <a:gd name="connsiteY21" fmla="*/ 901700 h 6858000"/>
              <a:gd name="connsiteX22" fmla="*/ 4361735 w 4417162"/>
              <a:gd name="connsiteY22" fmla="*/ 942975 h 6858000"/>
              <a:gd name="connsiteX23" fmla="*/ 4341580 w 4417162"/>
              <a:gd name="connsiteY23" fmla="*/ 981075 h 6858000"/>
              <a:gd name="connsiteX24" fmla="*/ 4321425 w 4417162"/>
              <a:gd name="connsiteY24" fmla="*/ 1017587 h 6858000"/>
              <a:gd name="connsiteX25" fmla="*/ 4301270 w 4417162"/>
              <a:gd name="connsiteY25" fmla="*/ 1055687 h 6858000"/>
              <a:gd name="connsiteX26" fmla="*/ 4282794 w 4417162"/>
              <a:gd name="connsiteY26" fmla="*/ 1095375 h 6858000"/>
              <a:gd name="connsiteX27" fmla="*/ 4264318 w 4417162"/>
              <a:gd name="connsiteY27" fmla="*/ 1136650 h 6858000"/>
              <a:gd name="connsiteX28" fmla="*/ 4249203 w 4417162"/>
              <a:gd name="connsiteY28" fmla="*/ 1182687 h 6858000"/>
              <a:gd name="connsiteX29" fmla="*/ 4239125 w 4417162"/>
              <a:gd name="connsiteY29" fmla="*/ 1235075 h 6858000"/>
              <a:gd name="connsiteX30" fmla="*/ 4229047 w 4417162"/>
              <a:gd name="connsiteY30" fmla="*/ 1295400 h 6858000"/>
              <a:gd name="connsiteX31" fmla="*/ 4227367 w 4417162"/>
              <a:gd name="connsiteY31" fmla="*/ 1363662 h 6858000"/>
              <a:gd name="connsiteX32" fmla="*/ 4229047 w 4417162"/>
              <a:gd name="connsiteY32" fmla="*/ 1431925 h 6858000"/>
              <a:gd name="connsiteX33" fmla="*/ 4239125 w 4417162"/>
              <a:gd name="connsiteY33" fmla="*/ 1492250 h 6858000"/>
              <a:gd name="connsiteX34" fmla="*/ 4249203 w 4417162"/>
              <a:gd name="connsiteY34" fmla="*/ 1544637 h 6858000"/>
              <a:gd name="connsiteX35" fmla="*/ 4264318 w 4417162"/>
              <a:gd name="connsiteY35" fmla="*/ 1589087 h 6858000"/>
              <a:gd name="connsiteX36" fmla="*/ 4282794 w 4417162"/>
              <a:gd name="connsiteY36" fmla="*/ 1631950 h 6858000"/>
              <a:gd name="connsiteX37" fmla="*/ 4301270 w 4417162"/>
              <a:gd name="connsiteY37" fmla="*/ 1671637 h 6858000"/>
              <a:gd name="connsiteX38" fmla="*/ 4321425 w 4417162"/>
              <a:gd name="connsiteY38" fmla="*/ 1708150 h 6858000"/>
              <a:gd name="connsiteX39" fmla="*/ 4341580 w 4417162"/>
              <a:gd name="connsiteY39" fmla="*/ 1743075 h 6858000"/>
              <a:gd name="connsiteX40" fmla="*/ 4361735 w 4417162"/>
              <a:gd name="connsiteY40" fmla="*/ 1782762 h 6858000"/>
              <a:gd name="connsiteX41" fmla="*/ 4378531 w 4417162"/>
              <a:gd name="connsiteY41" fmla="*/ 1824037 h 6858000"/>
              <a:gd name="connsiteX42" fmla="*/ 4393648 w 4417162"/>
              <a:gd name="connsiteY42" fmla="*/ 1870075 h 6858000"/>
              <a:gd name="connsiteX43" fmla="*/ 4405405 w 4417162"/>
              <a:gd name="connsiteY43" fmla="*/ 1922462 h 6858000"/>
              <a:gd name="connsiteX44" fmla="*/ 4413803 w 4417162"/>
              <a:gd name="connsiteY44" fmla="*/ 1982787 h 6858000"/>
              <a:gd name="connsiteX45" fmla="*/ 4417162 w 4417162"/>
              <a:gd name="connsiteY45" fmla="*/ 2051050 h 6858000"/>
              <a:gd name="connsiteX46" fmla="*/ 4413803 w 4417162"/>
              <a:gd name="connsiteY46" fmla="*/ 2119312 h 6858000"/>
              <a:gd name="connsiteX47" fmla="*/ 4405405 w 4417162"/>
              <a:gd name="connsiteY47" fmla="*/ 2179637 h 6858000"/>
              <a:gd name="connsiteX48" fmla="*/ 4393648 w 4417162"/>
              <a:gd name="connsiteY48" fmla="*/ 2232025 h 6858000"/>
              <a:gd name="connsiteX49" fmla="*/ 4378531 w 4417162"/>
              <a:gd name="connsiteY49" fmla="*/ 2278062 h 6858000"/>
              <a:gd name="connsiteX50" fmla="*/ 4361735 w 4417162"/>
              <a:gd name="connsiteY50" fmla="*/ 2319337 h 6858000"/>
              <a:gd name="connsiteX51" fmla="*/ 4341580 w 4417162"/>
              <a:gd name="connsiteY51" fmla="*/ 2359025 h 6858000"/>
              <a:gd name="connsiteX52" fmla="*/ 4321425 w 4417162"/>
              <a:gd name="connsiteY52" fmla="*/ 2395537 h 6858000"/>
              <a:gd name="connsiteX53" fmla="*/ 4301270 w 4417162"/>
              <a:gd name="connsiteY53" fmla="*/ 2433637 h 6858000"/>
              <a:gd name="connsiteX54" fmla="*/ 4282794 w 4417162"/>
              <a:gd name="connsiteY54" fmla="*/ 2471737 h 6858000"/>
              <a:gd name="connsiteX55" fmla="*/ 4264318 w 4417162"/>
              <a:gd name="connsiteY55" fmla="*/ 2513012 h 6858000"/>
              <a:gd name="connsiteX56" fmla="*/ 4249203 w 4417162"/>
              <a:gd name="connsiteY56" fmla="*/ 2560637 h 6858000"/>
              <a:gd name="connsiteX57" fmla="*/ 4239125 w 4417162"/>
              <a:gd name="connsiteY57" fmla="*/ 2613025 h 6858000"/>
              <a:gd name="connsiteX58" fmla="*/ 4229047 w 4417162"/>
              <a:gd name="connsiteY58" fmla="*/ 2671762 h 6858000"/>
              <a:gd name="connsiteX59" fmla="*/ 4227367 w 4417162"/>
              <a:gd name="connsiteY59" fmla="*/ 2741612 h 6858000"/>
              <a:gd name="connsiteX60" fmla="*/ 4229047 w 4417162"/>
              <a:gd name="connsiteY60" fmla="*/ 2809875 h 6858000"/>
              <a:gd name="connsiteX61" fmla="*/ 4239125 w 4417162"/>
              <a:gd name="connsiteY61" fmla="*/ 2868612 h 6858000"/>
              <a:gd name="connsiteX62" fmla="*/ 4249203 w 4417162"/>
              <a:gd name="connsiteY62" fmla="*/ 2922587 h 6858000"/>
              <a:gd name="connsiteX63" fmla="*/ 4264318 w 4417162"/>
              <a:gd name="connsiteY63" fmla="*/ 2967037 h 6858000"/>
              <a:gd name="connsiteX64" fmla="*/ 4282794 w 4417162"/>
              <a:gd name="connsiteY64" fmla="*/ 3009900 h 6858000"/>
              <a:gd name="connsiteX65" fmla="*/ 4301270 w 4417162"/>
              <a:gd name="connsiteY65" fmla="*/ 3046412 h 6858000"/>
              <a:gd name="connsiteX66" fmla="*/ 4321425 w 4417162"/>
              <a:gd name="connsiteY66" fmla="*/ 3084512 h 6858000"/>
              <a:gd name="connsiteX67" fmla="*/ 4341580 w 4417162"/>
              <a:gd name="connsiteY67" fmla="*/ 3121025 h 6858000"/>
              <a:gd name="connsiteX68" fmla="*/ 4361735 w 4417162"/>
              <a:gd name="connsiteY68" fmla="*/ 3160712 h 6858000"/>
              <a:gd name="connsiteX69" fmla="*/ 4378531 w 4417162"/>
              <a:gd name="connsiteY69" fmla="*/ 3201987 h 6858000"/>
              <a:gd name="connsiteX70" fmla="*/ 4393648 w 4417162"/>
              <a:gd name="connsiteY70" fmla="*/ 3248025 h 6858000"/>
              <a:gd name="connsiteX71" fmla="*/ 4405405 w 4417162"/>
              <a:gd name="connsiteY71" fmla="*/ 3300412 h 6858000"/>
              <a:gd name="connsiteX72" fmla="*/ 4413803 w 4417162"/>
              <a:gd name="connsiteY72" fmla="*/ 3360737 h 6858000"/>
              <a:gd name="connsiteX73" fmla="*/ 4417162 w 4417162"/>
              <a:gd name="connsiteY73" fmla="*/ 3427412 h 6858000"/>
              <a:gd name="connsiteX74" fmla="*/ 4413803 w 4417162"/>
              <a:gd name="connsiteY74" fmla="*/ 3497262 h 6858000"/>
              <a:gd name="connsiteX75" fmla="*/ 4405405 w 4417162"/>
              <a:gd name="connsiteY75" fmla="*/ 3557587 h 6858000"/>
              <a:gd name="connsiteX76" fmla="*/ 4393648 w 4417162"/>
              <a:gd name="connsiteY76" fmla="*/ 3609975 h 6858000"/>
              <a:gd name="connsiteX77" fmla="*/ 4378531 w 4417162"/>
              <a:gd name="connsiteY77" fmla="*/ 3656012 h 6858000"/>
              <a:gd name="connsiteX78" fmla="*/ 4361735 w 4417162"/>
              <a:gd name="connsiteY78" fmla="*/ 3697287 h 6858000"/>
              <a:gd name="connsiteX79" fmla="*/ 4341580 w 4417162"/>
              <a:gd name="connsiteY79" fmla="*/ 3736975 h 6858000"/>
              <a:gd name="connsiteX80" fmla="*/ 4301270 w 4417162"/>
              <a:gd name="connsiteY80" fmla="*/ 3811587 h 6858000"/>
              <a:gd name="connsiteX81" fmla="*/ 4282794 w 4417162"/>
              <a:gd name="connsiteY81" fmla="*/ 3848100 h 6858000"/>
              <a:gd name="connsiteX82" fmla="*/ 4264318 w 4417162"/>
              <a:gd name="connsiteY82" fmla="*/ 3890962 h 6858000"/>
              <a:gd name="connsiteX83" fmla="*/ 4249203 w 4417162"/>
              <a:gd name="connsiteY83" fmla="*/ 3935412 h 6858000"/>
              <a:gd name="connsiteX84" fmla="*/ 4239125 w 4417162"/>
              <a:gd name="connsiteY84" fmla="*/ 3987800 h 6858000"/>
              <a:gd name="connsiteX85" fmla="*/ 4229047 w 4417162"/>
              <a:gd name="connsiteY85" fmla="*/ 4048125 h 6858000"/>
              <a:gd name="connsiteX86" fmla="*/ 4227367 w 4417162"/>
              <a:gd name="connsiteY86" fmla="*/ 4116387 h 6858000"/>
              <a:gd name="connsiteX87" fmla="*/ 4229047 w 4417162"/>
              <a:gd name="connsiteY87" fmla="*/ 4186237 h 6858000"/>
              <a:gd name="connsiteX88" fmla="*/ 4239125 w 4417162"/>
              <a:gd name="connsiteY88" fmla="*/ 4244975 h 6858000"/>
              <a:gd name="connsiteX89" fmla="*/ 4249203 w 4417162"/>
              <a:gd name="connsiteY89" fmla="*/ 4297362 h 6858000"/>
              <a:gd name="connsiteX90" fmla="*/ 4264318 w 4417162"/>
              <a:gd name="connsiteY90" fmla="*/ 4343400 h 6858000"/>
              <a:gd name="connsiteX91" fmla="*/ 4282794 w 4417162"/>
              <a:gd name="connsiteY91" fmla="*/ 4386262 h 6858000"/>
              <a:gd name="connsiteX92" fmla="*/ 4301270 w 4417162"/>
              <a:gd name="connsiteY92" fmla="*/ 4424362 h 6858000"/>
              <a:gd name="connsiteX93" fmla="*/ 4341580 w 4417162"/>
              <a:gd name="connsiteY93" fmla="*/ 4498975 h 6858000"/>
              <a:gd name="connsiteX94" fmla="*/ 4361735 w 4417162"/>
              <a:gd name="connsiteY94" fmla="*/ 4537075 h 6858000"/>
              <a:gd name="connsiteX95" fmla="*/ 4378531 w 4417162"/>
              <a:gd name="connsiteY95" fmla="*/ 4579937 h 6858000"/>
              <a:gd name="connsiteX96" fmla="*/ 4393648 w 4417162"/>
              <a:gd name="connsiteY96" fmla="*/ 4625975 h 6858000"/>
              <a:gd name="connsiteX97" fmla="*/ 4405405 w 4417162"/>
              <a:gd name="connsiteY97" fmla="*/ 4678362 h 6858000"/>
              <a:gd name="connsiteX98" fmla="*/ 4413803 w 4417162"/>
              <a:gd name="connsiteY98" fmla="*/ 4738687 h 6858000"/>
              <a:gd name="connsiteX99" fmla="*/ 4417162 w 4417162"/>
              <a:gd name="connsiteY99" fmla="*/ 4806950 h 6858000"/>
              <a:gd name="connsiteX100" fmla="*/ 4413803 w 4417162"/>
              <a:gd name="connsiteY100" fmla="*/ 4875212 h 6858000"/>
              <a:gd name="connsiteX101" fmla="*/ 4405405 w 4417162"/>
              <a:gd name="connsiteY101" fmla="*/ 4935537 h 6858000"/>
              <a:gd name="connsiteX102" fmla="*/ 4393648 w 4417162"/>
              <a:gd name="connsiteY102" fmla="*/ 4987925 h 6858000"/>
              <a:gd name="connsiteX103" fmla="*/ 4378531 w 4417162"/>
              <a:gd name="connsiteY103" fmla="*/ 5033962 h 6858000"/>
              <a:gd name="connsiteX104" fmla="*/ 4361735 w 4417162"/>
              <a:gd name="connsiteY104" fmla="*/ 5075237 h 6858000"/>
              <a:gd name="connsiteX105" fmla="*/ 4341580 w 4417162"/>
              <a:gd name="connsiteY105" fmla="*/ 5114925 h 6858000"/>
              <a:gd name="connsiteX106" fmla="*/ 4321425 w 4417162"/>
              <a:gd name="connsiteY106" fmla="*/ 5149850 h 6858000"/>
              <a:gd name="connsiteX107" fmla="*/ 4301270 w 4417162"/>
              <a:gd name="connsiteY107" fmla="*/ 5186362 h 6858000"/>
              <a:gd name="connsiteX108" fmla="*/ 4282794 w 4417162"/>
              <a:gd name="connsiteY108" fmla="*/ 5226050 h 6858000"/>
              <a:gd name="connsiteX109" fmla="*/ 4264318 w 4417162"/>
              <a:gd name="connsiteY109" fmla="*/ 5268912 h 6858000"/>
              <a:gd name="connsiteX110" fmla="*/ 4249203 w 4417162"/>
              <a:gd name="connsiteY110" fmla="*/ 5313362 h 6858000"/>
              <a:gd name="connsiteX111" fmla="*/ 4239125 w 4417162"/>
              <a:gd name="connsiteY111" fmla="*/ 5365750 h 6858000"/>
              <a:gd name="connsiteX112" fmla="*/ 4229047 w 4417162"/>
              <a:gd name="connsiteY112" fmla="*/ 5426075 h 6858000"/>
              <a:gd name="connsiteX113" fmla="*/ 4227367 w 4417162"/>
              <a:gd name="connsiteY113" fmla="*/ 5494337 h 6858000"/>
              <a:gd name="connsiteX114" fmla="*/ 4229047 w 4417162"/>
              <a:gd name="connsiteY114" fmla="*/ 5562600 h 6858000"/>
              <a:gd name="connsiteX115" fmla="*/ 4239125 w 4417162"/>
              <a:gd name="connsiteY115" fmla="*/ 5622925 h 6858000"/>
              <a:gd name="connsiteX116" fmla="*/ 4249203 w 4417162"/>
              <a:gd name="connsiteY116" fmla="*/ 5675312 h 6858000"/>
              <a:gd name="connsiteX117" fmla="*/ 4264318 w 4417162"/>
              <a:gd name="connsiteY117" fmla="*/ 5721350 h 6858000"/>
              <a:gd name="connsiteX118" fmla="*/ 4282794 w 4417162"/>
              <a:gd name="connsiteY118" fmla="*/ 5762625 h 6858000"/>
              <a:gd name="connsiteX119" fmla="*/ 4301270 w 4417162"/>
              <a:gd name="connsiteY119" fmla="*/ 5802312 h 6858000"/>
              <a:gd name="connsiteX120" fmla="*/ 4321425 w 4417162"/>
              <a:gd name="connsiteY120" fmla="*/ 5840412 h 6858000"/>
              <a:gd name="connsiteX121" fmla="*/ 4341580 w 4417162"/>
              <a:gd name="connsiteY121" fmla="*/ 5876925 h 6858000"/>
              <a:gd name="connsiteX122" fmla="*/ 4361735 w 4417162"/>
              <a:gd name="connsiteY122" fmla="*/ 5915025 h 6858000"/>
              <a:gd name="connsiteX123" fmla="*/ 4378531 w 4417162"/>
              <a:gd name="connsiteY123" fmla="*/ 5956300 h 6858000"/>
              <a:gd name="connsiteX124" fmla="*/ 4393648 w 4417162"/>
              <a:gd name="connsiteY124" fmla="*/ 6003925 h 6858000"/>
              <a:gd name="connsiteX125" fmla="*/ 4405405 w 4417162"/>
              <a:gd name="connsiteY125" fmla="*/ 6056312 h 6858000"/>
              <a:gd name="connsiteX126" fmla="*/ 4413803 w 4417162"/>
              <a:gd name="connsiteY126" fmla="*/ 6113462 h 6858000"/>
              <a:gd name="connsiteX127" fmla="*/ 4417162 w 4417162"/>
              <a:gd name="connsiteY127" fmla="*/ 6183312 h 6858000"/>
              <a:gd name="connsiteX128" fmla="*/ 4413803 w 4417162"/>
              <a:gd name="connsiteY128" fmla="*/ 6251575 h 6858000"/>
              <a:gd name="connsiteX129" fmla="*/ 4405405 w 4417162"/>
              <a:gd name="connsiteY129" fmla="*/ 6311900 h 6858000"/>
              <a:gd name="connsiteX130" fmla="*/ 4393648 w 4417162"/>
              <a:gd name="connsiteY130" fmla="*/ 6361112 h 6858000"/>
              <a:gd name="connsiteX131" fmla="*/ 4378531 w 4417162"/>
              <a:gd name="connsiteY131" fmla="*/ 6407150 h 6858000"/>
              <a:gd name="connsiteX132" fmla="*/ 4361735 w 4417162"/>
              <a:gd name="connsiteY132" fmla="*/ 6448425 h 6858000"/>
              <a:gd name="connsiteX133" fmla="*/ 4343260 w 4417162"/>
              <a:gd name="connsiteY133" fmla="*/ 6488112 h 6858000"/>
              <a:gd name="connsiteX134" fmla="*/ 4324784 w 4417162"/>
              <a:gd name="connsiteY134" fmla="*/ 6523037 h 6858000"/>
              <a:gd name="connsiteX135" fmla="*/ 4304629 w 4417162"/>
              <a:gd name="connsiteY135" fmla="*/ 6561137 h 6858000"/>
              <a:gd name="connsiteX136" fmla="*/ 4284474 w 4417162"/>
              <a:gd name="connsiteY136" fmla="*/ 6597650 h 6858000"/>
              <a:gd name="connsiteX137" fmla="*/ 4267678 w 4417162"/>
              <a:gd name="connsiteY137" fmla="*/ 6640512 h 6858000"/>
              <a:gd name="connsiteX138" fmla="*/ 4250882 w 4417162"/>
              <a:gd name="connsiteY138" fmla="*/ 6683375 h 6858000"/>
              <a:gd name="connsiteX139" fmla="*/ 4240804 w 4417162"/>
              <a:gd name="connsiteY139" fmla="*/ 6735762 h 6858000"/>
              <a:gd name="connsiteX140" fmla="*/ 4232407 w 4417162"/>
              <a:gd name="connsiteY140" fmla="*/ 6791325 h 6858000"/>
              <a:gd name="connsiteX141" fmla="*/ 4227367 w 4417162"/>
              <a:gd name="connsiteY141" fmla="*/ 6858000 h 6858000"/>
              <a:gd name="connsiteX142" fmla="*/ 2310062 w 4417162"/>
              <a:gd name="connsiteY142" fmla="*/ 6858000 h 6858000"/>
              <a:gd name="connsiteX143" fmla="*/ 144378 w 4417162"/>
              <a:gd name="connsiteY143" fmla="*/ 6858000 h 6858000"/>
              <a:gd name="connsiteX144" fmla="*/ 0 w 4417162"/>
              <a:gd name="connsiteY14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4417162" h="6858000">
                <a:moveTo>
                  <a:pt x="0" y="0"/>
                </a:moveTo>
                <a:lnTo>
                  <a:pt x="144378" y="0"/>
                </a:lnTo>
                <a:lnTo>
                  <a:pt x="2310062" y="0"/>
                </a:lnTo>
                <a:lnTo>
                  <a:pt x="4227367" y="0"/>
                </a:lnTo>
                <a:lnTo>
                  <a:pt x="4232407" y="66675"/>
                </a:lnTo>
                <a:lnTo>
                  <a:pt x="4240804" y="122237"/>
                </a:lnTo>
                <a:lnTo>
                  <a:pt x="4250882" y="174625"/>
                </a:lnTo>
                <a:lnTo>
                  <a:pt x="4267678" y="217487"/>
                </a:lnTo>
                <a:lnTo>
                  <a:pt x="4284474" y="260350"/>
                </a:lnTo>
                <a:lnTo>
                  <a:pt x="4304629" y="296862"/>
                </a:lnTo>
                <a:lnTo>
                  <a:pt x="4324784" y="334962"/>
                </a:lnTo>
                <a:lnTo>
                  <a:pt x="4343260" y="369887"/>
                </a:lnTo>
                <a:lnTo>
                  <a:pt x="4361735" y="409575"/>
                </a:lnTo>
                <a:lnTo>
                  <a:pt x="4378531" y="450850"/>
                </a:lnTo>
                <a:lnTo>
                  <a:pt x="4393648" y="496887"/>
                </a:lnTo>
                <a:lnTo>
                  <a:pt x="4405405" y="546100"/>
                </a:lnTo>
                <a:lnTo>
                  <a:pt x="4413803" y="606425"/>
                </a:lnTo>
                <a:lnTo>
                  <a:pt x="4417162" y="673100"/>
                </a:lnTo>
                <a:lnTo>
                  <a:pt x="4413803" y="744537"/>
                </a:lnTo>
                <a:lnTo>
                  <a:pt x="4405405" y="801687"/>
                </a:lnTo>
                <a:lnTo>
                  <a:pt x="4393648" y="854075"/>
                </a:lnTo>
                <a:lnTo>
                  <a:pt x="4378531" y="901700"/>
                </a:lnTo>
                <a:lnTo>
                  <a:pt x="4361735" y="942975"/>
                </a:lnTo>
                <a:lnTo>
                  <a:pt x="4341580" y="981075"/>
                </a:lnTo>
                <a:lnTo>
                  <a:pt x="4321425" y="1017587"/>
                </a:lnTo>
                <a:lnTo>
                  <a:pt x="4301270" y="1055687"/>
                </a:lnTo>
                <a:lnTo>
                  <a:pt x="4282794" y="1095375"/>
                </a:lnTo>
                <a:lnTo>
                  <a:pt x="4264318" y="1136650"/>
                </a:lnTo>
                <a:lnTo>
                  <a:pt x="4249203" y="1182687"/>
                </a:lnTo>
                <a:lnTo>
                  <a:pt x="4239125" y="1235075"/>
                </a:lnTo>
                <a:lnTo>
                  <a:pt x="4229047" y="1295400"/>
                </a:lnTo>
                <a:lnTo>
                  <a:pt x="4227367" y="1363662"/>
                </a:lnTo>
                <a:lnTo>
                  <a:pt x="4229047" y="1431925"/>
                </a:lnTo>
                <a:lnTo>
                  <a:pt x="4239125" y="1492250"/>
                </a:lnTo>
                <a:lnTo>
                  <a:pt x="4249203" y="1544637"/>
                </a:lnTo>
                <a:lnTo>
                  <a:pt x="4264318" y="1589087"/>
                </a:lnTo>
                <a:lnTo>
                  <a:pt x="4282794" y="1631950"/>
                </a:lnTo>
                <a:lnTo>
                  <a:pt x="4301270" y="1671637"/>
                </a:lnTo>
                <a:lnTo>
                  <a:pt x="4321425" y="1708150"/>
                </a:lnTo>
                <a:lnTo>
                  <a:pt x="4341580" y="1743075"/>
                </a:lnTo>
                <a:lnTo>
                  <a:pt x="4361735" y="1782762"/>
                </a:lnTo>
                <a:lnTo>
                  <a:pt x="4378531" y="1824037"/>
                </a:lnTo>
                <a:lnTo>
                  <a:pt x="4393648" y="1870075"/>
                </a:lnTo>
                <a:lnTo>
                  <a:pt x="4405405" y="1922462"/>
                </a:lnTo>
                <a:lnTo>
                  <a:pt x="4413803" y="1982787"/>
                </a:lnTo>
                <a:lnTo>
                  <a:pt x="4417162" y="2051050"/>
                </a:lnTo>
                <a:lnTo>
                  <a:pt x="4413803" y="2119312"/>
                </a:lnTo>
                <a:lnTo>
                  <a:pt x="4405405" y="2179637"/>
                </a:lnTo>
                <a:lnTo>
                  <a:pt x="4393648" y="2232025"/>
                </a:lnTo>
                <a:lnTo>
                  <a:pt x="4378531" y="2278062"/>
                </a:lnTo>
                <a:lnTo>
                  <a:pt x="4361735" y="2319337"/>
                </a:lnTo>
                <a:lnTo>
                  <a:pt x="4341580" y="2359025"/>
                </a:lnTo>
                <a:lnTo>
                  <a:pt x="4321425" y="2395537"/>
                </a:lnTo>
                <a:lnTo>
                  <a:pt x="4301270" y="2433637"/>
                </a:lnTo>
                <a:lnTo>
                  <a:pt x="4282794" y="2471737"/>
                </a:lnTo>
                <a:lnTo>
                  <a:pt x="4264318" y="2513012"/>
                </a:lnTo>
                <a:lnTo>
                  <a:pt x="4249203" y="2560637"/>
                </a:lnTo>
                <a:lnTo>
                  <a:pt x="4239125" y="2613025"/>
                </a:lnTo>
                <a:lnTo>
                  <a:pt x="4229047" y="2671762"/>
                </a:lnTo>
                <a:lnTo>
                  <a:pt x="4227367" y="2741612"/>
                </a:lnTo>
                <a:lnTo>
                  <a:pt x="4229047" y="2809875"/>
                </a:lnTo>
                <a:lnTo>
                  <a:pt x="4239125" y="2868612"/>
                </a:lnTo>
                <a:lnTo>
                  <a:pt x="4249203" y="2922587"/>
                </a:lnTo>
                <a:lnTo>
                  <a:pt x="4264318" y="2967037"/>
                </a:lnTo>
                <a:lnTo>
                  <a:pt x="4282794" y="3009900"/>
                </a:lnTo>
                <a:lnTo>
                  <a:pt x="4301270" y="3046412"/>
                </a:lnTo>
                <a:lnTo>
                  <a:pt x="4321425" y="3084512"/>
                </a:lnTo>
                <a:lnTo>
                  <a:pt x="4341580" y="3121025"/>
                </a:lnTo>
                <a:lnTo>
                  <a:pt x="4361735" y="3160712"/>
                </a:lnTo>
                <a:lnTo>
                  <a:pt x="4378531" y="3201987"/>
                </a:lnTo>
                <a:lnTo>
                  <a:pt x="4393648" y="3248025"/>
                </a:lnTo>
                <a:lnTo>
                  <a:pt x="4405405" y="3300412"/>
                </a:lnTo>
                <a:lnTo>
                  <a:pt x="4413803" y="3360737"/>
                </a:lnTo>
                <a:lnTo>
                  <a:pt x="4417162" y="3427412"/>
                </a:lnTo>
                <a:lnTo>
                  <a:pt x="4413803" y="3497262"/>
                </a:lnTo>
                <a:lnTo>
                  <a:pt x="4405405" y="3557587"/>
                </a:lnTo>
                <a:lnTo>
                  <a:pt x="4393648" y="3609975"/>
                </a:lnTo>
                <a:lnTo>
                  <a:pt x="4378531" y="3656012"/>
                </a:lnTo>
                <a:lnTo>
                  <a:pt x="4361735" y="3697287"/>
                </a:lnTo>
                <a:lnTo>
                  <a:pt x="4341580" y="3736975"/>
                </a:lnTo>
                <a:lnTo>
                  <a:pt x="4301270" y="3811587"/>
                </a:lnTo>
                <a:lnTo>
                  <a:pt x="4282794" y="3848100"/>
                </a:lnTo>
                <a:lnTo>
                  <a:pt x="4264318" y="3890962"/>
                </a:lnTo>
                <a:lnTo>
                  <a:pt x="4249203" y="3935412"/>
                </a:lnTo>
                <a:lnTo>
                  <a:pt x="4239125" y="3987800"/>
                </a:lnTo>
                <a:lnTo>
                  <a:pt x="4229047" y="4048125"/>
                </a:lnTo>
                <a:lnTo>
                  <a:pt x="4227367" y="4116387"/>
                </a:lnTo>
                <a:lnTo>
                  <a:pt x="4229047" y="4186237"/>
                </a:lnTo>
                <a:lnTo>
                  <a:pt x="4239125" y="4244975"/>
                </a:lnTo>
                <a:lnTo>
                  <a:pt x="4249203" y="4297362"/>
                </a:lnTo>
                <a:lnTo>
                  <a:pt x="4264318" y="4343400"/>
                </a:lnTo>
                <a:lnTo>
                  <a:pt x="4282794" y="4386262"/>
                </a:lnTo>
                <a:lnTo>
                  <a:pt x="4301270" y="4424362"/>
                </a:lnTo>
                <a:lnTo>
                  <a:pt x="4341580" y="4498975"/>
                </a:lnTo>
                <a:lnTo>
                  <a:pt x="4361735" y="4537075"/>
                </a:lnTo>
                <a:lnTo>
                  <a:pt x="4378531" y="4579937"/>
                </a:lnTo>
                <a:lnTo>
                  <a:pt x="4393648" y="4625975"/>
                </a:lnTo>
                <a:lnTo>
                  <a:pt x="4405405" y="4678362"/>
                </a:lnTo>
                <a:lnTo>
                  <a:pt x="4413803" y="4738687"/>
                </a:lnTo>
                <a:lnTo>
                  <a:pt x="4417162" y="4806950"/>
                </a:lnTo>
                <a:lnTo>
                  <a:pt x="4413803" y="4875212"/>
                </a:lnTo>
                <a:lnTo>
                  <a:pt x="4405405" y="4935537"/>
                </a:lnTo>
                <a:lnTo>
                  <a:pt x="4393648" y="4987925"/>
                </a:lnTo>
                <a:lnTo>
                  <a:pt x="4378531" y="5033962"/>
                </a:lnTo>
                <a:lnTo>
                  <a:pt x="4361735" y="5075237"/>
                </a:lnTo>
                <a:lnTo>
                  <a:pt x="4341580" y="5114925"/>
                </a:lnTo>
                <a:lnTo>
                  <a:pt x="4321425" y="5149850"/>
                </a:lnTo>
                <a:lnTo>
                  <a:pt x="4301270" y="5186362"/>
                </a:lnTo>
                <a:lnTo>
                  <a:pt x="4282794" y="5226050"/>
                </a:lnTo>
                <a:lnTo>
                  <a:pt x="4264318" y="5268912"/>
                </a:lnTo>
                <a:lnTo>
                  <a:pt x="4249203" y="5313362"/>
                </a:lnTo>
                <a:lnTo>
                  <a:pt x="4239125" y="5365750"/>
                </a:lnTo>
                <a:lnTo>
                  <a:pt x="4229047" y="5426075"/>
                </a:lnTo>
                <a:lnTo>
                  <a:pt x="4227367" y="5494337"/>
                </a:lnTo>
                <a:lnTo>
                  <a:pt x="4229047" y="5562600"/>
                </a:lnTo>
                <a:lnTo>
                  <a:pt x="4239125" y="5622925"/>
                </a:lnTo>
                <a:lnTo>
                  <a:pt x="4249203" y="5675312"/>
                </a:lnTo>
                <a:lnTo>
                  <a:pt x="4264318" y="5721350"/>
                </a:lnTo>
                <a:lnTo>
                  <a:pt x="4282794" y="5762625"/>
                </a:lnTo>
                <a:lnTo>
                  <a:pt x="4301270" y="5802312"/>
                </a:lnTo>
                <a:lnTo>
                  <a:pt x="4321425" y="5840412"/>
                </a:lnTo>
                <a:lnTo>
                  <a:pt x="4341580" y="5876925"/>
                </a:lnTo>
                <a:lnTo>
                  <a:pt x="4361735" y="5915025"/>
                </a:lnTo>
                <a:lnTo>
                  <a:pt x="4378531" y="5956300"/>
                </a:lnTo>
                <a:lnTo>
                  <a:pt x="4393648" y="6003925"/>
                </a:lnTo>
                <a:lnTo>
                  <a:pt x="4405405" y="6056312"/>
                </a:lnTo>
                <a:lnTo>
                  <a:pt x="4413803" y="6113462"/>
                </a:lnTo>
                <a:lnTo>
                  <a:pt x="4417162" y="6183312"/>
                </a:lnTo>
                <a:lnTo>
                  <a:pt x="4413803" y="6251575"/>
                </a:lnTo>
                <a:lnTo>
                  <a:pt x="4405405" y="6311900"/>
                </a:lnTo>
                <a:lnTo>
                  <a:pt x="4393648" y="6361112"/>
                </a:lnTo>
                <a:lnTo>
                  <a:pt x="4378531" y="6407150"/>
                </a:lnTo>
                <a:lnTo>
                  <a:pt x="4361735" y="6448425"/>
                </a:lnTo>
                <a:lnTo>
                  <a:pt x="4343260" y="6488112"/>
                </a:lnTo>
                <a:lnTo>
                  <a:pt x="4324784" y="6523037"/>
                </a:lnTo>
                <a:lnTo>
                  <a:pt x="4304629" y="6561137"/>
                </a:lnTo>
                <a:lnTo>
                  <a:pt x="4284474" y="6597650"/>
                </a:lnTo>
                <a:lnTo>
                  <a:pt x="4267678" y="6640512"/>
                </a:lnTo>
                <a:lnTo>
                  <a:pt x="4250882" y="6683375"/>
                </a:lnTo>
                <a:lnTo>
                  <a:pt x="4240804" y="6735762"/>
                </a:lnTo>
                <a:lnTo>
                  <a:pt x="4232407" y="6791325"/>
                </a:lnTo>
                <a:lnTo>
                  <a:pt x="4227367" y="6858000"/>
                </a:lnTo>
                <a:lnTo>
                  <a:pt x="2310062" y="6858000"/>
                </a:lnTo>
                <a:lnTo>
                  <a:pt x="14437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a-DK"/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A7A4B465-FBCC-4CD4-89A1-82992A7B4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4272784" cy="6858000"/>
          </a:xfrm>
          <a:custGeom>
            <a:avLst/>
            <a:gdLst>
              <a:gd name="connsiteX0" fmla="*/ 0 w 4272784"/>
              <a:gd name="connsiteY0" fmla="*/ 0 h 6858000"/>
              <a:gd name="connsiteX1" fmla="*/ 4082989 w 4272784"/>
              <a:gd name="connsiteY1" fmla="*/ 0 h 6858000"/>
              <a:gd name="connsiteX2" fmla="*/ 4088029 w 4272784"/>
              <a:gd name="connsiteY2" fmla="*/ 66675 h 6858000"/>
              <a:gd name="connsiteX3" fmla="*/ 4096426 w 4272784"/>
              <a:gd name="connsiteY3" fmla="*/ 122237 h 6858000"/>
              <a:gd name="connsiteX4" fmla="*/ 4106504 w 4272784"/>
              <a:gd name="connsiteY4" fmla="*/ 174625 h 6858000"/>
              <a:gd name="connsiteX5" fmla="*/ 4123300 w 4272784"/>
              <a:gd name="connsiteY5" fmla="*/ 217487 h 6858000"/>
              <a:gd name="connsiteX6" fmla="*/ 4140096 w 4272784"/>
              <a:gd name="connsiteY6" fmla="*/ 260350 h 6858000"/>
              <a:gd name="connsiteX7" fmla="*/ 4160251 w 4272784"/>
              <a:gd name="connsiteY7" fmla="*/ 296862 h 6858000"/>
              <a:gd name="connsiteX8" fmla="*/ 4180406 w 4272784"/>
              <a:gd name="connsiteY8" fmla="*/ 334962 h 6858000"/>
              <a:gd name="connsiteX9" fmla="*/ 4198882 w 4272784"/>
              <a:gd name="connsiteY9" fmla="*/ 369887 h 6858000"/>
              <a:gd name="connsiteX10" fmla="*/ 4217357 w 4272784"/>
              <a:gd name="connsiteY10" fmla="*/ 409575 h 6858000"/>
              <a:gd name="connsiteX11" fmla="*/ 4234153 w 4272784"/>
              <a:gd name="connsiteY11" fmla="*/ 450850 h 6858000"/>
              <a:gd name="connsiteX12" fmla="*/ 4249270 w 4272784"/>
              <a:gd name="connsiteY12" fmla="*/ 496887 h 6858000"/>
              <a:gd name="connsiteX13" fmla="*/ 4261027 w 4272784"/>
              <a:gd name="connsiteY13" fmla="*/ 546100 h 6858000"/>
              <a:gd name="connsiteX14" fmla="*/ 4269425 w 4272784"/>
              <a:gd name="connsiteY14" fmla="*/ 606425 h 6858000"/>
              <a:gd name="connsiteX15" fmla="*/ 4272784 w 4272784"/>
              <a:gd name="connsiteY15" fmla="*/ 673100 h 6858000"/>
              <a:gd name="connsiteX16" fmla="*/ 4269425 w 4272784"/>
              <a:gd name="connsiteY16" fmla="*/ 744537 h 6858000"/>
              <a:gd name="connsiteX17" fmla="*/ 4261027 w 4272784"/>
              <a:gd name="connsiteY17" fmla="*/ 801687 h 6858000"/>
              <a:gd name="connsiteX18" fmla="*/ 4249270 w 4272784"/>
              <a:gd name="connsiteY18" fmla="*/ 854075 h 6858000"/>
              <a:gd name="connsiteX19" fmla="*/ 4234153 w 4272784"/>
              <a:gd name="connsiteY19" fmla="*/ 901700 h 6858000"/>
              <a:gd name="connsiteX20" fmla="*/ 4217357 w 4272784"/>
              <a:gd name="connsiteY20" fmla="*/ 942975 h 6858000"/>
              <a:gd name="connsiteX21" fmla="*/ 4197202 w 4272784"/>
              <a:gd name="connsiteY21" fmla="*/ 981075 h 6858000"/>
              <a:gd name="connsiteX22" fmla="*/ 4177047 w 4272784"/>
              <a:gd name="connsiteY22" fmla="*/ 1017587 h 6858000"/>
              <a:gd name="connsiteX23" fmla="*/ 4156892 w 4272784"/>
              <a:gd name="connsiteY23" fmla="*/ 1055687 h 6858000"/>
              <a:gd name="connsiteX24" fmla="*/ 4138416 w 4272784"/>
              <a:gd name="connsiteY24" fmla="*/ 1095375 h 6858000"/>
              <a:gd name="connsiteX25" fmla="*/ 4119940 w 4272784"/>
              <a:gd name="connsiteY25" fmla="*/ 1136650 h 6858000"/>
              <a:gd name="connsiteX26" fmla="*/ 4104825 w 4272784"/>
              <a:gd name="connsiteY26" fmla="*/ 1182687 h 6858000"/>
              <a:gd name="connsiteX27" fmla="*/ 4094747 w 4272784"/>
              <a:gd name="connsiteY27" fmla="*/ 1235075 h 6858000"/>
              <a:gd name="connsiteX28" fmla="*/ 4084669 w 4272784"/>
              <a:gd name="connsiteY28" fmla="*/ 1295400 h 6858000"/>
              <a:gd name="connsiteX29" fmla="*/ 4082989 w 4272784"/>
              <a:gd name="connsiteY29" fmla="*/ 1363662 h 6858000"/>
              <a:gd name="connsiteX30" fmla="*/ 4084669 w 4272784"/>
              <a:gd name="connsiteY30" fmla="*/ 1431925 h 6858000"/>
              <a:gd name="connsiteX31" fmla="*/ 4094747 w 4272784"/>
              <a:gd name="connsiteY31" fmla="*/ 1492250 h 6858000"/>
              <a:gd name="connsiteX32" fmla="*/ 4104825 w 4272784"/>
              <a:gd name="connsiteY32" fmla="*/ 1544637 h 6858000"/>
              <a:gd name="connsiteX33" fmla="*/ 4119940 w 4272784"/>
              <a:gd name="connsiteY33" fmla="*/ 1589087 h 6858000"/>
              <a:gd name="connsiteX34" fmla="*/ 4138416 w 4272784"/>
              <a:gd name="connsiteY34" fmla="*/ 1631950 h 6858000"/>
              <a:gd name="connsiteX35" fmla="*/ 4156892 w 4272784"/>
              <a:gd name="connsiteY35" fmla="*/ 1671637 h 6858000"/>
              <a:gd name="connsiteX36" fmla="*/ 4177047 w 4272784"/>
              <a:gd name="connsiteY36" fmla="*/ 1708150 h 6858000"/>
              <a:gd name="connsiteX37" fmla="*/ 4197202 w 4272784"/>
              <a:gd name="connsiteY37" fmla="*/ 1743075 h 6858000"/>
              <a:gd name="connsiteX38" fmla="*/ 4217357 w 4272784"/>
              <a:gd name="connsiteY38" fmla="*/ 1782762 h 6858000"/>
              <a:gd name="connsiteX39" fmla="*/ 4234153 w 4272784"/>
              <a:gd name="connsiteY39" fmla="*/ 1824037 h 6858000"/>
              <a:gd name="connsiteX40" fmla="*/ 4249270 w 4272784"/>
              <a:gd name="connsiteY40" fmla="*/ 1870075 h 6858000"/>
              <a:gd name="connsiteX41" fmla="*/ 4261027 w 4272784"/>
              <a:gd name="connsiteY41" fmla="*/ 1922462 h 6858000"/>
              <a:gd name="connsiteX42" fmla="*/ 4269425 w 4272784"/>
              <a:gd name="connsiteY42" fmla="*/ 1982787 h 6858000"/>
              <a:gd name="connsiteX43" fmla="*/ 4272784 w 4272784"/>
              <a:gd name="connsiteY43" fmla="*/ 2051050 h 6858000"/>
              <a:gd name="connsiteX44" fmla="*/ 4269425 w 4272784"/>
              <a:gd name="connsiteY44" fmla="*/ 2119312 h 6858000"/>
              <a:gd name="connsiteX45" fmla="*/ 4261027 w 4272784"/>
              <a:gd name="connsiteY45" fmla="*/ 2179637 h 6858000"/>
              <a:gd name="connsiteX46" fmla="*/ 4249270 w 4272784"/>
              <a:gd name="connsiteY46" fmla="*/ 2232025 h 6858000"/>
              <a:gd name="connsiteX47" fmla="*/ 4234153 w 4272784"/>
              <a:gd name="connsiteY47" fmla="*/ 2278062 h 6858000"/>
              <a:gd name="connsiteX48" fmla="*/ 4217357 w 4272784"/>
              <a:gd name="connsiteY48" fmla="*/ 2319337 h 6858000"/>
              <a:gd name="connsiteX49" fmla="*/ 4197202 w 4272784"/>
              <a:gd name="connsiteY49" fmla="*/ 2359025 h 6858000"/>
              <a:gd name="connsiteX50" fmla="*/ 4177047 w 4272784"/>
              <a:gd name="connsiteY50" fmla="*/ 2395537 h 6858000"/>
              <a:gd name="connsiteX51" fmla="*/ 4156892 w 4272784"/>
              <a:gd name="connsiteY51" fmla="*/ 2433637 h 6858000"/>
              <a:gd name="connsiteX52" fmla="*/ 4138416 w 4272784"/>
              <a:gd name="connsiteY52" fmla="*/ 2471737 h 6858000"/>
              <a:gd name="connsiteX53" fmla="*/ 4119940 w 4272784"/>
              <a:gd name="connsiteY53" fmla="*/ 2513012 h 6858000"/>
              <a:gd name="connsiteX54" fmla="*/ 4104825 w 4272784"/>
              <a:gd name="connsiteY54" fmla="*/ 2560637 h 6858000"/>
              <a:gd name="connsiteX55" fmla="*/ 4094747 w 4272784"/>
              <a:gd name="connsiteY55" fmla="*/ 2613025 h 6858000"/>
              <a:gd name="connsiteX56" fmla="*/ 4084669 w 4272784"/>
              <a:gd name="connsiteY56" fmla="*/ 2671762 h 6858000"/>
              <a:gd name="connsiteX57" fmla="*/ 4082989 w 4272784"/>
              <a:gd name="connsiteY57" fmla="*/ 2741612 h 6858000"/>
              <a:gd name="connsiteX58" fmla="*/ 4084669 w 4272784"/>
              <a:gd name="connsiteY58" fmla="*/ 2809875 h 6858000"/>
              <a:gd name="connsiteX59" fmla="*/ 4094747 w 4272784"/>
              <a:gd name="connsiteY59" fmla="*/ 2868612 h 6858000"/>
              <a:gd name="connsiteX60" fmla="*/ 4104825 w 4272784"/>
              <a:gd name="connsiteY60" fmla="*/ 2922587 h 6858000"/>
              <a:gd name="connsiteX61" fmla="*/ 4119940 w 4272784"/>
              <a:gd name="connsiteY61" fmla="*/ 2967037 h 6858000"/>
              <a:gd name="connsiteX62" fmla="*/ 4138416 w 4272784"/>
              <a:gd name="connsiteY62" fmla="*/ 3009900 h 6858000"/>
              <a:gd name="connsiteX63" fmla="*/ 4156892 w 4272784"/>
              <a:gd name="connsiteY63" fmla="*/ 3046412 h 6858000"/>
              <a:gd name="connsiteX64" fmla="*/ 4177047 w 4272784"/>
              <a:gd name="connsiteY64" fmla="*/ 3084512 h 6858000"/>
              <a:gd name="connsiteX65" fmla="*/ 4197202 w 4272784"/>
              <a:gd name="connsiteY65" fmla="*/ 3121025 h 6858000"/>
              <a:gd name="connsiteX66" fmla="*/ 4217357 w 4272784"/>
              <a:gd name="connsiteY66" fmla="*/ 3160712 h 6858000"/>
              <a:gd name="connsiteX67" fmla="*/ 4234153 w 4272784"/>
              <a:gd name="connsiteY67" fmla="*/ 3201987 h 6858000"/>
              <a:gd name="connsiteX68" fmla="*/ 4249270 w 4272784"/>
              <a:gd name="connsiteY68" fmla="*/ 3248025 h 6858000"/>
              <a:gd name="connsiteX69" fmla="*/ 4261027 w 4272784"/>
              <a:gd name="connsiteY69" fmla="*/ 3300412 h 6858000"/>
              <a:gd name="connsiteX70" fmla="*/ 4269425 w 4272784"/>
              <a:gd name="connsiteY70" fmla="*/ 3360737 h 6858000"/>
              <a:gd name="connsiteX71" fmla="*/ 4272784 w 4272784"/>
              <a:gd name="connsiteY71" fmla="*/ 3427412 h 6858000"/>
              <a:gd name="connsiteX72" fmla="*/ 4269425 w 4272784"/>
              <a:gd name="connsiteY72" fmla="*/ 3497262 h 6858000"/>
              <a:gd name="connsiteX73" fmla="*/ 4261027 w 4272784"/>
              <a:gd name="connsiteY73" fmla="*/ 3557587 h 6858000"/>
              <a:gd name="connsiteX74" fmla="*/ 4249270 w 4272784"/>
              <a:gd name="connsiteY74" fmla="*/ 3609975 h 6858000"/>
              <a:gd name="connsiteX75" fmla="*/ 4234153 w 4272784"/>
              <a:gd name="connsiteY75" fmla="*/ 3656012 h 6858000"/>
              <a:gd name="connsiteX76" fmla="*/ 4217357 w 4272784"/>
              <a:gd name="connsiteY76" fmla="*/ 3697287 h 6858000"/>
              <a:gd name="connsiteX77" fmla="*/ 4197202 w 4272784"/>
              <a:gd name="connsiteY77" fmla="*/ 3736975 h 6858000"/>
              <a:gd name="connsiteX78" fmla="*/ 4156892 w 4272784"/>
              <a:gd name="connsiteY78" fmla="*/ 3811587 h 6858000"/>
              <a:gd name="connsiteX79" fmla="*/ 4138416 w 4272784"/>
              <a:gd name="connsiteY79" fmla="*/ 3848100 h 6858000"/>
              <a:gd name="connsiteX80" fmla="*/ 4119940 w 4272784"/>
              <a:gd name="connsiteY80" fmla="*/ 3890962 h 6858000"/>
              <a:gd name="connsiteX81" fmla="*/ 4104825 w 4272784"/>
              <a:gd name="connsiteY81" fmla="*/ 3935412 h 6858000"/>
              <a:gd name="connsiteX82" fmla="*/ 4094747 w 4272784"/>
              <a:gd name="connsiteY82" fmla="*/ 3987800 h 6858000"/>
              <a:gd name="connsiteX83" fmla="*/ 4084669 w 4272784"/>
              <a:gd name="connsiteY83" fmla="*/ 4048125 h 6858000"/>
              <a:gd name="connsiteX84" fmla="*/ 4082989 w 4272784"/>
              <a:gd name="connsiteY84" fmla="*/ 4116387 h 6858000"/>
              <a:gd name="connsiteX85" fmla="*/ 4084669 w 4272784"/>
              <a:gd name="connsiteY85" fmla="*/ 4186237 h 6858000"/>
              <a:gd name="connsiteX86" fmla="*/ 4094747 w 4272784"/>
              <a:gd name="connsiteY86" fmla="*/ 4244975 h 6858000"/>
              <a:gd name="connsiteX87" fmla="*/ 4104825 w 4272784"/>
              <a:gd name="connsiteY87" fmla="*/ 4297362 h 6858000"/>
              <a:gd name="connsiteX88" fmla="*/ 4119940 w 4272784"/>
              <a:gd name="connsiteY88" fmla="*/ 4343400 h 6858000"/>
              <a:gd name="connsiteX89" fmla="*/ 4138416 w 4272784"/>
              <a:gd name="connsiteY89" fmla="*/ 4386262 h 6858000"/>
              <a:gd name="connsiteX90" fmla="*/ 4156892 w 4272784"/>
              <a:gd name="connsiteY90" fmla="*/ 4424362 h 6858000"/>
              <a:gd name="connsiteX91" fmla="*/ 4197202 w 4272784"/>
              <a:gd name="connsiteY91" fmla="*/ 4498975 h 6858000"/>
              <a:gd name="connsiteX92" fmla="*/ 4217357 w 4272784"/>
              <a:gd name="connsiteY92" fmla="*/ 4537075 h 6858000"/>
              <a:gd name="connsiteX93" fmla="*/ 4234153 w 4272784"/>
              <a:gd name="connsiteY93" fmla="*/ 4579937 h 6858000"/>
              <a:gd name="connsiteX94" fmla="*/ 4249270 w 4272784"/>
              <a:gd name="connsiteY94" fmla="*/ 4625975 h 6858000"/>
              <a:gd name="connsiteX95" fmla="*/ 4261027 w 4272784"/>
              <a:gd name="connsiteY95" fmla="*/ 4678362 h 6858000"/>
              <a:gd name="connsiteX96" fmla="*/ 4269425 w 4272784"/>
              <a:gd name="connsiteY96" fmla="*/ 4738687 h 6858000"/>
              <a:gd name="connsiteX97" fmla="*/ 4272784 w 4272784"/>
              <a:gd name="connsiteY97" fmla="*/ 4806950 h 6858000"/>
              <a:gd name="connsiteX98" fmla="*/ 4269425 w 4272784"/>
              <a:gd name="connsiteY98" fmla="*/ 4875212 h 6858000"/>
              <a:gd name="connsiteX99" fmla="*/ 4261027 w 4272784"/>
              <a:gd name="connsiteY99" fmla="*/ 4935537 h 6858000"/>
              <a:gd name="connsiteX100" fmla="*/ 4249270 w 4272784"/>
              <a:gd name="connsiteY100" fmla="*/ 4987925 h 6858000"/>
              <a:gd name="connsiteX101" fmla="*/ 4234153 w 4272784"/>
              <a:gd name="connsiteY101" fmla="*/ 5033962 h 6858000"/>
              <a:gd name="connsiteX102" fmla="*/ 4217357 w 4272784"/>
              <a:gd name="connsiteY102" fmla="*/ 5075237 h 6858000"/>
              <a:gd name="connsiteX103" fmla="*/ 4197202 w 4272784"/>
              <a:gd name="connsiteY103" fmla="*/ 5114925 h 6858000"/>
              <a:gd name="connsiteX104" fmla="*/ 4177047 w 4272784"/>
              <a:gd name="connsiteY104" fmla="*/ 5149850 h 6858000"/>
              <a:gd name="connsiteX105" fmla="*/ 4156892 w 4272784"/>
              <a:gd name="connsiteY105" fmla="*/ 5186362 h 6858000"/>
              <a:gd name="connsiteX106" fmla="*/ 4138416 w 4272784"/>
              <a:gd name="connsiteY106" fmla="*/ 5226050 h 6858000"/>
              <a:gd name="connsiteX107" fmla="*/ 4119940 w 4272784"/>
              <a:gd name="connsiteY107" fmla="*/ 5268912 h 6858000"/>
              <a:gd name="connsiteX108" fmla="*/ 4104825 w 4272784"/>
              <a:gd name="connsiteY108" fmla="*/ 5313362 h 6858000"/>
              <a:gd name="connsiteX109" fmla="*/ 4094747 w 4272784"/>
              <a:gd name="connsiteY109" fmla="*/ 5365750 h 6858000"/>
              <a:gd name="connsiteX110" fmla="*/ 4084669 w 4272784"/>
              <a:gd name="connsiteY110" fmla="*/ 5426075 h 6858000"/>
              <a:gd name="connsiteX111" fmla="*/ 4082989 w 4272784"/>
              <a:gd name="connsiteY111" fmla="*/ 5494337 h 6858000"/>
              <a:gd name="connsiteX112" fmla="*/ 4084669 w 4272784"/>
              <a:gd name="connsiteY112" fmla="*/ 5562600 h 6858000"/>
              <a:gd name="connsiteX113" fmla="*/ 4094747 w 4272784"/>
              <a:gd name="connsiteY113" fmla="*/ 5622925 h 6858000"/>
              <a:gd name="connsiteX114" fmla="*/ 4104825 w 4272784"/>
              <a:gd name="connsiteY114" fmla="*/ 5675312 h 6858000"/>
              <a:gd name="connsiteX115" fmla="*/ 4119940 w 4272784"/>
              <a:gd name="connsiteY115" fmla="*/ 5721350 h 6858000"/>
              <a:gd name="connsiteX116" fmla="*/ 4138416 w 4272784"/>
              <a:gd name="connsiteY116" fmla="*/ 5762625 h 6858000"/>
              <a:gd name="connsiteX117" fmla="*/ 4156892 w 4272784"/>
              <a:gd name="connsiteY117" fmla="*/ 5802312 h 6858000"/>
              <a:gd name="connsiteX118" fmla="*/ 4177047 w 4272784"/>
              <a:gd name="connsiteY118" fmla="*/ 5840412 h 6858000"/>
              <a:gd name="connsiteX119" fmla="*/ 4197202 w 4272784"/>
              <a:gd name="connsiteY119" fmla="*/ 5876925 h 6858000"/>
              <a:gd name="connsiteX120" fmla="*/ 4217357 w 4272784"/>
              <a:gd name="connsiteY120" fmla="*/ 5915025 h 6858000"/>
              <a:gd name="connsiteX121" fmla="*/ 4234153 w 4272784"/>
              <a:gd name="connsiteY121" fmla="*/ 5956300 h 6858000"/>
              <a:gd name="connsiteX122" fmla="*/ 4249270 w 4272784"/>
              <a:gd name="connsiteY122" fmla="*/ 6003925 h 6858000"/>
              <a:gd name="connsiteX123" fmla="*/ 4261027 w 4272784"/>
              <a:gd name="connsiteY123" fmla="*/ 6056312 h 6858000"/>
              <a:gd name="connsiteX124" fmla="*/ 4269425 w 4272784"/>
              <a:gd name="connsiteY124" fmla="*/ 6113462 h 6858000"/>
              <a:gd name="connsiteX125" fmla="*/ 4272784 w 4272784"/>
              <a:gd name="connsiteY125" fmla="*/ 6183312 h 6858000"/>
              <a:gd name="connsiteX126" fmla="*/ 4269425 w 4272784"/>
              <a:gd name="connsiteY126" fmla="*/ 6251575 h 6858000"/>
              <a:gd name="connsiteX127" fmla="*/ 4261027 w 4272784"/>
              <a:gd name="connsiteY127" fmla="*/ 6311900 h 6858000"/>
              <a:gd name="connsiteX128" fmla="*/ 4249270 w 4272784"/>
              <a:gd name="connsiteY128" fmla="*/ 6361112 h 6858000"/>
              <a:gd name="connsiteX129" fmla="*/ 4234153 w 4272784"/>
              <a:gd name="connsiteY129" fmla="*/ 6407150 h 6858000"/>
              <a:gd name="connsiteX130" fmla="*/ 4217357 w 4272784"/>
              <a:gd name="connsiteY130" fmla="*/ 6448425 h 6858000"/>
              <a:gd name="connsiteX131" fmla="*/ 4198882 w 4272784"/>
              <a:gd name="connsiteY131" fmla="*/ 6488112 h 6858000"/>
              <a:gd name="connsiteX132" fmla="*/ 4180406 w 4272784"/>
              <a:gd name="connsiteY132" fmla="*/ 6523037 h 6858000"/>
              <a:gd name="connsiteX133" fmla="*/ 4160251 w 4272784"/>
              <a:gd name="connsiteY133" fmla="*/ 6561137 h 6858000"/>
              <a:gd name="connsiteX134" fmla="*/ 4140096 w 4272784"/>
              <a:gd name="connsiteY134" fmla="*/ 6597650 h 6858000"/>
              <a:gd name="connsiteX135" fmla="*/ 4123300 w 4272784"/>
              <a:gd name="connsiteY135" fmla="*/ 6640512 h 6858000"/>
              <a:gd name="connsiteX136" fmla="*/ 4106504 w 4272784"/>
              <a:gd name="connsiteY136" fmla="*/ 6683375 h 6858000"/>
              <a:gd name="connsiteX137" fmla="*/ 4096426 w 4272784"/>
              <a:gd name="connsiteY137" fmla="*/ 6735762 h 6858000"/>
              <a:gd name="connsiteX138" fmla="*/ 4088029 w 4272784"/>
              <a:gd name="connsiteY138" fmla="*/ 6791325 h 6858000"/>
              <a:gd name="connsiteX139" fmla="*/ 4082989 w 4272784"/>
              <a:gd name="connsiteY139" fmla="*/ 6858000 h 6858000"/>
              <a:gd name="connsiteX140" fmla="*/ 0 w 4272784"/>
              <a:gd name="connsiteY14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272784" h="6858000">
                <a:moveTo>
                  <a:pt x="0" y="0"/>
                </a:moveTo>
                <a:lnTo>
                  <a:pt x="4082989" y="0"/>
                </a:lnTo>
                <a:lnTo>
                  <a:pt x="4088029" y="66675"/>
                </a:lnTo>
                <a:lnTo>
                  <a:pt x="4096426" y="122237"/>
                </a:lnTo>
                <a:lnTo>
                  <a:pt x="4106504" y="174625"/>
                </a:lnTo>
                <a:lnTo>
                  <a:pt x="4123300" y="217487"/>
                </a:lnTo>
                <a:lnTo>
                  <a:pt x="4140096" y="260350"/>
                </a:lnTo>
                <a:lnTo>
                  <a:pt x="4160251" y="296862"/>
                </a:lnTo>
                <a:lnTo>
                  <a:pt x="4180406" y="334962"/>
                </a:lnTo>
                <a:lnTo>
                  <a:pt x="4198882" y="369887"/>
                </a:lnTo>
                <a:lnTo>
                  <a:pt x="4217357" y="409575"/>
                </a:lnTo>
                <a:lnTo>
                  <a:pt x="4234153" y="450850"/>
                </a:lnTo>
                <a:lnTo>
                  <a:pt x="4249270" y="496887"/>
                </a:lnTo>
                <a:lnTo>
                  <a:pt x="4261027" y="546100"/>
                </a:lnTo>
                <a:lnTo>
                  <a:pt x="4269425" y="606425"/>
                </a:lnTo>
                <a:lnTo>
                  <a:pt x="4272784" y="673100"/>
                </a:lnTo>
                <a:lnTo>
                  <a:pt x="4269425" y="744537"/>
                </a:lnTo>
                <a:lnTo>
                  <a:pt x="4261027" y="801687"/>
                </a:lnTo>
                <a:lnTo>
                  <a:pt x="4249270" y="854075"/>
                </a:lnTo>
                <a:lnTo>
                  <a:pt x="4234153" y="901700"/>
                </a:lnTo>
                <a:lnTo>
                  <a:pt x="4217357" y="942975"/>
                </a:lnTo>
                <a:lnTo>
                  <a:pt x="4197202" y="981075"/>
                </a:lnTo>
                <a:lnTo>
                  <a:pt x="4177047" y="1017587"/>
                </a:lnTo>
                <a:lnTo>
                  <a:pt x="4156892" y="1055687"/>
                </a:lnTo>
                <a:lnTo>
                  <a:pt x="4138416" y="1095375"/>
                </a:lnTo>
                <a:lnTo>
                  <a:pt x="4119940" y="1136650"/>
                </a:lnTo>
                <a:lnTo>
                  <a:pt x="4104825" y="1182687"/>
                </a:lnTo>
                <a:lnTo>
                  <a:pt x="4094747" y="1235075"/>
                </a:lnTo>
                <a:lnTo>
                  <a:pt x="4084669" y="1295400"/>
                </a:lnTo>
                <a:lnTo>
                  <a:pt x="4082989" y="1363662"/>
                </a:lnTo>
                <a:lnTo>
                  <a:pt x="4084669" y="1431925"/>
                </a:lnTo>
                <a:lnTo>
                  <a:pt x="4094747" y="1492250"/>
                </a:lnTo>
                <a:lnTo>
                  <a:pt x="4104825" y="1544637"/>
                </a:lnTo>
                <a:lnTo>
                  <a:pt x="4119940" y="1589087"/>
                </a:lnTo>
                <a:lnTo>
                  <a:pt x="4138416" y="1631950"/>
                </a:lnTo>
                <a:lnTo>
                  <a:pt x="4156892" y="1671637"/>
                </a:lnTo>
                <a:lnTo>
                  <a:pt x="4177047" y="1708150"/>
                </a:lnTo>
                <a:lnTo>
                  <a:pt x="4197202" y="1743075"/>
                </a:lnTo>
                <a:lnTo>
                  <a:pt x="4217357" y="1782762"/>
                </a:lnTo>
                <a:lnTo>
                  <a:pt x="4234153" y="1824037"/>
                </a:lnTo>
                <a:lnTo>
                  <a:pt x="4249270" y="1870075"/>
                </a:lnTo>
                <a:lnTo>
                  <a:pt x="4261027" y="1922462"/>
                </a:lnTo>
                <a:lnTo>
                  <a:pt x="4269425" y="1982787"/>
                </a:lnTo>
                <a:lnTo>
                  <a:pt x="4272784" y="2051050"/>
                </a:lnTo>
                <a:lnTo>
                  <a:pt x="4269425" y="2119312"/>
                </a:lnTo>
                <a:lnTo>
                  <a:pt x="4261027" y="2179637"/>
                </a:lnTo>
                <a:lnTo>
                  <a:pt x="4249270" y="2232025"/>
                </a:lnTo>
                <a:lnTo>
                  <a:pt x="4234153" y="2278062"/>
                </a:lnTo>
                <a:lnTo>
                  <a:pt x="4217357" y="2319337"/>
                </a:lnTo>
                <a:lnTo>
                  <a:pt x="4197202" y="2359025"/>
                </a:lnTo>
                <a:lnTo>
                  <a:pt x="4177047" y="2395537"/>
                </a:lnTo>
                <a:lnTo>
                  <a:pt x="4156892" y="2433637"/>
                </a:lnTo>
                <a:lnTo>
                  <a:pt x="4138416" y="2471737"/>
                </a:lnTo>
                <a:lnTo>
                  <a:pt x="4119940" y="2513012"/>
                </a:lnTo>
                <a:lnTo>
                  <a:pt x="4104825" y="2560637"/>
                </a:lnTo>
                <a:lnTo>
                  <a:pt x="4094747" y="2613025"/>
                </a:lnTo>
                <a:lnTo>
                  <a:pt x="4084669" y="2671762"/>
                </a:lnTo>
                <a:lnTo>
                  <a:pt x="4082989" y="2741612"/>
                </a:lnTo>
                <a:lnTo>
                  <a:pt x="4084669" y="2809875"/>
                </a:lnTo>
                <a:lnTo>
                  <a:pt x="4094747" y="2868612"/>
                </a:lnTo>
                <a:lnTo>
                  <a:pt x="4104825" y="2922587"/>
                </a:lnTo>
                <a:lnTo>
                  <a:pt x="4119940" y="2967037"/>
                </a:lnTo>
                <a:lnTo>
                  <a:pt x="4138416" y="3009900"/>
                </a:lnTo>
                <a:lnTo>
                  <a:pt x="4156892" y="3046412"/>
                </a:lnTo>
                <a:lnTo>
                  <a:pt x="4177047" y="3084512"/>
                </a:lnTo>
                <a:lnTo>
                  <a:pt x="4197202" y="3121025"/>
                </a:lnTo>
                <a:lnTo>
                  <a:pt x="4217357" y="3160712"/>
                </a:lnTo>
                <a:lnTo>
                  <a:pt x="4234153" y="3201987"/>
                </a:lnTo>
                <a:lnTo>
                  <a:pt x="4249270" y="3248025"/>
                </a:lnTo>
                <a:lnTo>
                  <a:pt x="4261027" y="3300412"/>
                </a:lnTo>
                <a:lnTo>
                  <a:pt x="4269425" y="3360737"/>
                </a:lnTo>
                <a:lnTo>
                  <a:pt x="4272784" y="3427412"/>
                </a:lnTo>
                <a:lnTo>
                  <a:pt x="4269425" y="3497262"/>
                </a:lnTo>
                <a:lnTo>
                  <a:pt x="4261027" y="3557587"/>
                </a:lnTo>
                <a:lnTo>
                  <a:pt x="4249270" y="3609975"/>
                </a:lnTo>
                <a:lnTo>
                  <a:pt x="4234153" y="3656012"/>
                </a:lnTo>
                <a:lnTo>
                  <a:pt x="4217357" y="3697287"/>
                </a:lnTo>
                <a:lnTo>
                  <a:pt x="4197202" y="3736975"/>
                </a:lnTo>
                <a:lnTo>
                  <a:pt x="4156892" y="3811587"/>
                </a:lnTo>
                <a:lnTo>
                  <a:pt x="4138416" y="3848100"/>
                </a:lnTo>
                <a:lnTo>
                  <a:pt x="4119940" y="3890962"/>
                </a:lnTo>
                <a:lnTo>
                  <a:pt x="4104825" y="3935412"/>
                </a:lnTo>
                <a:lnTo>
                  <a:pt x="4094747" y="3987800"/>
                </a:lnTo>
                <a:lnTo>
                  <a:pt x="4084669" y="4048125"/>
                </a:lnTo>
                <a:lnTo>
                  <a:pt x="4082989" y="4116387"/>
                </a:lnTo>
                <a:lnTo>
                  <a:pt x="4084669" y="4186237"/>
                </a:lnTo>
                <a:lnTo>
                  <a:pt x="4094747" y="4244975"/>
                </a:lnTo>
                <a:lnTo>
                  <a:pt x="4104825" y="4297362"/>
                </a:lnTo>
                <a:lnTo>
                  <a:pt x="4119940" y="4343400"/>
                </a:lnTo>
                <a:lnTo>
                  <a:pt x="4138416" y="4386262"/>
                </a:lnTo>
                <a:lnTo>
                  <a:pt x="4156892" y="4424362"/>
                </a:lnTo>
                <a:lnTo>
                  <a:pt x="4197202" y="4498975"/>
                </a:lnTo>
                <a:lnTo>
                  <a:pt x="4217357" y="4537075"/>
                </a:lnTo>
                <a:lnTo>
                  <a:pt x="4234153" y="4579937"/>
                </a:lnTo>
                <a:lnTo>
                  <a:pt x="4249270" y="4625975"/>
                </a:lnTo>
                <a:lnTo>
                  <a:pt x="4261027" y="4678362"/>
                </a:lnTo>
                <a:lnTo>
                  <a:pt x="4269425" y="4738687"/>
                </a:lnTo>
                <a:lnTo>
                  <a:pt x="4272784" y="4806950"/>
                </a:lnTo>
                <a:lnTo>
                  <a:pt x="4269425" y="4875212"/>
                </a:lnTo>
                <a:lnTo>
                  <a:pt x="4261027" y="4935537"/>
                </a:lnTo>
                <a:lnTo>
                  <a:pt x="4249270" y="4987925"/>
                </a:lnTo>
                <a:lnTo>
                  <a:pt x="4234153" y="5033962"/>
                </a:lnTo>
                <a:lnTo>
                  <a:pt x="4217357" y="5075237"/>
                </a:lnTo>
                <a:lnTo>
                  <a:pt x="4197202" y="5114925"/>
                </a:lnTo>
                <a:lnTo>
                  <a:pt x="4177047" y="5149850"/>
                </a:lnTo>
                <a:lnTo>
                  <a:pt x="4156892" y="5186362"/>
                </a:lnTo>
                <a:lnTo>
                  <a:pt x="4138416" y="5226050"/>
                </a:lnTo>
                <a:lnTo>
                  <a:pt x="4119940" y="5268912"/>
                </a:lnTo>
                <a:lnTo>
                  <a:pt x="4104825" y="5313362"/>
                </a:lnTo>
                <a:lnTo>
                  <a:pt x="4094747" y="5365750"/>
                </a:lnTo>
                <a:lnTo>
                  <a:pt x="4084669" y="5426075"/>
                </a:lnTo>
                <a:lnTo>
                  <a:pt x="4082989" y="5494337"/>
                </a:lnTo>
                <a:lnTo>
                  <a:pt x="4084669" y="5562600"/>
                </a:lnTo>
                <a:lnTo>
                  <a:pt x="4094747" y="5622925"/>
                </a:lnTo>
                <a:lnTo>
                  <a:pt x="4104825" y="5675312"/>
                </a:lnTo>
                <a:lnTo>
                  <a:pt x="4119940" y="5721350"/>
                </a:lnTo>
                <a:lnTo>
                  <a:pt x="4138416" y="5762625"/>
                </a:lnTo>
                <a:lnTo>
                  <a:pt x="4156892" y="5802312"/>
                </a:lnTo>
                <a:lnTo>
                  <a:pt x="4177047" y="5840412"/>
                </a:lnTo>
                <a:lnTo>
                  <a:pt x="4197202" y="5876925"/>
                </a:lnTo>
                <a:lnTo>
                  <a:pt x="4217357" y="5915025"/>
                </a:lnTo>
                <a:lnTo>
                  <a:pt x="4234153" y="5956300"/>
                </a:lnTo>
                <a:lnTo>
                  <a:pt x="4249270" y="6003925"/>
                </a:lnTo>
                <a:lnTo>
                  <a:pt x="4261027" y="6056312"/>
                </a:lnTo>
                <a:lnTo>
                  <a:pt x="4269425" y="6113462"/>
                </a:lnTo>
                <a:lnTo>
                  <a:pt x="4272784" y="6183312"/>
                </a:lnTo>
                <a:lnTo>
                  <a:pt x="4269425" y="6251575"/>
                </a:lnTo>
                <a:lnTo>
                  <a:pt x="4261027" y="6311900"/>
                </a:lnTo>
                <a:lnTo>
                  <a:pt x="4249270" y="6361112"/>
                </a:lnTo>
                <a:lnTo>
                  <a:pt x="4234153" y="6407150"/>
                </a:lnTo>
                <a:lnTo>
                  <a:pt x="4217357" y="6448425"/>
                </a:lnTo>
                <a:lnTo>
                  <a:pt x="4198882" y="6488112"/>
                </a:lnTo>
                <a:lnTo>
                  <a:pt x="4180406" y="6523037"/>
                </a:lnTo>
                <a:lnTo>
                  <a:pt x="4160251" y="6561137"/>
                </a:lnTo>
                <a:lnTo>
                  <a:pt x="4140096" y="6597650"/>
                </a:lnTo>
                <a:lnTo>
                  <a:pt x="4123300" y="6640512"/>
                </a:lnTo>
                <a:lnTo>
                  <a:pt x="4106504" y="6683375"/>
                </a:lnTo>
                <a:lnTo>
                  <a:pt x="4096426" y="6735762"/>
                </a:lnTo>
                <a:lnTo>
                  <a:pt x="4088029" y="6791325"/>
                </a:lnTo>
                <a:lnTo>
                  <a:pt x="4082989" y="6858000"/>
                </a:lnTo>
                <a:lnTo>
                  <a:pt x="0" y="6858000"/>
                </a:lnTo>
                <a:close/>
              </a:path>
            </a:pathLst>
          </a:custGeom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09E572F-9CDC-4214-9D42-FF00176495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417162" cy="6858000"/>
          </a:xfrm>
          <a:custGeom>
            <a:avLst/>
            <a:gdLst>
              <a:gd name="connsiteX0" fmla="*/ 4417162 w 4417162"/>
              <a:gd name="connsiteY0" fmla="*/ 0 h 6858000"/>
              <a:gd name="connsiteX1" fmla="*/ 334174 w 4417162"/>
              <a:gd name="connsiteY1" fmla="*/ 0 h 6858000"/>
              <a:gd name="connsiteX2" fmla="*/ 334173 w 4417162"/>
              <a:gd name="connsiteY2" fmla="*/ 0 h 6858000"/>
              <a:gd name="connsiteX3" fmla="*/ 189795 w 4417162"/>
              <a:gd name="connsiteY3" fmla="*/ 0 h 6858000"/>
              <a:gd name="connsiteX4" fmla="*/ 184756 w 4417162"/>
              <a:gd name="connsiteY4" fmla="*/ 66675 h 6858000"/>
              <a:gd name="connsiteX5" fmla="*/ 176358 w 4417162"/>
              <a:gd name="connsiteY5" fmla="*/ 122237 h 6858000"/>
              <a:gd name="connsiteX6" fmla="*/ 166281 w 4417162"/>
              <a:gd name="connsiteY6" fmla="*/ 174625 h 6858000"/>
              <a:gd name="connsiteX7" fmla="*/ 149485 w 4417162"/>
              <a:gd name="connsiteY7" fmla="*/ 217487 h 6858000"/>
              <a:gd name="connsiteX8" fmla="*/ 132689 w 4417162"/>
              <a:gd name="connsiteY8" fmla="*/ 260350 h 6858000"/>
              <a:gd name="connsiteX9" fmla="*/ 112534 w 4417162"/>
              <a:gd name="connsiteY9" fmla="*/ 296862 h 6858000"/>
              <a:gd name="connsiteX10" fmla="*/ 92379 w 4417162"/>
              <a:gd name="connsiteY10" fmla="*/ 334962 h 6858000"/>
              <a:gd name="connsiteX11" fmla="*/ 73903 w 4417162"/>
              <a:gd name="connsiteY11" fmla="*/ 369887 h 6858000"/>
              <a:gd name="connsiteX12" fmla="*/ 55427 w 4417162"/>
              <a:gd name="connsiteY12" fmla="*/ 409575 h 6858000"/>
              <a:gd name="connsiteX13" fmla="*/ 38632 w 4417162"/>
              <a:gd name="connsiteY13" fmla="*/ 450850 h 6858000"/>
              <a:gd name="connsiteX14" fmla="*/ 23515 w 4417162"/>
              <a:gd name="connsiteY14" fmla="*/ 496887 h 6858000"/>
              <a:gd name="connsiteX15" fmla="*/ 11758 w 4417162"/>
              <a:gd name="connsiteY15" fmla="*/ 546100 h 6858000"/>
              <a:gd name="connsiteX16" fmla="*/ 3359 w 4417162"/>
              <a:gd name="connsiteY16" fmla="*/ 606425 h 6858000"/>
              <a:gd name="connsiteX17" fmla="*/ 0 w 4417162"/>
              <a:gd name="connsiteY17" fmla="*/ 673100 h 6858000"/>
              <a:gd name="connsiteX18" fmla="*/ 3359 w 4417162"/>
              <a:gd name="connsiteY18" fmla="*/ 744537 h 6858000"/>
              <a:gd name="connsiteX19" fmla="*/ 11758 w 4417162"/>
              <a:gd name="connsiteY19" fmla="*/ 801687 h 6858000"/>
              <a:gd name="connsiteX20" fmla="*/ 23515 w 4417162"/>
              <a:gd name="connsiteY20" fmla="*/ 854075 h 6858000"/>
              <a:gd name="connsiteX21" fmla="*/ 38632 w 4417162"/>
              <a:gd name="connsiteY21" fmla="*/ 901700 h 6858000"/>
              <a:gd name="connsiteX22" fmla="*/ 55427 w 4417162"/>
              <a:gd name="connsiteY22" fmla="*/ 942975 h 6858000"/>
              <a:gd name="connsiteX23" fmla="*/ 75583 w 4417162"/>
              <a:gd name="connsiteY23" fmla="*/ 981075 h 6858000"/>
              <a:gd name="connsiteX24" fmla="*/ 95738 w 4417162"/>
              <a:gd name="connsiteY24" fmla="*/ 1017587 h 6858000"/>
              <a:gd name="connsiteX25" fmla="*/ 115893 w 4417162"/>
              <a:gd name="connsiteY25" fmla="*/ 1055687 h 6858000"/>
              <a:gd name="connsiteX26" fmla="*/ 134368 w 4417162"/>
              <a:gd name="connsiteY26" fmla="*/ 1095375 h 6858000"/>
              <a:gd name="connsiteX27" fmla="*/ 152844 w 4417162"/>
              <a:gd name="connsiteY27" fmla="*/ 1136650 h 6858000"/>
              <a:gd name="connsiteX28" fmla="*/ 167960 w 4417162"/>
              <a:gd name="connsiteY28" fmla="*/ 1182687 h 6858000"/>
              <a:gd name="connsiteX29" fmla="*/ 178038 w 4417162"/>
              <a:gd name="connsiteY29" fmla="*/ 1235075 h 6858000"/>
              <a:gd name="connsiteX30" fmla="*/ 188115 w 4417162"/>
              <a:gd name="connsiteY30" fmla="*/ 1295400 h 6858000"/>
              <a:gd name="connsiteX31" fmla="*/ 189795 w 4417162"/>
              <a:gd name="connsiteY31" fmla="*/ 1363662 h 6858000"/>
              <a:gd name="connsiteX32" fmla="*/ 188115 w 4417162"/>
              <a:gd name="connsiteY32" fmla="*/ 1431925 h 6858000"/>
              <a:gd name="connsiteX33" fmla="*/ 178038 w 4417162"/>
              <a:gd name="connsiteY33" fmla="*/ 1492250 h 6858000"/>
              <a:gd name="connsiteX34" fmla="*/ 167960 w 4417162"/>
              <a:gd name="connsiteY34" fmla="*/ 1544637 h 6858000"/>
              <a:gd name="connsiteX35" fmla="*/ 152844 w 4417162"/>
              <a:gd name="connsiteY35" fmla="*/ 1589087 h 6858000"/>
              <a:gd name="connsiteX36" fmla="*/ 134368 w 4417162"/>
              <a:gd name="connsiteY36" fmla="*/ 1631950 h 6858000"/>
              <a:gd name="connsiteX37" fmla="*/ 115893 w 4417162"/>
              <a:gd name="connsiteY37" fmla="*/ 1671637 h 6858000"/>
              <a:gd name="connsiteX38" fmla="*/ 95738 w 4417162"/>
              <a:gd name="connsiteY38" fmla="*/ 1708150 h 6858000"/>
              <a:gd name="connsiteX39" fmla="*/ 75583 w 4417162"/>
              <a:gd name="connsiteY39" fmla="*/ 1743075 h 6858000"/>
              <a:gd name="connsiteX40" fmla="*/ 55427 w 4417162"/>
              <a:gd name="connsiteY40" fmla="*/ 1782762 h 6858000"/>
              <a:gd name="connsiteX41" fmla="*/ 38632 w 4417162"/>
              <a:gd name="connsiteY41" fmla="*/ 1824037 h 6858000"/>
              <a:gd name="connsiteX42" fmla="*/ 23515 w 4417162"/>
              <a:gd name="connsiteY42" fmla="*/ 1870075 h 6858000"/>
              <a:gd name="connsiteX43" fmla="*/ 11758 w 4417162"/>
              <a:gd name="connsiteY43" fmla="*/ 1922462 h 6858000"/>
              <a:gd name="connsiteX44" fmla="*/ 3359 w 4417162"/>
              <a:gd name="connsiteY44" fmla="*/ 1982787 h 6858000"/>
              <a:gd name="connsiteX45" fmla="*/ 0 w 4417162"/>
              <a:gd name="connsiteY45" fmla="*/ 2051050 h 6858000"/>
              <a:gd name="connsiteX46" fmla="*/ 3359 w 4417162"/>
              <a:gd name="connsiteY46" fmla="*/ 2119312 h 6858000"/>
              <a:gd name="connsiteX47" fmla="*/ 11758 w 4417162"/>
              <a:gd name="connsiteY47" fmla="*/ 2179637 h 6858000"/>
              <a:gd name="connsiteX48" fmla="*/ 23515 w 4417162"/>
              <a:gd name="connsiteY48" fmla="*/ 2232025 h 6858000"/>
              <a:gd name="connsiteX49" fmla="*/ 38632 w 4417162"/>
              <a:gd name="connsiteY49" fmla="*/ 2278062 h 6858000"/>
              <a:gd name="connsiteX50" fmla="*/ 55427 w 4417162"/>
              <a:gd name="connsiteY50" fmla="*/ 2319337 h 6858000"/>
              <a:gd name="connsiteX51" fmla="*/ 75583 w 4417162"/>
              <a:gd name="connsiteY51" fmla="*/ 2359025 h 6858000"/>
              <a:gd name="connsiteX52" fmla="*/ 95738 w 4417162"/>
              <a:gd name="connsiteY52" fmla="*/ 2395537 h 6858000"/>
              <a:gd name="connsiteX53" fmla="*/ 115893 w 4417162"/>
              <a:gd name="connsiteY53" fmla="*/ 2433637 h 6858000"/>
              <a:gd name="connsiteX54" fmla="*/ 134368 w 4417162"/>
              <a:gd name="connsiteY54" fmla="*/ 2471737 h 6858000"/>
              <a:gd name="connsiteX55" fmla="*/ 152844 w 4417162"/>
              <a:gd name="connsiteY55" fmla="*/ 2513012 h 6858000"/>
              <a:gd name="connsiteX56" fmla="*/ 167960 w 4417162"/>
              <a:gd name="connsiteY56" fmla="*/ 2560637 h 6858000"/>
              <a:gd name="connsiteX57" fmla="*/ 178038 w 4417162"/>
              <a:gd name="connsiteY57" fmla="*/ 2613025 h 6858000"/>
              <a:gd name="connsiteX58" fmla="*/ 188115 w 4417162"/>
              <a:gd name="connsiteY58" fmla="*/ 2671762 h 6858000"/>
              <a:gd name="connsiteX59" fmla="*/ 189795 w 4417162"/>
              <a:gd name="connsiteY59" fmla="*/ 2741612 h 6858000"/>
              <a:gd name="connsiteX60" fmla="*/ 188115 w 4417162"/>
              <a:gd name="connsiteY60" fmla="*/ 2809875 h 6858000"/>
              <a:gd name="connsiteX61" fmla="*/ 178038 w 4417162"/>
              <a:gd name="connsiteY61" fmla="*/ 2868612 h 6858000"/>
              <a:gd name="connsiteX62" fmla="*/ 167960 w 4417162"/>
              <a:gd name="connsiteY62" fmla="*/ 2922587 h 6858000"/>
              <a:gd name="connsiteX63" fmla="*/ 152844 w 4417162"/>
              <a:gd name="connsiteY63" fmla="*/ 2967037 h 6858000"/>
              <a:gd name="connsiteX64" fmla="*/ 134368 w 4417162"/>
              <a:gd name="connsiteY64" fmla="*/ 3009900 h 6858000"/>
              <a:gd name="connsiteX65" fmla="*/ 115893 w 4417162"/>
              <a:gd name="connsiteY65" fmla="*/ 3046412 h 6858000"/>
              <a:gd name="connsiteX66" fmla="*/ 95738 w 4417162"/>
              <a:gd name="connsiteY66" fmla="*/ 3084512 h 6858000"/>
              <a:gd name="connsiteX67" fmla="*/ 75583 w 4417162"/>
              <a:gd name="connsiteY67" fmla="*/ 3121025 h 6858000"/>
              <a:gd name="connsiteX68" fmla="*/ 55427 w 4417162"/>
              <a:gd name="connsiteY68" fmla="*/ 3160712 h 6858000"/>
              <a:gd name="connsiteX69" fmla="*/ 38632 w 4417162"/>
              <a:gd name="connsiteY69" fmla="*/ 3201987 h 6858000"/>
              <a:gd name="connsiteX70" fmla="*/ 23515 w 4417162"/>
              <a:gd name="connsiteY70" fmla="*/ 3248025 h 6858000"/>
              <a:gd name="connsiteX71" fmla="*/ 11758 w 4417162"/>
              <a:gd name="connsiteY71" fmla="*/ 3300412 h 6858000"/>
              <a:gd name="connsiteX72" fmla="*/ 3359 w 4417162"/>
              <a:gd name="connsiteY72" fmla="*/ 3360737 h 6858000"/>
              <a:gd name="connsiteX73" fmla="*/ 0 w 4417162"/>
              <a:gd name="connsiteY73" fmla="*/ 3427412 h 6858000"/>
              <a:gd name="connsiteX74" fmla="*/ 3359 w 4417162"/>
              <a:gd name="connsiteY74" fmla="*/ 3497262 h 6858000"/>
              <a:gd name="connsiteX75" fmla="*/ 11758 w 4417162"/>
              <a:gd name="connsiteY75" fmla="*/ 3557587 h 6858000"/>
              <a:gd name="connsiteX76" fmla="*/ 23515 w 4417162"/>
              <a:gd name="connsiteY76" fmla="*/ 3609975 h 6858000"/>
              <a:gd name="connsiteX77" fmla="*/ 38632 w 4417162"/>
              <a:gd name="connsiteY77" fmla="*/ 3656012 h 6858000"/>
              <a:gd name="connsiteX78" fmla="*/ 55427 w 4417162"/>
              <a:gd name="connsiteY78" fmla="*/ 3697287 h 6858000"/>
              <a:gd name="connsiteX79" fmla="*/ 75583 w 4417162"/>
              <a:gd name="connsiteY79" fmla="*/ 3736975 h 6858000"/>
              <a:gd name="connsiteX80" fmla="*/ 115893 w 4417162"/>
              <a:gd name="connsiteY80" fmla="*/ 3811587 h 6858000"/>
              <a:gd name="connsiteX81" fmla="*/ 134368 w 4417162"/>
              <a:gd name="connsiteY81" fmla="*/ 3848100 h 6858000"/>
              <a:gd name="connsiteX82" fmla="*/ 152844 w 4417162"/>
              <a:gd name="connsiteY82" fmla="*/ 3890962 h 6858000"/>
              <a:gd name="connsiteX83" fmla="*/ 167960 w 4417162"/>
              <a:gd name="connsiteY83" fmla="*/ 3935412 h 6858000"/>
              <a:gd name="connsiteX84" fmla="*/ 178038 w 4417162"/>
              <a:gd name="connsiteY84" fmla="*/ 3987800 h 6858000"/>
              <a:gd name="connsiteX85" fmla="*/ 188115 w 4417162"/>
              <a:gd name="connsiteY85" fmla="*/ 4048125 h 6858000"/>
              <a:gd name="connsiteX86" fmla="*/ 189795 w 4417162"/>
              <a:gd name="connsiteY86" fmla="*/ 4116387 h 6858000"/>
              <a:gd name="connsiteX87" fmla="*/ 188115 w 4417162"/>
              <a:gd name="connsiteY87" fmla="*/ 4186237 h 6858000"/>
              <a:gd name="connsiteX88" fmla="*/ 178038 w 4417162"/>
              <a:gd name="connsiteY88" fmla="*/ 4244975 h 6858000"/>
              <a:gd name="connsiteX89" fmla="*/ 167960 w 4417162"/>
              <a:gd name="connsiteY89" fmla="*/ 4297362 h 6858000"/>
              <a:gd name="connsiteX90" fmla="*/ 152844 w 4417162"/>
              <a:gd name="connsiteY90" fmla="*/ 4343400 h 6858000"/>
              <a:gd name="connsiteX91" fmla="*/ 134368 w 4417162"/>
              <a:gd name="connsiteY91" fmla="*/ 4386262 h 6858000"/>
              <a:gd name="connsiteX92" fmla="*/ 115893 w 4417162"/>
              <a:gd name="connsiteY92" fmla="*/ 4424362 h 6858000"/>
              <a:gd name="connsiteX93" fmla="*/ 75583 w 4417162"/>
              <a:gd name="connsiteY93" fmla="*/ 4498975 h 6858000"/>
              <a:gd name="connsiteX94" fmla="*/ 55427 w 4417162"/>
              <a:gd name="connsiteY94" fmla="*/ 4537075 h 6858000"/>
              <a:gd name="connsiteX95" fmla="*/ 38632 w 4417162"/>
              <a:gd name="connsiteY95" fmla="*/ 4579937 h 6858000"/>
              <a:gd name="connsiteX96" fmla="*/ 23515 w 4417162"/>
              <a:gd name="connsiteY96" fmla="*/ 4625975 h 6858000"/>
              <a:gd name="connsiteX97" fmla="*/ 11758 w 4417162"/>
              <a:gd name="connsiteY97" fmla="*/ 4678362 h 6858000"/>
              <a:gd name="connsiteX98" fmla="*/ 3359 w 4417162"/>
              <a:gd name="connsiteY98" fmla="*/ 4738687 h 6858000"/>
              <a:gd name="connsiteX99" fmla="*/ 0 w 4417162"/>
              <a:gd name="connsiteY99" fmla="*/ 4806950 h 6858000"/>
              <a:gd name="connsiteX100" fmla="*/ 3359 w 4417162"/>
              <a:gd name="connsiteY100" fmla="*/ 4875212 h 6858000"/>
              <a:gd name="connsiteX101" fmla="*/ 11758 w 4417162"/>
              <a:gd name="connsiteY101" fmla="*/ 4935537 h 6858000"/>
              <a:gd name="connsiteX102" fmla="*/ 23515 w 4417162"/>
              <a:gd name="connsiteY102" fmla="*/ 4987925 h 6858000"/>
              <a:gd name="connsiteX103" fmla="*/ 38632 w 4417162"/>
              <a:gd name="connsiteY103" fmla="*/ 5033962 h 6858000"/>
              <a:gd name="connsiteX104" fmla="*/ 55427 w 4417162"/>
              <a:gd name="connsiteY104" fmla="*/ 5075237 h 6858000"/>
              <a:gd name="connsiteX105" fmla="*/ 75583 w 4417162"/>
              <a:gd name="connsiteY105" fmla="*/ 5114925 h 6858000"/>
              <a:gd name="connsiteX106" fmla="*/ 95738 w 4417162"/>
              <a:gd name="connsiteY106" fmla="*/ 5149850 h 6858000"/>
              <a:gd name="connsiteX107" fmla="*/ 115893 w 4417162"/>
              <a:gd name="connsiteY107" fmla="*/ 5186362 h 6858000"/>
              <a:gd name="connsiteX108" fmla="*/ 134368 w 4417162"/>
              <a:gd name="connsiteY108" fmla="*/ 5226050 h 6858000"/>
              <a:gd name="connsiteX109" fmla="*/ 152844 w 4417162"/>
              <a:gd name="connsiteY109" fmla="*/ 5268912 h 6858000"/>
              <a:gd name="connsiteX110" fmla="*/ 167960 w 4417162"/>
              <a:gd name="connsiteY110" fmla="*/ 5313362 h 6858000"/>
              <a:gd name="connsiteX111" fmla="*/ 178038 w 4417162"/>
              <a:gd name="connsiteY111" fmla="*/ 5365750 h 6858000"/>
              <a:gd name="connsiteX112" fmla="*/ 188115 w 4417162"/>
              <a:gd name="connsiteY112" fmla="*/ 5426075 h 6858000"/>
              <a:gd name="connsiteX113" fmla="*/ 189795 w 4417162"/>
              <a:gd name="connsiteY113" fmla="*/ 5494337 h 6858000"/>
              <a:gd name="connsiteX114" fmla="*/ 188115 w 4417162"/>
              <a:gd name="connsiteY114" fmla="*/ 5562600 h 6858000"/>
              <a:gd name="connsiteX115" fmla="*/ 178038 w 4417162"/>
              <a:gd name="connsiteY115" fmla="*/ 5622925 h 6858000"/>
              <a:gd name="connsiteX116" fmla="*/ 167960 w 4417162"/>
              <a:gd name="connsiteY116" fmla="*/ 5675312 h 6858000"/>
              <a:gd name="connsiteX117" fmla="*/ 152844 w 4417162"/>
              <a:gd name="connsiteY117" fmla="*/ 5721350 h 6858000"/>
              <a:gd name="connsiteX118" fmla="*/ 134368 w 4417162"/>
              <a:gd name="connsiteY118" fmla="*/ 5762625 h 6858000"/>
              <a:gd name="connsiteX119" fmla="*/ 115893 w 4417162"/>
              <a:gd name="connsiteY119" fmla="*/ 5802312 h 6858000"/>
              <a:gd name="connsiteX120" fmla="*/ 95738 w 4417162"/>
              <a:gd name="connsiteY120" fmla="*/ 5840412 h 6858000"/>
              <a:gd name="connsiteX121" fmla="*/ 75583 w 4417162"/>
              <a:gd name="connsiteY121" fmla="*/ 5876925 h 6858000"/>
              <a:gd name="connsiteX122" fmla="*/ 55427 w 4417162"/>
              <a:gd name="connsiteY122" fmla="*/ 5915025 h 6858000"/>
              <a:gd name="connsiteX123" fmla="*/ 38632 w 4417162"/>
              <a:gd name="connsiteY123" fmla="*/ 5956300 h 6858000"/>
              <a:gd name="connsiteX124" fmla="*/ 23515 w 4417162"/>
              <a:gd name="connsiteY124" fmla="*/ 6003925 h 6858000"/>
              <a:gd name="connsiteX125" fmla="*/ 11758 w 4417162"/>
              <a:gd name="connsiteY125" fmla="*/ 6056312 h 6858000"/>
              <a:gd name="connsiteX126" fmla="*/ 3359 w 4417162"/>
              <a:gd name="connsiteY126" fmla="*/ 6113462 h 6858000"/>
              <a:gd name="connsiteX127" fmla="*/ 0 w 4417162"/>
              <a:gd name="connsiteY127" fmla="*/ 6183312 h 6858000"/>
              <a:gd name="connsiteX128" fmla="*/ 3359 w 4417162"/>
              <a:gd name="connsiteY128" fmla="*/ 6251575 h 6858000"/>
              <a:gd name="connsiteX129" fmla="*/ 11758 w 4417162"/>
              <a:gd name="connsiteY129" fmla="*/ 6311900 h 6858000"/>
              <a:gd name="connsiteX130" fmla="*/ 23515 w 4417162"/>
              <a:gd name="connsiteY130" fmla="*/ 6361112 h 6858000"/>
              <a:gd name="connsiteX131" fmla="*/ 38632 w 4417162"/>
              <a:gd name="connsiteY131" fmla="*/ 6407150 h 6858000"/>
              <a:gd name="connsiteX132" fmla="*/ 55427 w 4417162"/>
              <a:gd name="connsiteY132" fmla="*/ 6448425 h 6858000"/>
              <a:gd name="connsiteX133" fmla="*/ 73903 w 4417162"/>
              <a:gd name="connsiteY133" fmla="*/ 6488112 h 6858000"/>
              <a:gd name="connsiteX134" fmla="*/ 92379 w 4417162"/>
              <a:gd name="connsiteY134" fmla="*/ 6523037 h 6858000"/>
              <a:gd name="connsiteX135" fmla="*/ 112534 w 4417162"/>
              <a:gd name="connsiteY135" fmla="*/ 6561137 h 6858000"/>
              <a:gd name="connsiteX136" fmla="*/ 132689 w 4417162"/>
              <a:gd name="connsiteY136" fmla="*/ 6597650 h 6858000"/>
              <a:gd name="connsiteX137" fmla="*/ 149485 w 4417162"/>
              <a:gd name="connsiteY137" fmla="*/ 6640512 h 6858000"/>
              <a:gd name="connsiteX138" fmla="*/ 166281 w 4417162"/>
              <a:gd name="connsiteY138" fmla="*/ 6683375 h 6858000"/>
              <a:gd name="connsiteX139" fmla="*/ 176358 w 4417162"/>
              <a:gd name="connsiteY139" fmla="*/ 6735762 h 6858000"/>
              <a:gd name="connsiteX140" fmla="*/ 184756 w 4417162"/>
              <a:gd name="connsiteY140" fmla="*/ 6791325 h 6858000"/>
              <a:gd name="connsiteX141" fmla="*/ 189795 w 4417162"/>
              <a:gd name="connsiteY141" fmla="*/ 6858000 h 6858000"/>
              <a:gd name="connsiteX142" fmla="*/ 334173 w 4417162"/>
              <a:gd name="connsiteY142" fmla="*/ 6858000 h 6858000"/>
              <a:gd name="connsiteX143" fmla="*/ 334174 w 4417162"/>
              <a:gd name="connsiteY143" fmla="*/ 6858000 h 6858000"/>
              <a:gd name="connsiteX144" fmla="*/ 4417162 w 4417162"/>
              <a:gd name="connsiteY14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4417162" h="6858000">
                <a:moveTo>
                  <a:pt x="4417162" y="0"/>
                </a:moveTo>
                <a:lnTo>
                  <a:pt x="334174" y="0"/>
                </a:lnTo>
                <a:lnTo>
                  <a:pt x="334173" y="0"/>
                </a:lnTo>
                <a:lnTo>
                  <a:pt x="189795" y="0"/>
                </a:lnTo>
                <a:lnTo>
                  <a:pt x="184756" y="66675"/>
                </a:lnTo>
                <a:lnTo>
                  <a:pt x="176358" y="122237"/>
                </a:lnTo>
                <a:lnTo>
                  <a:pt x="166281" y="174625"/>
                </a:lnTo>
                <a:lnTo>
                  <a:pt x="149485" y="217487"/>
                </a:lnTo>
                <a:lnTo>
                  <a:pt x="132689" y="260350"/>
                </a:lnTo>
                <a:lnTo>
                  <a:pt x="112534" y="296862"/>
                </a:lnTo>
                <a:lnTo>
                  <a:pt x="92379" y="334962"/>
                </a:lnTo>
                <a:lnTo>
                  <a:pt x="73903" y="369887"/>
                </a:lnTo>
                <a:lnTo>
                  <a:pt x="55427" y="409575"/>
                </a:lnTo>
                <a:lnTo>
                  <a:pt x="38632" y="450850"/>
                </a:lnTo>
                <a:lnTo>
                  <a:pt x="23515" y="496887"/>
                </a:lnTo>
                <a:lnTo>
                  <a:pt x="11758" y="546100"/>
                </a:lnTo>
                <a:lnTo>
                  <a:pt x="3359" y="606425"/>
                </a:lnTo>
                <a:lnTo>
                  <a:pt x="0" y="673100"/>
                </a:lnTo>
                <a:lnTo>
                  <a:pt x="3359" y="744537"/>
                </a:lnTo>
                <a:lnTo>
                  <a:pt x="11758" y="801687"/>
                </a:lnTo>
                <a:lnTo>
                  <a:pt x="23515" y="854075"/>
                </a:lnTo>
                <a:lnTo>
                  <a:pt x="38632" y="901700"/>
                </a:lnTo>
                <a:lnTo>
                  <a:pt x="55427" y="942975"/>
                </a:lnTo>
                <a:lnTo>
                  <a:pt x="75583" y="981075"/>
                </a:lnTo>
                <a:lnTo>
                  <a:pt x="95738" y="1017587"/>
                </a:lnTo>
                <a:lnTo>
                  <a:pt x="115893" y="1055687"/>
                </a:lnTo>
                <a:lnTo>
                  <a:pt x="134368" y="1095375"/>
                </a:lnTo>
                <a:lnTo>
                  <a:pt x="152844" y="1136650"/>
                </a:lnTo>
                <a:lnTo>
                  <a:pt x="167960" y="1182687"/>
                </a:lnTo>
                <a:lnTo>
                  <a:pt x="178038" y="1235075"/>
                </a:lnTo>
                <a:lnTo>
                  <a:pt x="188115" y="1295400"/>
                </a:lnTo>
                <a:lnTo>
                  <a:pt x="189795" y="1363662"/>
                </a:lnTo>
                <a:lnTo>
                  <a:pt x="188115" y="1431925"/>
                </a:lnTo>
                <a:lnTo>
                  <a:pt x="178038" y="1492250"/>
                </a:lnTo>
                <a:lnTo>
                  <a:pt x="167960" y="1544637"/>
                </a:lnTo>
                <a:lnTo>
                  <a:pt x="152844" y="1589087"/>
                </a:lnTo>
                <a:lnTo>
                  <a:pt x="134368" y="1631950"/>
                </a:lnTo>
                <a:lnTo>
                  <a:pt x="115893" y="1671637"/>
                </a:lnTo>
                <a:lnTo>
                  <a:pt x="95738" y="1708150"/>
                </a:lnTo>
                <a:lnTo>
                  <a:pt x="75583" y="1743075"/>
                </a:lnTo>
                <a:lnTo>
                  <a:pt x="55427" y="1782762"/>
                </a:lnTo>
                <a:lnTo>
                  <a:pt x="38632" y="1824037"/>
                </a:lnTo>
                <a:lnTo>
                  <a:pt x="23515" y="1870075"/>
                </a:lnTo>
                <a:lnTo>
                  <a:pt x="11758" y="1922462"/>
                </a:lnTo>
                <a:lnTo>
                  <a:pt x="3359" y="1982787"/>
                </a:lnTo>
                <a:lnTo>
                  <a:pt x="0" y="2051050"/>
                </a:lnTo>
                <a:lnTo>
                  <a:pt x="3359" y="2119312"/>
                </a:lnTo>
                <a:lnTo>
                  <a:pt x="11758" y="2179637"/>
                </a:lnTo>
                <a:lnTo>
                  <a:pt x="23515" y="2232025"/>
                </a:lnTo>
                <a:lnTo>
                  <a:pt x="38632" y="2278062"/>
                </a:lnTo>
                <a:lnTo>
                  <a:pt x="55427" y="2319337"/>
                </a:lnTo>
                <a:lnTo>
                  <a:pt x="75583" y="2359025"/>
                </a:lnTo>
                <a:lnTo>
                  <a:pt x="95738" y="2395537"/>
                </a:lnTo>
                <a:lnTo>
                  <a:pt x="115893" y="2433637"/>
                </a:lnTo>
                <a:lnTo>
                  <a:pt x="134368" y="2471737"/>
                </a:lnTo>
                <a:lnTo>
                  <a:pt x="152844" y="2513012"/>
                </a:lnTo>
                <a:lnTo>
                  <a:pt x="167960" y="2560637"/>
                </a:lnTo>
                <a:lnTo>
                  <a:pt x="178038" y="2613025"/>
                </a:lnTo>
                <a:lnTo>
                  <a:pt x="188115" y="2671762"/>
                </a:lnTo>
                <a:lnTo>
                  <a:pt x="189795" y="2741612"/>
                </a:lnTo>
                <a:lnTo>
                  <a:pt x="188115" y="2809875"/>
                </a:lnTo>
                <a:lnTo>
                  <a:pt x="178038" y="2868612"/>
                </a:lnTo>
                <a:lnTo>
                  <a:pt x="167960" y="2922587"/>
                </a:lnTo>
                <a:lnTo>
                  <a:pt x="152844" y="2967037"/>
                </a:lnTo>
                <a:lnTo>
                  <a:pt x="134368" y="3009900"/>
                </a:lnTo>
                <a:lnTo>
                  <a:pt x="115893" y="3046412"/>
                </a:lnTo>
                <a:lnTo>
                  <a:pt x="95738" y="3084512"/>
                </a:lnTo>
                <a:lnTo>
                  <a:pt x="75583" y="3121025"/>
                </a:lnTo>
                <a:lnTo>
                  <a:pt x="55427" y="3160712"/>
                </a:lnTo>
                <a:lnTo>
                  <a:pt x="38632" y="3201987"/>
                </a:lnTo>
                <a:lnTo>
                  <a:pt x="23515" y="3248025"/>
                </a:lnTo>
                <a:lnTo>
                  <a:pt x="11758" y="3300412"/>
                </a:lnTo>
                <a:lnTo>
                  <a:pt x="3359" y="3360737"/>
                </a:lnTo>
                <a:lnTo>
                  <a:pt x="0" y="3427412"/>
                </a:lnTo>
                <a:lnTo>
                  <a:pt x="3359" y="3497262"/>
                </a:lnTo>
                <a:lnTo>
                  <a:pt x="11758" y="3557587"/>
                </a:lnTo>
                <a:lnTo>
                  <a:pt x="23515" y="3609975"/>
                </a:lnTo>
                <a:lnTo>
                  <a:pt x="38632" y="3656012"/>
                </a:lnTo>
                <a:lnTo>
                  <a:pt x="55427" y="3697287"/>
                </a:lnTo>
                <a:lnTo>
                  <a:pt x="75583" y="3736975"/>
                </a:lnTo>
                <a:lnTo>
                  <a:pt x="115893" y="3811587"/>
                </a:lnTo>
                <a:lnTo>
                  <a:pt x="134368" y="3848100"/>
                </a:lnTo>
                <a:lnTo>
                  <a:pt x="152844" y="3890962"/>
                </a:lnTo>
                <a:lnTo>
                  <a:pt x="167960" y="3935412"/>
                </a:lnTo>
                <a:lnTo>
                  <a:pt x="178038" y="3987800"/>
                </a:lnTo>
                <a:lnTo>
                  <a:pt x="188115" y="4048125"/>
                </a:lnTo>
                <a:lnTo>
                  <a:pt x="189795" y="4116387"/>
                </a:lnTo>
                <a:lnTo>
                  <a:pt x="188115" y="4186237"/>
                </a:lnTo>
                <a:lnTo>
                  <a:pt x="178038" y="4244975"/>
                </a:lnTo>
                <a:lnTo>
                  <a:pt x="167960" y="4297362"/>
                </a:lnTo>
                <a:lnTo>
                  <a:pt x="152844" y="4343400"/>
                </a:lnTo>
                <a:lnTo>
                  <a:pt x="134368" y="4386262"/>
                </a:lnTo>
                <a:lnTo>
                  <a:pt x="115893" y="4424362"/>
                </a:lnTo>
                <a:lnTo>
                  <a:pt x="75583" y="4498975"/>
                </a:lnTo>
                <a:lnTo>
                  <a:pt x="55427" y="4537075"/>
                </a:lnTo>
                <a:lnTo>
                  <a:pt x="38632" y="4579937"/>
                </a:lnTo>
                <a:lnTo>
                  <a:pt x="23515" y="4625975"/>
                </a:lnTo>
                <a:lnTo>
                  <a:pt x="11758" y="4678362"/>
                </a:lnTo>
                <a:lnTo>
                  <a:pt x="3359" y="4738687"/>
                </a:lnTo>
                <a:lnTo>
                  <a:pt x="0" y="4806950"/>
                </a:lnTo>
                <a:lnTo>
                  <a:pt x="3359" y="4875212"/>
                </a:lnTo>
                <a:lnTo>
                  <a:pt x="11758" y="4935537"/>
                </a:lnTo>
                <a:lnTo>
                  <a:pt x="23515" y="4987925"/>
                </a:lnTo>
                <a:lnTo>
                  <a:pt x="38632" y="5033962"/>
                </a:lnTo>
                <a:lnTo>
                  <a:pt x="55427" y="5075237"/>
                </a:lnTo>
                <a:lnTo>
                  <a:pt x="75583" y="5114925"/>
                </a:lnTo>
                <a:lnTo>
                  <a:pt x="95738" y="5149850"/>
                </a:lnTo>
                <a:lnTo>
                  <a:pt x="115893" y="5186362"/>
                </a:lnTo>
                <a:lnTo>
                  <a:pt x="134368" y="5226050"/>
                </a:lnTo>
                <a:lnTo>
                  <a:pt x="152844" y="5268912"/>
                </a:lnTo>
                <a:lnTo>
                  <a:pt x="167960" y="5313362"/>
                </a:lnTo>
                <a:lnTo>
                  <a:pt x="178038" y="5365750"/>
                </a:lnTo>
                <a:lnTo>
                  <a:pt x="188115" y="5426075"/>
                </a:lnTo>
                <a:lnTo>
                  <a:pt x="189795" y="5494337"/>
                </a:lnTo>
                <a:lnTo>
                  <a:pt x="188115" y="5562600"/>
                </a:lnTo>
                <a:lnTo>
                  <a:pt x="178038" y="5622925"/>
                </a:lnTo>
                <a:lnTo>
                  <a:pt x="167960" y="5675312"/>
                </a:lnTo>
                <a:lnTo>
                  <a:pt x="152844" y="5721350"/>
                </a:lnTo>
                <a:lnTo>
                  <a:pt x="134368" y="5762625"/>
                </a:lnTo>
                <a:lnTo>
                  <a:pt x="115893" y="5802312"/>
                </a:lnTo>
                <a:lnTo>
                  <a:pt x="95738" y="5840412"/>
                </a:lnTo>
                <a:lnTo>
                  <a:pt x="75583" y="5876925"/>
                </a:lnTo>
                <a:lnTo>
                  <a:pt x="55427" y="5915025"/>
                </a:lnTo>
                <a:lnTo>
                  <a:pt x="38632" y="5956300"/>
                </a:lnTo>
                <a:lnTo>
                  <a:pt x="23515" y="6003925"/>
                </a:lnTo>
                <a:lnTo>
                  <a:pt x="11758" y="6056312"/>
                </a:lnTo>
                <a:lnTo>
                  <a:pt x="3359" y="6113462"/>
                </a:lnTo>
                <a:lnTo>
                  <a:pt x="0" y="6183312"/>
                </a:lnTo>
                <a:lnTo>
                  <a:pt x="3359" y="6251575"/>
                </a:lnTo>
                <a:lnTo>
                  <a:pt x="11758" y="6311900"/>
                </a:lnTo>
                <a:lnTo>
                  <a:pt x="23515" y="6361112"/>
                </a:lnTo>
                <a:lnTo>
                  <a:pt x="38632" y="6407150"/>
                </a:lnTo>
                <a:lnTo>
                  <a:pt x="55427" y="6448425"/>
                </a:lnTo>
                <a:lnTo>
                  <a:pt x="73903" y="6488112"/>
                </a:lnTo>
                <a:lnTo>
                  <a:pt x="92379" y="6523037"/>
                </a:lnTo>
                <a:lnTo>
                  <a:pt x="112534" y="6561137"/>
                </a:lnTo>
                <a:lnTo>
                  <a:pt x="132689" y="6597650"/>
                </a:lnTo>
                <a:lnTo>
                  <a:pt x="149485" y="6640512"/>
                </a:lnTo>
                <a:lnTo>
                  <a:pt x="166281" y="6683375"/>
                </a:lnTo>
                <a:lnTo>
                  <a:pt x="176358" y="6735762"/>
                </a:lnTo>
                <a:lnTo>
                  <a:pt x="184756" y="6791325"/>
                </a:lnTo>
                <a:lnTo>
                  <a:pt x="189795" y="6858000"/>
                </a:lnTo>
                <a:lnTo>
                  <a:pt x="334173" y="6858000"/>
                </a:lnTo>
                <a:lnTo>
                  <a:pt x="334174" y="6858000"/>
                </a:lnTo>
                <a:lnTo>
                  <a:pt x="4417162" y="6858000"/>
                </a:lnTo>
                <a:close/>
              </a:path>
            </a:pathLst>
          </a:custGeom>
          <a:solidFill>
            <a:schemeClr val="accent1">
              <a:lumMod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5DECBAE-F15F-F33D-4AF8-09AC12419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418896"/>
            <a:ext cx="4272783" cy="128141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da-DK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Opsummering fra de sidste gange.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4013232-19CF-E5FA-D399-F53FE4C30F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96" y="2928914"/>
            <a:ext cx="3588029" cy="14521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da-DK" sz="2000" kern="1200" dirty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Hvordan var det nu lige med disse begreber? </a:t>
            </a:r>
          </a:p>
          <a:p>
            <a:pPr marL="0" indent="0">
              <a:buNone/>
            </a:pPr>
            <a:r>
              <a:rPr lang="da-DK" sz="2000" kern="1200" dirty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Hvad betyder de?</a:t>
            </a:r>
          </a:p>
          <a:p>
            <a:pPr marL="0" indent="0">
              <a:buNone/>
            </a:pPr>
            <a:r>
              <a:rPr lang="da-DK" sz="2000" dirty="0">
                <a:solidFill>
                  <a:schemeClr val="tx1">
                    <a:alpha val="60000"/>
                  </a:schemeClr>
                </a:solidFill>
              </a:rPr>
              <a:t>Hvilke eksempler kan vi bruge?</a:t>
            </a:r>
            <a:endParaRPr lang="da-DK" sz="2000" kern="1200" dirty="0">
              <a:solidFill>
                <a:schemeClr val="tx1">
                  <a:alpha val="60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93B13CED-48E3-9C8C-7AC3-8D9EB4066D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3861" y="3520966"/>
            <a:ext cx="2747894" cy="3109047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F3840F96-8501-DDE1-6A61-EC86F3149690}"/>
              </a:ext>
            </a:extLst>
          </p:cNvPr>
          <p:cNvSpPr txBox="1"/>
          <p:nvPr/>
        </p:nvSpPr>
        <p:spPr>
          <a:xfrm>
            <a:off x="4981903" y="1692658"/>
            <a:ext cx="5160580" cy="29515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sz="1800" dirty="0"/>
              <a:t>Kognitive skemaer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sz="1800" dirty="0"/>
              <a:t>Glemselskurven</a:t>
            </a:r>
            <a:endParaRPr lang="da-DK" dirty="0"/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sz="1800" dirty="0"/>
              <a:t>Korttidshukommelse – det magiske syvtal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sz="1800" dirty="0"/>
              <a:t>Langtidshukommelsen</a:t>
            </a:r>
            <a:endParaRPr lang="da-DK" dirty="0"/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sz="1800" dirty="0"/>
              <a:t>Selektiv opmærksomhed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sz="1800" dirty="0"/>
              <a:t>Frivillig vs. ufrivillig opmærksomhed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sz="1800" dirty="0"/>
              <a:t>Automatiske vs. kontrollerede processer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sz="1800" dirty="0"/>
              <a:t>Top-</a:t>
            </a:r>
            <a:r>
              <a:rPr lang="da-DK" sz="1800" dirty="0" err="1"/>
              <a:t>down</a:t>
            </a:r>
            <a:r>
              <a:rPr lang="da-DK" sz="1800" dirty="0"/>
              <a:t> vs. </a:t>
            </a:r>
            <a:r>
              <a:rPr lang="da-DK" sz="1800" dirty="0" err="1"/>
              <a:t>bottom</a:t>
            </a:r>
            <a:r>
              <a:rPr lang="da-DK" sz="1800" dirty="0"/>
              <a:t>-up</a:t>
            </a:r>
            <a:endParaRPr lang="da-DK" dirty="0"/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sz="1800" dirty="0"/>
              <a:t>Stereotyper</a:t>
            </a:r>
          </a:p>
        </p:txBody>
      </p:sp>
    </p:spTree>
    <p:extLst>
      <p:ext uri="{BB962C8B-B14F-4D97-AF65-F5344CB8AC3E}">
        <p14:creationId xmlns:p14="http://schemas.microsoft.com/office/powerpoint/2010/main" val="1687493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C84E82F-54D9-13E1-69CD-8673B02C9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da-DK" sz="3800" b="1" dirty="0"/>
              <a:t>Arbejdsspørgsmål til podcast om multitasking:</a:t>
            </a:r>
            <a:br>
              <a:rPr lang="da-DK" sz="3800" b="1" dirty="0"/>
            </a:br>
            <a:r>
              <a:rPr lang="da-DK" sz="38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Recepten på P4 – Den om multitasking (07-09-2024)</a:t>
            </a:r>
            <a:endParaRPr lang="da-DK" sz="3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33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3790952-A79D-39C9-70AC-058350BEE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da-DK" sz="1700" dirty="0"/>
              <a:t>Hvad ville Peter Lund Madsen gøre, hvis han var skolelærer? Er du enig med ham?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1700" dirty="0"/>
              <a:t>Hvad er vores hjerne designet til?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1700" dirty="0"/>
              <a:t>Hvad mener han med, at det er “gratis at multitaske”?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1700" dirty="0"/>
              <a:t>Kan man have 100% opmærksomhed på to opgaver på én gang?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1700" dirty="0"/>
              <a:t>Kan I nævne nogle jobs, hvor det er en fordel at kunne have mange bolde i luften på én gang?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1700" dirty="0"/>
              <a:t>Hvornår bliver multitasking problematisk?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1700" dirty="0"/>
              <a:t>Hvordan koncentrerer du dig bedst?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1700" dirty="0"/>
              <a:t>Hvordan kan vi forbedre vores hukommelse?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1700" dirty="0"/>
              <a:t>Hvad er de tre lavthængende frugter til at træne sin hjerne i bedre form?</a:t>
            </a:r>
          </a:p>
        </p:txBody>
      </p:sp>
      <p:pic>
        <p:nvPicPr>
          <p:cNvPr id="1026" name="Picture 2" descr="Et billede, der indeholder person, Ansigt, menneske, Pande&#10;&#10;Automatisk genereret beskrivelse">
            <a:extLst>
              <a:ext uri="{FF2B5EF4-FFF2-40B4-BE49-F238E27FC236}">
                <a16:creationId xmlns:a16="http://schemas.microsoft.com/office/drawing/2014/main" id="{8FAB4029-32A2-5558-9290-B63D25D2B5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67" r="23318" b="2"/>
          <a:stretch>
            <a:fillRect/>
          </a:stretch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3764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7B7E64F-87EB-9922-ADEA-2345BCD98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anchor="b">
            <a:normAutofit/>
          </a:bodyPr>
          <a:lstStyle/>
          <a:p>
            <a:r>
              <a:rPr lang="da-DK" sz="3800"/>
              <a:t>Hvor god er DU til at multitaske?</a:t>
            </a:r>
          </a:p>
        </p:txBody>
      </p:sp>
      <p:sp>
        <p:nvSpPr>
          <p:cNvPr id="19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CBD32DE-D3F5-6971-5868-2B7665EED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807208"/>
            <a:ext cx="3429000" cy="3410712"/>
          </a:xfrm>
        </p:spPr>
        <p:txBody>
          <a:bodyPr anchor="t">
            <a:normAutofit/>
          </a:bodyPr>
          <a:lstStyle/>
          <a:p>
            <a:r>
              <a:rPr lang="da-DK" sz="2200" i="1" dirty="0"/>
              <a:t>Test </a:t>
            </a:r>
            <a:r>
              <a:rPr lang="da-DK" sz="2200" i="1" dirty="0" err="1"/>
              <a:t>Your</a:t>
            </a:r>
            <a:r>
              <a:rPr lang="da-DK" sz="2200" i="1" dirty="0"/>
              <a:t> Brain</a:t>
            </a:r>
          </a:p>
          <a:p>
            <a:r>
              <a:rPr lang="da-DK" sz="2200" dirty="0"/>
              <a:t>fra National </a:t>
            </a:r>
            <a:r>
              <a:rPr lang="da-DK" sz="2200" dirty="0" err="1"/>
              <a:t>Geographic</a:t>
            </a:r>
            <a:r>
              <a:rPr lang="da-DK" sz="2200" dirty="0"/>
              <a:t> med David </a:t>
            </a:r>
            <a:r>
              <a:rPr lang="da-DK" sz="2200" dirty="0" err="1"/>
              <a:t>Copperfield</a:t>
            </a:r>
            <a:r>
              <a:rPr lang="da-DK" sz="2200" dirty="0"/>
              <a:t> (27-11-2011)</a:t>
            </a:r>
          </a:p>
          <a:p>
            <a:r>
              <a:rPr lang="da-DK" sz="2200" dirty="0"/>
              <a:t>18:00-26:30</a:t>
            </a:r>
          </a:p>
          <a:p>
            <a:r>
              <a:rPr lang="da-DK" sz="2200" dirty="0" err="1"/>
              <a:t>https</a:t>
            </a:r>
            <a:r>
              <a:rPr lang="da-DK" sz="2200" dirty="0"/>
              <a:t>://</a:t>
            </a:r>
            <a:r>
              <a:rPr lang="da-DK" sz="2200" dirty="0" err="1"/>
              <a:t>old.mitcfu.dk</a:t>
            </a:r>
            <a:r>
              <a:rPr lang="da-DK" sz="2200" dirty="0"/>
              <a:t>/mm/player/Default7.aspx?copydan=221111271300</a:t>
            </a:r>
          </a:p>
        </p:txBody>
      </p:sp>
      <p:pic>
        <p:nvPicPr>
          <p:cNvPr id="12" name="Billede 11" descr="Et billede, der indeholder Hjerne, skærmbillede&#10;&#10;Automatisk genereret beskrivelse">
            <a:extLst>
              <a:ext uri="{FF2B5EF4-FFF2-40B4-BE49-F238E27FC236}">
                <a16:creationId xmlns:a16="http://schemas.microsoft.com/office/drawing/2014/main" id="{2B3D87A9-E3A6-7FA8-5F2B-C10BC62161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4296" y="840105"/>
            <a:ext cx="6903720" cy="5177790"/>
          </a:xfrm>
          <a:prstGeom prst="rect">
            <a:avLst/>
          </a:prstGeom>
        </p:spPr>
      </p:pic>
      <p:sp>
        <p:nvSpPr>
          <p:cNvPr id="6" name="AutoShape 4" descr="Test Your Brain | Rotten Tomatoes">
            <a:extLst>
              <a:ext uri="{FF2B5EF4-FFF2-40B4-BE49-F238E27FC236}">
                <a16:creationId xmlns:a16="http://schemas.microsoft.com/office/drawing/2014/main" id="{A68A3C8F-1667-2A37-D935-AE3BE298DD2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599" y="3276599"/>
            <a:ext cx="2380593" cy="2380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25320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9CD2D09-B1BB-4DF5-9E1C-3D21B21ED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3355637-BA71-4F63-94C9-E77BF81BD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4998" y="798445"/>
            <a:ext cx="4803636" cy="1311664"/>
          </a:xfrm>
        </p:spPr>
        <p:txBody>
          <a:bodyPr>
            <a:normAutofit/>
          </a:bodyPr>
          <a:lstStyle/>
          <a:p>
            <a:r>
              <a:rPr lang="da-DK">
                <a:solidFill>
                  <a:srgbClr val="000000"/>
                </a:solidFill>
              </a:rPr>
              <a:t>Gruppearbejde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804997" y="2272142"/>
            <a:ext cx="5115433" cy="4244271"/>
          </a:xfrm>
        </p:spPr>
        <p:txBody>
          <a:bodyPr anchor="ctr">
            <a:normAutofit/>
          </a:bodyPr>
          <a:lstStyle/>
          <a:p>
            <a:r>
              <a:rPr lang="da-DK" sz="2000" dirty="0">
                <a:solidFill>
                  <a:srgbClr val="000000"/>
                </a:solidFill>
              </a:rPr>
              <a:t>Læs Lone Franks artikel: </a:t>
            </a:r>
            <a:r>
              <a:rPr lang="da-DK" sz="2000" i="1" dirty="0">
                <a:solidFill>
                  <a:srgbClr val="000000"/>
                </a:solidFill>
              </a:rPr>
              <a:t>Hvor kom jeg fra… </a:t>
            </a:r>
            <a:br>
              <a:rPr lang="da-DK" sz="2000" i="1" dirty="0">
                <a:solidFill>
                  <a:srgbClr val="000000"/>
                </a:solidFill>
              </a:rPr>
            </a:br>
            <a:r>
              <a:rPr lang="da-DK" sz="2000" i="1" dirty="0">
                <a:solidFill>
                  <a:srgbClr val="000000"/>
                </a:solidFill>
              </a:rPr>
              <a:t>(02-03-2012)</a:t>
            </a:r>
            <a:endParaRPr lang="da-DK" sz="2000" dirty="0">
              <a:solidFill>
                <a:srgbClr val="000000"/>
              </a:solidFill>
            </a:endParaRPr>
          </a:p>
          <a:p>
            <a:r>
              <a:rPr lang="da-DK" sz="2000" dirty="0">
                <a:solidFill>
                  <a:srgbClr val="000000"/>
                </a:solidFill>
              </a:rPr>
              <a:t>Hver gruppe får tildelt en psykolog, som har forsket i multitasking.</a:t>
            </a:r>
          </a:p>
          <a:p>
            <a:r>
              <a:rPr lang="da-DK" sz="2000" dirty="0">
                <a:solidFill>
                  <a:srgbClr val="000000"/>
                </a:solidFill>
              </a:rPr>
              <a:t>Alle laver en planche, som illustrerer den undersøgelse, som psykologen har lavet, så I kan forklare den ud fra illustrationen.</a:t>
            </a:r>
          </a:p>
          <a:p>
            <a:r>
              <a:rPr lang="da-DK" sz="2000" dirty="0">
                <a:solidFill>
                  <a:srgbClr val="000000"/>
                </a:solidFill>
              </a:rPr>
              <a:t>På planchen skal der også være en </a:t>
            </a:r>
            <a:r>
              <a:rPr lang="da-DK" sz="2000" b="1" dirty="0">
                <a:solidFill>
                  <a:srgbClr val="000000"/>
                </a:solidFill>
              </a:rPr>
              <a:t>kortfattet konklusion </a:t>
            </a:r>
            <a:r>
              <a:rPr lang="da-DK" sz="2000" dirty="0">
                <a:solidFill>
                  <a:srgbClr val="000000"/>
                </a:solidFill>
              </a:rPr>
              <a:t>på, hvad jeres undersøgelse viste og </a:t>
            </a:r>
            <a:r>
              <a:rPr lang="da-DK" sz="2000" b="1" dirty="0">
                <a:solidFill>
                  <a:srgbClr val="000000"/>
                </a:solidFill>
              </a:rPr>
              <a:t>kort beskrivelse af metoden.</a:t>
            </a:r>
          </a:p>
          <a:p>
            <a:r>
              <a:rPr lang="da-DK" sz="2000" dirty="0">
                <a:solidFill>
                  <a:srgbClr val="000000"/>
                </a:solidFill>
              </a:rPr>
              <a:t>Og så laver vi en lille udstilling, hvor I får lov at præsentere jeres bidrag til forskningen i multitasking.</a:t>
            </a:r>
          </a:p>
          <a:p>
            <a:endParaRPr lang="da-DK" sz="2000" dirty="0">
              <a:solidFill>
                <a:srgbClr val="000000"/>
              </a:solidFill>
            </a:endParaRPr>
          </a:p>
        </p:txBody>
      </p:sp>
      <p:sp>
        <p:nvSpPr>
          <p:cNvPr id="14" name="Freeform 49">
            <a:extLst>
              <a:ext uri="{FF2B5EF4-FFF2-40B4-BE49-F238E27FC236}">
                <a16:creationId xmlns:a16="http://schemas.microsoft.com/office/drawing/2014/main" id="{967C29FE-FD32-4AFB-AD20-DBDF5864B2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 rotWithShape="1">
          <a:blip r:embed="rId3"/>
          <a:srcRect l="11099" r="3" b="3"/>
          <a:stretch/>
        </p:blipFill>
        <p:spPr>
          <a:xfrm>
            <a:off x="6893318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3120528" y="0"/>
                </a:moveTo>
                <a:cubicBezTo>
                  <a:pt x="3874524" y="0"/>
                  <a:pt x="4566062" y="267415"/>
                  <a:pt x="5105473" y="712577"/>
                </a:cubicBezTo>
                <a:lnTo>
                  <a:pt x="5298683" y="888178"/>
                </a:lnTo>
                <a:lnTo>
                  <a:pt x="5298683" y="5352876"/>
                </a:lnTo>
                <a:lnTo>
                  <a:pt x="5105473" y="5528477"/>
                </a:lnTo>
                <a:cubicBezTo>
                  <a:pt x="4874296" y="5719261"/>
                  <a:pt x="4615179" y="5877397"/>
                  <a:pt x="4335177" y="5995828"/>
                </a:cubicBezTo>
                <a:lnTo>
                  <a:pt x="4057556" y="6097438"/>
                </a:lnTo>
                <a:lnTo>
                  <a:pt x="2183499" y="6097438"/>
                </a:lnTo>
                <a:lnTo>
                  <a:pt x="1905878" y="5995828"/>
                </a:lnTo>
                <a:cubicBezTo>
                  <a:pt x="785873" y="5522106"/>
                  <a:pt x="0" y="4413092"/>
                  <a:pt x="0" y="3120527"/>
                </a:cubicBezTo>
                <a:cubicBezTo>
                  <a:pt x="0" y="1397108"/>
                  <a:pt x="1397108" y="0"/>
                  <a:pt x="3120528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163006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Undersøgelser om </a:t>
            </a:r>
            <a:r>
              <a:rPr lang="da-DK" dirty="0" err="1"/>
              <a:t>multitasking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a-DK" dirty="0"/>
              <a:t>Rubinstein, Meyer og Evans 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Gloria Mark I - afbrydelsesforskning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Gloria Mark II – observation i virksomheder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 err="1"/>
              <a:t>Ophir</a:t>
            </a:r>
            <a:r>
              <a:rPr lang="da-DK" dirty="0"/>
              <a:t> og </a:t>
            </a:r>
            <a:r>
              <a:rPr lang="da-DK" dirty="0" err="1"/>
              <a:t>Nass</a:t>
            </a:r>
            <a:endParaRPr lang="da-DK" dirty="0"/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Russell Poldrack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Patricia </a:t>
            </a:r>
            <a:r>
              <a:rPr lang="da-DK" dirty="0" err="1"/>
              <a:t>Greenfield</a:t>
            </a:r>
            <a:endParaRPr lang="da-DK" dirty="0"/>
          </a:p>
          <a:p>
            <a:pPr marL="514350" indent="-514350">
              <a:buFont typeface="+mj-lt"/>
              <a:buAutoNum type="arabicPeriod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33093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Afslutning af timen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Hvad har vi lært i dag? Hvilken betydning har det for os, at vi hele tiden er omgivet af ‘elektroniske dimser’?</a:t>
            </a:r>
          </a:p>
          <a:p>
            <a:r>
              <a:rPr lang="da-DK" dirty="0"/>
              <a:t>Hvad kan vores viden om opmærksomhed, perception og multitasking  bidrage med i forhold til at svare på det overordnede spørgsmål: Hvordan lærer jeg bedst?</a:t>
            </a:r>
          </a:p>
          <a:p>
            <a:endParaRPr lang="da-DK" dirty="0"/>
          </a:p>
          <a:p>
            <a:endParaRPr lang="da-DK" dirty="0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9182" y="3978932"/>
            <a:ext cx="3505826" cy="2332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677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391</Words>
  <Application>Microsoft Macintosh PowerPoint</Application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Multitasking</vt:lpstr>
      <vt:lpstr>Opsummering fra de sidste gange.</vt:lpstr>
      <vt:lpstr>Arbejdsspørgsmål til podcast om multitasking: Recepten på P4 – Den om multitasking (07-09-2024)</vt:lpstr>
      <vt:lpstr>Hvor god er DU til at multitaske?</vt:lpstr>
      <vt:lpstr>Gruppearbejde</vt:lpstr>
      <vt:lpstr>Undersøgelser om multitasking</vt:lpstr>
      <vt:lpstr>Afslutning af timen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Multitasking</dc:title>
  <dc:creator>Gitte Seligmann Nielsen</dc:creator>
  <cp:lastModifiedBy>Esben Høgh Dahlgaard</cp:lastModifiedBy>
  <cp:revision>10</cp:revision>
  <dcterms:created xsi:type="dcterms:W3CDTF">2020-08-19T16:01:20Z</dcterms:created>
  <dcterms:modified xsi:type="dcterms:W3CDTF">2025-10-04T14:05:17Z</dcterms:modified>
</cp:coreProperties>
</file>