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4" r:id="rId3"/>
    <p:sldId id="297" r:id="rId4"/>
    <p:sldId id="298" r:id="rId5"/>
    <p:sldId id="299" r:id="rId6"/>
    <p:sldId id="294" r:id="rId7"/>
    <p:sldId id="295" r:id="rId8"/>
    <p:sldId id="300" r:id="rId9"/>
    <p:sldId id="301" r:id="rId10"/>
    <p:sldId id="296"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C122F7-6275-4CAC-8925-772CD2CD5710}" v="60" dt="2025-08-28T11:20:04.797"/>
    <p1510:client id="{8664D793-E905-4B7A-B09C-D96665A5DD21}" v="132" dt="2025-08-29T07:07:23.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4" autoAdjust="0"/>
    <p:restoredTop sz="94660"/>
  </p:normalViewPr>
  <p:slideViewPr>
    <p:cSldViewPr snapToGrid="0">
      <p:cViewPr varScale="1">
        <p:scale>
          <a:sx n="116" d="100"/>
          <a:sy n="116" d="100"/>
        </p:scale>
        <p:origin x="224"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tte Seligmann Nielsen" userId="f986d084-00b8-46af-9940-01554cfc64ac" providerId="ADAL" clId="{55F2C780-8931-410A-81EB-9B1AF4DCA140}"/>
    <pc:docChg chg="custSel addSld delSld modSld">
      <pc:chgData name="Gitte Seligmann Nielsen" userId="f986d084-00b8-46af-9940-01554cfc64ac" providerId="ADAL" clId="{55F2C780-8931-410A-81EB-9B1AF4DCA140}" dt="2022-08-25T12:24:53.446" v="856" actId="729"/>
      <pc:docMkLst>
        <pc:docMk/>
      </pc:docMkLst>
      <pc:sldChg chg="delSp">
        <pc:chgData name="Gitte Seligmann Nielsen" userId="f986d084-00b8-46af-9940-01554cfc64ac" providerId="ADAL" clId="{55F2C780-8931-410A-81EB-9B1AF4DCA140}" dt="2022-08-25T08:01:01.600" v="407"/>
        <pc:sldMkLst>
          <pc:docMk/>
          <pc:sldMk cId="1246154285" sldId="259"/>
        </pc:sldMkLst>
      </pc:sldChg>
      <pc:sldChg chg="mod modShow">
        <pc:chgData name="Gitte Seligmann Nielsen" userId="f986d084-00b8-46af-9940-01554cfc64ac" providerId="ADAL" clId="{55F2C780-8931-410A-81EB-9B1AF4DCA140}" dt="2022-08-25T12:24:53.446" v="856" actId="729"/>
        <pc:sldMkLst>
          <pc:docMk/>
          <pc:sldMk cId="1625586918" sldId="267"/>
        </pc:sldMkLst>
      </pc:sldChg>
      <pc:sldChg chg="delSp add del setBg delDesignElem">
        <pc:chgData name="Gitte Seligmann Nielsen" userId="f986d084-00b8-46af-9940-01554cfc64ac" providerId="ADAL" clId="{55F2C780-8931-410A-81EB-9B1AF4DCA140}" dt="2022-08-25T08:02:33.563" v="432" actId="47"/>
        <pc:sldMkLst>
          <pc:docMk/>
          <pc:sldMk cId="727004639" sldId="292"/>
        </pc:sldMkLst>
      </pc:sldChg>
      <pc:sldChg chg="delSp add del setBg delDesignElem">
        <pc:chgData name="Gitte Seligmann Nielsen" userId="f986d084-00b8-46af-9940-01554cfc64ac" providerId="ADAL" clId="{55F2C780-8931-410A-81EB-9B1AF4DCA140}" dt="2022-08-25T08:02:30.489" v="431" actId="47"/>
        <pc:sldMkLst>
          <pc:docMk/>
          <pc:sldMk cId="1255873093" sldId="293"/>
        </pc:sldMkLst>
      </pc:sldChg>
      <pc:sldChg chg="addSp delSp modSp new mod setBg">
        <pc:chgData name="Gitte Seligmann Nielsen" userId="f986d084-00b8-46af-9940-01554cfc64ac" providerId="ADAL" clId="{55F2C780-8931-410A-81EB-9B1AF4DCA140}" dt="2022-08-25T08:02:19.955" v="426" actId="26606"/>
        <pc:sldMkLst>
          <pc:docMk/>
          <pc:sldMk cId="849904705" sldId="294"/>
        </pc:sldMkLst>
      </pc:sldChg>
      <pc:sldChg chg="delSp add del setBg delDesignElem">
        <pc:chgData name="Gitte Seligmann Nielsen" userId="f986d084-00b8-46af-9940-01554cfc64ac" providerId="ADAL" clId="{55F2C780-8931-410A-81EB-9B1AF4DCA140}" dt="2022-08-25T08:02:29.941" v="430" actId="47"/>
        <pc:sldMkLst>
          <pc:docMk/>
          <pc:sldMk cId="1509975965" sldId="295"/>
        </pc:sldMkLst>
      </pc:sldChg>
      <pc:sldChg chg="addSp modSp new mod setBg modAnim">
        <pc:chgData name="Gitte Seligmann Nielsen" userId="f986d084-00b8-46af-9940-01554cfc64ac" providerId="ADAL" clId="{55F2C780-8931-410A-81EB-9B1AF4DCA140}" dt="2022-08-25T08:07:35.496" v="855" actId="113"/>
        <pc:sldMkLst>
          <pc:docMk/>
          <pc:sldMk cId="3430083989" sldId="295"/>
        </pc:sldMkLst>
      </pc:sldChg>
      <pc:sldChg chg="delSp modSp add del setBg delDesignElem">
        <pc:chgData name="Gitte Seligmann Nielsen" userId="f986d084-00b8-46af-9940-01554cfc64ac" providerId="ADAL" clId="{55F2C780-8931-410A-81EB-9B1AF4DCA140}" dt="2022-08-25T08:02:29.231" v="429" actId="47"/>
        <pc:sldMkLst>
          <pc:docMk/>
          <pc:sldMk cId="2690806417" sldId="296"/>
        </pc:sldMkLst>
      </pc:sldChg>
      <pc:sldChg chg="delSp add del setBg delDesignElem">
        <pc:chgData name="Gitte Seligmann Nielsen" userId="f986d084-00b8-46af-9940-01554cfc64ac" providerId="ADAL" clId="{55F2C780-8931-410A-81EB-9B1AF4DCA140}" dt="2022-08-25T08:02:28.664" v="428" actId="47"/>
        <pc:sldMkLst>
          <pc:docMk/>
          <pc:sldMk cId="411640084" sldId="297"/>
        </pc:sldMkLst>
      </pc:sldChg>
      <pc:sldChg chg="addSp delSp add del setBg delDesignElem">
        <pc:chgData name="Gitte Seligmann Nielsen" userId="f986d084-00b8-46af-9940-01554cfc64ac" providerId="ADAL" clId="{55F2C780-8931-410A-81EB-9B1AF4DCA140}" dt="2022-08-25T08:00:54.173" v="406"/>
        <pc:sldMkLst>
          <pc:docMk/>
          <pc:sldMk cId="472372455" sldId="298"/>
        </pc:sldMkLst>
      </pc:sldChg>
      <pc:sldChg chg="addSp modSp new del mod">
        <pc:chgData name="Gitte Seligmann Nielsen" userId="f986d084-00b8-46af-9940-01554cfc64ac" providerId="ADAL" clId="{55F2C780-8931-410A-81EB-9B1AF4DCA140}" dt="2022-08-25T08:02:25.906" v="427" actId="47"/>
        <pc:sldMkLst>
          <pc:docMk/>
          <pc:sldMk cId="2371021544" sldId="298"/>
        </pc:sldMkLst>
      </pc:sldChg>
    </pc:docChg>
  </pc:docChgLst>
  <pc:docChgLst>
    <pc:chgData name="Esben Høgh Dahlgaard" userId="2098acbe-5e08-48d5-8272-b6a06cf7ad29" providerId="ADAL" clId="{8664D793-E905-4B7A-B09C-D96665A5DD21}"/>
    <pc:docChg chg="undo redo custSel addSld delSld modSld sldOrd">
      <pc:chgData name="Esben Høgh Dahlgaard" userId="2098acbe-5e08-48d5-8272-b6a06cf7ad29" providerId="ADAL" clId="{8664D793-E905-4B7A-B09C-D96665A5DD21}" dt="2025-08-29T07:07:23.787" v="1049" actId="113"/>
      <pc:docMkLst>
        <pc:docMk/>
      </pc:docMkLst>
      <pc:sldChg chg="modSp mod ord">
        <pc:chgData name="Esben Høgh Dahlgaard" userId="2098acbe-5e08-48d5-8272-b6a06cf7ad29" providerId="ADAL" clId="{8664D793-E905-4B7A-B09C-D96665A5DD21}" dt="2025-08-28T13:59:51.055" v="24" actId="20577"/>
        <pc:sldMkLst>
          <pc:docMk/>
          <pc:sldMk cId="3104560664" sldId="256"/>
        </pc:sldMkLst>
        <pc:spChg chg="mod">
          <ac:chgData name="Esben Høgh Dahlgaard" userId="2098acbe-5e08-48d5-8272-b6a06cf7ad29" providerId="ADAL" clId="{8664D793-E905-4B7A-B09C-D96665A5DD21}" dt="2025-08-28T13:59:51.055" v="24" actId="20577"/>
          <ac:spMkLst>
            <pc:docMk/>
            <pc:sldMk cId="3104560664" sldId="256"/>
            <ac:spMk id="3" creationId="{7BF35DC6-F5CC-6972-A414-7A126EAF8E99}"/>
          </ac:spMkLst>
        </pc:spChg>
      </pc:sldChg>
      <pc:sldChg chg="del">
        <pc:chgData name="Esben Høgh Dahlgaard" userId="2098acbe-5e08-48d5-8272-b6a06cf7ad29" providerId="ADAL" clId="{8664D793-E905-4B7A-B09C-D96665A5DD21}" dt="2025-08-28T14:00:14.926" v="25" actId="47"/>
        <pc:sldMkLst>
          <pc:docMk/>
          <pc:sldMk cId="3440475677" sldId="258"/>
        </pc:sldMkLst>
      </pc:sldChg>
      <pc:sldChg chg="del">
        <pc:chgData name="Esben Høgh Dahlgaard" userId="2098acbe-5e08-48d5-8272-b6a06cf7ad29" providerId="ADAL" clId="{8664D793-E905-4B7A-B09C-D96665A5DD21}" dt="2025-08-28T14:13:57.052" v="217" actId="47"/>
        <pc:sldMkLst>
          <pc:docMk/>
          <pc:sldMk cId="372054353" sldId="260"/>
        </pc:sldMkLst>
      </pc:sldChg>
      <pc:sldChg chg="addSp delSp modSp add mod setBg delDesignElem">
        <pc:chgData name="Esben Høgh Dahlgaard" userId="2098acbe-5e08-48d5-8272-b6a06cf7ad29" providerId="ADAL" clId="{8664D793-E905-4B7A-B09C-D96665A5DD21}" dt="2025-08-28T13:58:40.177" v="17" actId="26606"/>
        <pc:sldMkLst>
          <pc:docMk/>
          <pc:sldMk cId="1163006587" sldId="265"/>
        </pc:sldMkLst>
        <pc:spChg chg="add del">
          <ac:chgData name="Esben Høgh Dahlgaard" userId="2098acbe-5e08-48d5-8272-b6a06cf7ad29" providerId="ADAL" clId="{8664D793-E905-4B7A-B09C-D96665A5DD21}" dt="2025-08-28T13:58:40.177" v="17" actId="26606"/>
          <ac:spMkLst>
            <pc:docMk/>
            <pc:sldMk cId="1163006587" sldId="265"/>
            <ac:spMk id="3" creationId="{00000000-0000-0000-0000-000000000000}"/>
          </ac:spMkLst>
        </pc:spChg>
        <pc:spChg chg="add mod">
          <ac:chgData name="Esben Høgh Dahlgaard" userId="2098acbe-5e08-48d5-8272-b6a06cf7ad29" providerId="ADAL" clId="{8664D793-E905-4B7A-B09C-D96665A5DD21}" dt="2025-08-28T13:58:27.480" v="14" actId="1076"/>
          <ac:spMkLst>
            <pc:docMk/>
            <pc:sldMk cId="1163006587" sldId="265"/>
            <ac:spMk id="4" creationId="{0A47C3C4-8E84-B13C-3E67-9C9A1658FF55}"/>
          </ac:spMkLst>
        </pc:spChg>
        <pc:spChg chg="del">
          <ac:chgData name="Esben Høgh Dahlgaard" userId="2098acbe-5e08-48d5-8272-b6a06cf7ad29" providerId="ADAL" clId="{8664D793-E905-4B7A-B09C-D96665A5DD21}" dt="2025-08-28T13:57:19.765" v="1"/>
          <ac:spMkLst>
            <pc:docMk/>
            <pc:sldMk cId="1163006587" sldId="265"/>
            <ac:spMk id="10" creationId="{49CD2D09-B1BB-4DF5-9E1C-3D21B21EDEFD}"/>
          </ac:spMkLst>
        </pc:spChg>
        <pc:spChg chg="del">
          <ac:chgData name="Esben Høgh Dahlgaard" userId="2098acbe-5e08-48d5-8272-b6a06cf7ad29" providerId="ADAL" clId="{8664D793-E905-4B7A-B09C-D96665A5DD21}" dt="2025-08-28T13:57:19.765" v="1"/>
          <ac:spMkLst>
            <pc:docMk/>
            <pc:sldMk cId="1163006587" sldId="265"/>
            <ac:spMk id="14" creationId="{967C29FE-FD32-4AFB-AD20-DBDF5864B2D8}"/>
          </ac:spMkLst>
        </pc:spChg>
        <pc:graphicFrameChg chg="add del">
          <ac:chgData name="Esben Høgh Dahlgaard" userId="2098acbe-5e08-48d5-8272-b6a06cf7ad29" providerId="ADAL" clId="{8664D793-E905-4B7A-B09C-D96665A5DD21}" dt="2025-08-28T13:58:40.177" v="17" actId="26606"/>
          <ac:graphicFrameMkLst>
            <pc:docMk/>
            <pc:sldMk cId="1163006587" sldId="265"/>
            <ac:graphicFrameMk id="7" creationId="{C694336A-F699-7E6C-E4E8-EA7C07141BB7}"/>
          </ac:graphicFrameMkLst>
        </pc:graphicFrameChg>
        <pc:picChg chg="mod">
          <ac:chgData name="Esben Høgh Dahlgaard" userId="2098acbe-5e08-48d5-8272-b6a06cf7ad29" providerId="ADAL" clId="{8664D793-E905-4B7A-B09C-D96665A5DD21}" dt="2025-08-28T13:58:28.737" v="15" actId="1076"/>
          <ac:picMkLst>
            <pc:docMk/>
            <pc:sldMk cId="1163006587" sldId="265"/>
            <ac:picMk id="5" creationId="{00000000-0000-0000-0000-000000000000}"/>
          </ac:picMkLst>
        </pc:picChg>
        <pc:picChg chg="del">
          <ac:chgData name="Esben Høgh Dahlgaard" userId="2098acbe-5e08-48d5-8272-b6a06cf7ad29" providerId="ADAL" clId="{8664D793-E905-4B7A-B09C-D96665A5DD21}" dt="2025-08-28T13:57:19.765" v="1"/>
          <ac:picMkLst>
            <pc:docMk/>
            <pc:sldMk cId="1163006587" sldId="265"/>
            <ac:picMk id="12" creationId="{83355637-BA71-4F63-94C9-E77BF81BDFC0}"/>
          </ac:picMkLst>
        </pc:picChg>
      </pc:sldChg>
      <pc:sldChg chg="add del">
        <pc:chgData name="Esben Høgh Dahlgaard" userId="2098acbe-5e08-48d5-8272-b6a06cf7ad29" providerId="ADAL" clId="{8664D793-E905-4B7A-B09C-D96665A5DD21}" dt="2025-08-28T13:58:46.593" v="18" actId="47"/>
        <pc:sldMkLst>
          <pc:docMk/>
          <pc:sldMk cId="3333093639" sldId="266"/>
        </pc:sldMkLst>
      </pc:sldChg>
      <pc:sldChg chg="delSp add ord setBg delDesignElem">
        <pc:chgData name="Esben Høgh Dahlgaard" userId="2098acbe-5e08-48d5-8272-b6a06cf7ad29" providerId="ADAL" clId="{8664D793-E905-4B7A-B09C-D96665A5DD21}" dt="2025-08-28T13:59:25.006" v="22"/>
        <pc:sldMkLst>
          <pc:docMk/>
          <pc:sldMk cId="2590256385" sldId="274"/>
        </pc:sldMkLst>
        <pc:spChg chg="del">
          <ac:chgData name="Esben Høgh Dahlgaard" userId="2098acbe-5e08-48d5-8272-b6a06cf7ad29" providerId="ADAL" clId="{8664D793-E905-4B7A-B09C-D96665A5DD21}" dt="2025-08-28T13:59:11.204" v="20"/>
          <ac:spMkLst>
            <pc:docMk/>
            <pc:sldMk cId="2590256385" sldId="274"/>
            <ac:spMk id="9" creationId="{E802067A-6DC9-818E-4F00-4A87F7E96EA8}"/>
          </ac:spMkLst>
        </pc:spChg>
        <pc:spChg chg="del">
          <ac:chgData name="Esben Høgh Dahlgaard" userId="2098acbe-5e08-48d5-8272-b6a06cf7ad29" providerId="ADAL" clId="{8664D793-E905-4B7A-B09C-D96665A5DD21}" dt="2025-08-28T13:59:11.204" v="20"/>
          <ac:spMkLst>
            <pc:docMk/>
            <pc:sldMk cId="2590256385" sldId="274"/>
            <ac:spMk id="11" creationId="{95FCF49F-638D-4AD7-1AD1-DCE9497E8B31}"/>
          </ac:spMkLst>
        </pc:spChg>
      </pc:sldChg>
      <pc:sldChg chg="addSp delSp modSp mod delAnim">
        <pc:chgData name="Esben Høgh Dahlgaard" userId="2098acbe-5e08-48d5-8272-b6a06cf7ad29" providerId="ADAL" clId="{8664D793-E905-4B7A-B09C-D96665A5DD21}" dt="2025-08-29T06:54:00.781" v="240" actId="5793"/>
        <pc:sldMkLst>
          <pc:docMk/>
          <pc:sldMk cId="3430083989" sldId="295"/>
        </pc:sldMkLst>
        <pc:spChg chg="mod">
          <ac:chgData name="Esben Høgh Dahlgaard" userId="2098acbe-5e08-48d5-8272-b6a06cf7ad29" providerId="ADAL" clId="{8664D793-E905-4B7A-B09C-D96665A5DD21}" dt="2025-08-28T14:11:40.200" v="90" actId="26606"/>
          <ac:spMkLst>
            <pc:docMk/>
            <pc:sldMk cId="3430083989" sldId="295"/>
            <ac:spMk id="2" creationId="{3F20489E-7B05-891A-28B1-DF512A2EA5C6}"/>
          </ac:spMkLst>
        </pc:spChg>
        <pc:spChg chg="mod">
          <ac:chgData name="Esben Høgh Dahlgaard" userId="2098acbe-5e08-48d5-8272-b6a06cf7ad29" providerId="ADAL" clId="{8664D793-E905-4B7A-B09C-D96665A5DD21}" dt="2025-08-29T06:54:00.781" v="240" actId="5793"/>
          <ac:spMkLst>
            <pc:docMk/>
            <pc:sldMk cId="3430083989" sldId="295"/>
            <ac:spMk id="3" creationId="{78459E85-6E76-685B-6B65-607B3FF42CB4}"/>
          </ac:spMkLst>
        </pc:spChg>
        <pc:spChg chg="del">
          <ac:chgData name="Esben Høgh Dahlgaard" userId="2098acbe-5e08-48d5-8272-b6a06cf7ad29" providerId="ADAL" clId="{8664D793-E905-4B7A-B09C-D96665A5DD21}" dt="2025-08-28T14:11:40.200" v="90" actId="26606"/>
          <ac:spMkLst>
            <pc:docMk/>
            <pc:sldMk cId="3430083989" sldId="295"/>
            <ac:spMk id="9" creationId="{743AA782-23D1-4521-8CAD-47662984AA08}"/>
          </ac:spMkLst>
        </pc:spChg>
        <pc:spChg chg="del">
          <ac:chgData name="Esben Høgh Dahlgaard" userId="2098acbe-5e08-48d5-8272-b6a06cf7ad29" providerId="ADAL" clId="{8664D793-E905-4B7A-B09C-D96665A5DD21}" dt="2025-08-28T14:11:40.200" v="90" actId="26606"/>
          <ac:spMkLst>
            <pc:docMk/>
            <pc:sldMk cId="3430083989" sldId="295"/>
            <ac:spMk id="11" creationId="{71877DBC-BB60-40F0-AC93-2ACDBAAE60CE}"/>
          </ac:spMkLst>
        </pc:spChg>
        <pc:spChg chg="add">
          <ac:chgData name="Esben Høgh Dahlgaard" userId="2098acbe-5e08-48d5-8272-b6a06cf7ad29" providerId="ADAL" clId="{8664D793-E905-4B7A-B09C-D96665A5DD21}" dt="2025-08-28T14:11:40.200" v="90" actId="26606"/>
          <ac:spMkLst>
            <pc:docMk/>
            <pc:sldMk cId="3430083989" sldId="295"/>
            <ac:spMk id="1031" creationId="{F13C74B1-5B17-4795-BED0-7140497B445A}"/>
          </ac:spMkLst>
        </pc:spChg>
        <pc:spChg chg="add">
          <ac:chgData name="Esben Høgh Dahlgaard" userId="2098acbe-5e08-48d5-8272-b6a06cf7ad29" providerId="ADAL" clId="{8664D793-E905-4B7A-B09C-D96665A5DD21}" dt="2025-08-28T14:11:40.200" v="90" actId="26606"/>
          <ac:spMkLst>
            <pc:docMk/>
            <pc:sldMk cId="3430083989" sldId="295"/>
            <ac:spMk id="1033" creationId="{D4974D33-8DC5-464E-8C6D-BE58F0669C17}"/>
          </ac:spMkLst>
        </pc:spChg>
        <pc:picChg chg="del">
          <ac:chgData name="Esben Høgh Dahlgaard" userId="2098acbe-5e08-48d5-8272-b6a06cf7ad29" providerId="ADAL" clId="{8664D793-E905-4B7A-B09C-D96665A5DD21}" dt="2025-08-28T14:11:37.519" v="88" actId="478"/>
          <ac:picMkLst>
            <pc:docMk/>
            <pc:sldMk cId="3430083989" sldId="295"/>
            <ac:picMk id="4" creationId="{35FC9814-3FF3-4403-3449-617E0EE5DB3E}"/>
          </ac:picMkLst>
        </pc:picChg>
        <pc:picChg chg="add mod">
          <ac:chgData name="Esben Høgh Dahlgaard" userId="2098acbe-5e08-48d5-8272-b6a06cf7ad29" providerId="ADAL" clId="{8664D793-E905-4B7A-B09C-D96665A5DD21}" dt="2025-08-28T14:11:42.632" v="92" actId="962"/>
          <ac:picMkLst>
            <pc:docMk/>
            <pc:sldMk cId="3430083989" sldId="295"/>
            <ac:picMk id="1026" creationId="{D7A2663F-5889-3C01-B8E2-6C105A87B348}"/>
          </ac:picMkLst>
        </pc:picChg>
      </pc:sldChg>
      <pc:sldChg chg="modSp add del mod">
        <pc:chgData name="Esben Høgh Dahlgaard" userId="2098acbe-5e08-48d5-8272-b6a06cf7ad29" providerId="ADAL" clId="{8664D793-E905-4B7A-B09C-D96665A5DD21}" dt="2025-08-28T14:05:58.946" v="74" actId="2696"/>
        <pc:sldMkLst>
          <pc:docMk/>
          <pc:sldMk cId="88570802" sldId="296"/>
        </pc:sldMkLst>
        <pc:spChg chg="mod">
          <ac:chgData name="Esben Høgh Dahlgaard" userId="2098acbe-5e08-48d5-8272-b6a06cf7ad29" providerId="ADAL" clId="{8664D793-E905-4B7A-B09C-D96665A5DD21}" dt="2025-08-28T14:00:33.803" v="37" actId="313"/>
          <ac:spMkLst>
            <pc:docMk/>
            <pc:sldMk cId="88570802" sldId="296"/>
            <ac:spMk id="2" creationId="{EFCE74A0-5CDA-0446-C02A-87B573867F73}"/>
          </ac:spMkLst>
        </pc:spChg>
      </pc:sldChg>
      <pc:sldChg chg="addSp delSp modSp add mod ord setBg modAnim delDesignElem">
        <pc:chgData name="Esben Høgh Dahlgaard" userId="2098acbe-5e08-48d5-8272-b6a06cf7ad29" providerId="ADAL" clId="{8664D793-E905-4B7A-B09C-D96665A5DD21}" dt="2025-08-29T07:07:23.787" v="1049" actId="113"/>
        <pc:sldMkLst>
          <pc:docMk/>
          <pc:sldMk cId="823792473" sldId="296"/>
        </pc:sldMkLst>
        <pc:spChg chg="mod">
          <ac:chgData name="Esben Høgh Dahlgaard" userId="2098acbe-5e08-48d5-8272-b6a06cf7ad29" providerId="ADAL" clId="{8664D793-E905-4B7A-B09C-D96665A5DD21}" dt="2025-08-28T14:12:30.332" v="186" actId="1076"/>
          <ac:spMkLst>
            <pc:docMk/>
            <pc:sldMk cId="823792473" sldId="296"/>
            <ac:spMk id="2" creationId="{EFCE74A0-5CDA-0446-C02A-87B573867F73}"/>
          </ac:spMkLst>
        </pc:spChg>
        <pc:spChg chg="mod">
          <ac:chgData name="Esben Høgh Dahlgaard" userId="2098acbe-5e08-48d5-8272-b6a06cf7ad29" providerId="ADAL" clId="{8664D793-E905-4B7A-B09C-D96665A5DD21}" dt="2025-08-29T07:07:23.787" v="1049" actId="113"/>
          <ac:spMkLst>
            <pc:docMk/>
            <pc:sldMk cId="823792473" sldId="296"/>
            <ac:spMk id="3" creationId="{4609BF05-34CF-8E85-F1AA-5419B72C8E05}"/>
          </ac:spMkLst>
        </pc:spChg>
        <pc:grpChg chg="del">
          <ac:chgData name="Esben Høgh Dahlgaard" userId="2098acbe-5e08-48d5-8272-b6a06cf7ad29" providerId="ADAL" clId="{8664D793-E905-4B7A-B09C-D96665A5DD21}" dt="2025-08-28T14:06:04.965" v="76"/>
          <ac:grpSpMkLst>
            <pc:docMk/>
            <pc:sldMk cId="823792473" sldId="296"/>
            <ac:grpSpMk id="20" creationId="{442598CC-934A-7BCD-C691-B2FE74CEDE6E}"/>
          </ac:grpSpMkLst>
        </pc:grpChg>
        <pc:picChg chg="mod">
          <ac:chgData name="Esben Høgh Dahlgaard" userId="2098acbe-5e08-48d5-8272-b6a06cf7ad29" providerId="ADAL" clId="{8664D793-E905-4B7A-B09C-D96665A5DD21}" dt="2025-08-28T14:12:32.086" v="187" actId="1076"/>
          <ac:picMkLst>
            <pc:docMk/>
            <pc:sldMk cId="823792473" sldId="296"/>
            <ac:picMk id="4" creationId="{B1D337FE-CC90-6644-3335-9DFA7485A9A0}"/>
          </ac:picMkLst>
        </pc:picChg>
        <pc:picChg chg="add del mod">
          <ac:chgData name="Esben Høgh Dahlgaard" userId="2098acbe-5e08-48d5-8272-b6a06cf7ad29" providerId="ADAL" clId="{8664D793-E905-4B7A-B09C-D96665A5DD21}" dt="2025-08-28T14:11:29.385" v="87" actId="21"/>
          <ac:picMkLst>
            <pc:docMk/>
            <pc:sldMk cId="823792473" sldId="296"/>
            <ac:picMk id="1026" creationId="{D7A2663F-5889-3C01-B8E2-6C105A87B348}"/>
          </ac:picMkLst>
        </pc:picChg>
      </pc:sldChg>
      <pc:sldChg chg="addSp delSp add del setBg delDesignElem">
        <pc:chgData name="Esben Høgh Dahlgaard" userId="2098acbe-5e08-48d5-8272-b6a06cf7ad29" providerId="ADAL" clId="{8664D793-E905-4B7A-B09C-D96665A5DD21}" dt="2025-08-28T14:05:53.970" v="72"/>
        <pc:sldMkLst>
          <pc:docMk/>
          <pc:sldMk cId="2701193597" sldId="296"/>
        </pc:sldMkLst>
        <pc:grpChg chg="add del">
          <ac:chgData name="Esben Høgh Dahlgaard" userId="2098acbe-5e08-48d5-8272-b6a06cf7ad29" providerId="ADAL" clId="{8664D793-E905-4B7A-B09C-D96665A5DD21}" dt="2025-08-28T14:05:53.970" v="72"/>
          <ac:grpSpMkLst>
            <pc:docMk/>
            <pc:sldMk cId="2701193597" sldId="296"/>
            <ac:grpSpMk id="20" creationId="{442598CC-934A-7BCD-C691-B2FE74CEDE6E}"/>
          </ac:grpSpMkLst>
        </pc:grpChg>
      </pc:sldChg>
      <pc:sldChg chg="addSp delSp add del ord setBg delDesignElem">
        <pc:chgData name="Esben Høgh Dahlgaard" userId="2098acbe-5e08-48d5-8272-b6a06cf7ad29" providerId="ADAL" clId="{8664D793-E905-4B7A-B09C-D96665A5DD21}" dt="2025-08-28T14:05:53.970" v="72"/>
        <pc:sldMkLst>
          <pc:docMk/>
          <pc:sldMk cId="2054061808" sldId="299"/>
        </pc:sldMkLst>
        <pc:spChg chg="add del">
          <ac:chgData name="Esben Høgh Dahlgaard" userId="2098acbe-5e08-48d5-8272-b6a06cf7ad29" providerId="ADAL" clId="{8664D793-E905-4B7A-B09C-D96665A5DD21}" dt="2025-08-28T14:05:53.970" v="72"/>
          <ac:spMkLst>
            <pc:docMk/>
            <pc:sldMk cId="2054061808" sldId="299"/>
            <ac:spMk id="40" creationId="{D4771268-CB57-404A-9271-370EB28F6090}"/>
          </ac:spMkLst>
        </pc:spChg>
      </pc:sldChg>
      <pc:sldChg chg="addSp delSp modSp add del mod ord delAnim modAnim">
        <pc:chgData name="Esben Høgh Dahlgaard" userId="2098acbe-5e08-48d5-8272-b6a06cf7ad29" providerId="ADAL" clId="{8664D793-E905-4B7A-B09C-D96665A5DD21}" dt="2025-08-28T14:06:15.665" v="80"/>
        <pc:sldMkLst>
          <pc:docMk/>
          <pc:sldMk cId="3574673257" sldId="299"/>
        </pc:sldMkLst>
        <pc:spChg chg="mod">
          <ac:chgData name="Esben Høgh Dahlgaard" userId="2098acbe-5e08-48d5-8272-b6a06cf7ad29" providerId="ADAL" clId="{8664D793-E905-4B7A-B09C-D96665A5DD21}" dt="2025-08-28T14:05:00.763" v="61" actId="26606"/>
          <ac:spMkLst>
            <pc:docMk/>
            <pc:sldMk cId="3574673257" sldId="299"/>
            <ac:spMk id="2" creationId="{BEE8C642-1E68-3E13-8618-6C6973D0E51B}"/>
          </ac:spMkLst>
        </pc:spChg>
        <pc:spChg chg="del">
          <ac:chgData name="Esben Høgh Dahlgaard" userId="2098acbe-5e08-48d5-8272-b6a06cf7ad29" providerId="ADAL" clId="{8664D793-E905-4B7A-B09C-D96665A5DD21}" dt="2025-08-28T14:03:26.451" v="40" actId="478"/>
          <ac:spMkLst>
            <pc:docMk/>
            <pc:sldMk cId="3574673257" sldId="299"/>
            <ac:spMk id="3" creationId="{7A1F8B75-8D00-6673-3DC9-FE4464D21943}"/>
          </ac:spMkLst>
        </pc:spChg>
        <pc:spChg chg="add del mod">
          <ac:chgData name="Esben Høgh Dahlgaard" userId="2098acbe-5e08-48d5-8272-b6a06cf7ad29" providerId="ADAL" clId="{8664D793-E905-4B7A-B09C-D96665A5DD21}" dt="2025-08-28T14:03:34.993" v="42" actId="478"/>
          <ac:spMkLst>
            <pc:docMk/>
            <pc:sldMk cId="3574673257" sldId="299"/>
            <ac:spMk id="6" creationId="{80AD1BDD-4594-6D51-E394-EF8DA1321D8A}"/>
          </ac:spMkLst>
        </pc:spChg>
        <pc:spChg chg="add del mod">
          <ac:chgData name="Esben Høgh Dahlgaard" userId="2098acbe-5e08-48d5-8272-b6a06cf7ad29" providerId="ADAL" clId="{8664D793-E905-4B7A-B09C-D96665A5DD21}" dt="2025-08-28T14:03:36.565" v="43" actId="478"/>
          <ac:spMkLst>
            <pc:docMk/>
            <pc:sldMk cId="3574673257" sldId="299"/>
            <ac:spMk id="8" creationId="{79A41467-B6C0-8249-ED5F-3F489F0212C1}"/>
          </ac:spMkLst>
        </pc:spChg>
        <pc:spChg chg="add del">
          <ac:chgData name="Esben Høgh Dahlgaard" userId="2098acbe-5e08-48d5-8272-b6a06cf7ad29" providerId="ADAL" clId="{8664D793-E905-4B7A-B09C-D96665A5DD21}" dt="2025-08-28T14:05:00.763" v="61" actId="26606"/>
          <ac:spMkLst>
            <pc:docMk/>
            <pc:sldMk cId="3574673257" sldId="299"/>
            <ac:spMk id="26" creationId="{47942995-B07F-4636-9A06-C6A104B260A8}"/>
          </ac:spMkLst>
        </pc:spChg>
        <pc:spChg chg="add del">
          <ac:chgData name="Esben Høgh Dahlgaard" userId="2098acbe-5e08-48d5-8272-b6a06cf7ad29" providerId="ADAL" clId="{8664D793-E905-4B7A-B09C-D96665A5DD21}" dt="2025-08-28T14:05:00.763" v="61" actId="26606"/>
          <ac:spMkLst>
            <pc:docMk/>
            <pc:sldMk cId="3574673257" sldId="299"/>
            <ac:spMk id="33" creationId="{B81933D1-5615-42C7-9C0B-4EB7105CCE2D}"/>
          </ac:spMkLst>
        </pc:spChg>
        <pc:spChg chg="add del">
          <ac:chgData name="Esben Høgh Dahlgaard" userId="2098acbe-5e08-48d5-8272-b6a06cf7ad29" providerId="ADAL" clId="{8664D793-E905-4B7A-B09C-D96665A5DD21}" dt="2025-08-28T14:05:00.763" v="61" actId="26606"/>
          <ac:spMkLst>
            <pc:docMk/>
            <pc:sldMk cId="3574673257" sldId="299"/>
            <ac:spMk id="35" creationId="{19C9EAEA-39D0-4B0E-A0EB-51E7B26740B1}"/>
          </ac:spMkLst>
        </pc:spChg>
        <pc:spChg chg="add">
          <ac:chgData name="Esben Høgh Dahlgaard" userId="2098acbe-5e08-48d5-8272-b6a06cf7ad29" providerId="ADAL" clId="{8664D793-E905-4B7A-B09C-D96665A5DD21}" dt="2025-08-28T14:05:00.763" v="61" actId="26606"/>
          <ac:spMkLst>
            <pc:docMk/>
            <pc:sldMk cId="3574673257" sldId="299"/>
            <ac:spMk id="40" creationId="{D4771268-CB57-404A-9271-370EB28F6090}"/>
          </ac:spMkLst>
        </pc:spChg>
        <pc:grpChg chg="del">
          <ac:chgData name="Esben Høgh Dahlgaard" userId="2098acbe-5e08-48d5-8272-b6a06cf7ad29" providerId="ADAL" clId="{8664D793-E905-4B7A-B09C-D96665A5DD21}" dt="2025-08-28T14:04:50.588" v="60" actId="26606"/>
          <ac:grpSpMkLst>
            <pc:docMk/>
            <pc:sldMk cId="3574673257" sldId="299"/>
            <ac:grpSpMk id="20" creationId="{F4EA3F78-E2A1-89E2-09B0-2187F3A609B5}"/>
          </ac:grpSpMkLst>
        </pc:grpChg>
        <pc:grpChg chg="add del">
          <ac:chgData name="Esben Høgh Dahlgaard" userId="2098acbe-5e08-48d5-8272-b6a06cf7ad29" providerId="ADAL" clId="{8664D793-E905-4B7A-B09C-D96665A5DD21}" dt="2025-08-28T14:05:00.763" v="61" actId="26606"/>
          <ac:grpSpMkLst>
            <pc:docMk/>
            <pc:sldMk cId="3574673257" sldId="299"/>
            <ac:grpSpMk id="28" creationId="{032D8612-31EB-44CF-A1D0-14FD4C705424}"/>
          </ac:grpSpMkLst>
        </pc:grpChg>
        <pc:picChg chg="del">
          <ac:chgData name="Esben Høgh Dahlgaard" userId="2098acbe-5e08-48d5-8272-b6a06cf7ad29" providerId="ADAL" clId="{8664D793-E905-4B7A-B09C-D96665A5DD21}" dt="2025-08-28T14:03:17.191" v="39" actId="478"/>
          <ac:picMkLst>
            <pc:docMk/>
            <pc:sldMk cId="3574673257" sldId="299"/>
            <ac:picMk id="4" creationId="{E4B8E61B-DCDE-9A7F-BFD3-F1825446D3C1}"/>
          </ac:picMkLst>
        </pc:picChg>
        <pc:picChg chg="add mod">
          <ac:chgData name="Esben Høgh Dahlgaard" userId="2098acbe-5e08-48d5-8272-b6a06cf7ad29" providerId="ADAL" clId="{8664D793-E905-4B7A-B09C-D96665A5DD21}" dt="2025-08-28T14:05:00.763" v="61" actId="26606"/>
          <ac:picMkLst>
            <pc:docMk/>
            <pc:sldMk cId="3574673257" sldId="299"/>
            <ac:picMk id="9" creationId="{AFA2B46E-D483-8533-BD5C-A36FD688E1B3}"/>
          </ac:picMkLst>
        </pc:picChg>
      </pc:sldChg>
      <pc:sldChg chg="modSp add mod">
        <pc:chgData name="Esben Høgh Dahlgaard" userId="2098acbe-5e08-48d5-8272-b6a06cf7ad29" providerId="ADAL" clId="{8664D793-E905-4B7A-B09C-D96665A5DD21}" dt="2025-08-29T07:03:10.193" v="685" actId="27636"/>
        <pc:sldMkLst>
          <pc:docMk/>
          <pc:sldMk cId="2897092438" sldId="300"/>
        </pc:sldMkLst>
        <pc:spChg chg="mod">
          <ac:chgData name="Esben Høgh Dahlgaard" userId="2098acbe-5e08-48d5-8272-b6a06cf7ad29" providerId="ADAL" clId="{8664D793-E905-4B7A-B09C-D96665A5DD21}" dt="2025-08-29T07:03:10.193" v="685" actId="27636"/>
          <ac:spMkLst>
            <pc:docMk/>
            <pc:sldMk cId="2897092438" sldId="300"/>
            <ac:spMk id="3" creationId="{A165CFD3-3794-575E-28E6-9A8B306A211D}"/>
          </ac:spMkLst>
        </pc:spChg>
      </pc:sldChg>
      <pc:sldChg chg="modSp add mod">
        <pc:chgData name="Esben Høgh Dahlgaard" userId="2098acbe-5e08-48d5-8272-b6a06cf7ad29" providerId="ADAL" clId="{8664D793-E905-4B7A-B09C-D96665A5DD21}" dt="2025-08-29T07:06:51.819" v="1047" actId="20577"/>
        <pc:sldMkLst>
          <pc:docMk/>
          <pc:sldMk cId="2205665872" sldId="301"/>
        </pc:sldMkLst>
        <pc:spChg chg="mod">
          <ac:chgData name="Esben Høgh Dahlgaard" userId="2098acbe-5e08-48d5-8272-b6a06cf7ad29" providerId="ADAL" clId="{8664D793-E905-4B7A-B09C-D96665A5DD21}" dt="2025-08-29T07:06:51.819" v="1047" actId="20577"/>
          <ac:spMkLst>
            <pc:docMk/>
            <pc:sldMk cId="2205665872" sldId="301"/>
            <ac:spMk id="3" creationId="{84ACFE5A-2341-4BAF-597A-C012A5A77FD9}"/>
          </ac:spMkLst>
        </pc:spChg>
      </pc:sldChg>
    </pc:docChg>
  </pc:docChgLst>
  <pc:docChgLst>
    <pc:chgData name="Gitte Seligmann Nielsen" userId="f986d084-00b8-46af-9940-01554cfc64ac" providerId="ADAL" clId="{54C122F7-6275-4CAC-8925-772CD2CD5710}"/>
    <pc:docChg chg="modSld">
      <pc:chgData name="Gitte Seligmann Nielsen" userId="f986d084-00b8-46af-9940-01554cfc64ac" providerId="ADAL" clId="{54C122F7-6275-4CAC-8925-772CD2CD5710}" dt="2025-08-28T11:24:46.968" v="125" actId="20577"/>
      <pc:docMkLst>
        <pc:docMk/>
      </pc:docMkLst>
      <pc:sldChg chg="modSp mod">
        <pc:chgData name="Gitte Seligmann Nielsen" userId="f986d084-00b8-46af-9940-01554cfc64ac" providerId="ADAL" clId="{54C122F7-6275-4CAC-8925-772CD2CD5710}" dt="2025-08-28T11:24:46.968" v="125" actId="20577"/>
        <pc:sldMkLst>
          <pc:docMk/>
          <pc:sldMk cId="3104560664" sldId="256"/>
        </pc:sldMkLst>
        <pc:spChg chg="mod">
          <ac:chgData name="Gitte Seligmann Nielsen" userId="f986d084-00b8-46af-9940-01554cfc64ac" providerId="ADAL" clId="{54C122F7-6275-4CAC-8925-772CD2CD5710}" dt="2025-08-28T11:24:46.968" v="125" actId="20577"/>
          <ac:spMkLst>
            <pc:docMk/>
            <pc:sldMk cId="3104560664" sldId="256"/>
            <ac:spMk id="3" creationId="{7BF35DC6-F5CC-6972-A414-7A126EAF8E99}"/>
          </ac:spMkLst>
        </pc:spChg>
      </pc:sldChg>
      <pc:sldChg chg="modSp">
        <pc:chgData name="Gitte Seligmann Nielsen" userId="f986d084-00b8-46af-9940-01554cfc64ac" providerId="ADAL" clId="{54C122F7-6275-4CAC-8925-772CD2CD5710}" dt="2025-08-28T11:19:46.065" v="55" actId="20577"/>
        <pc:sldMkLst>
          <pc:docMk/>
          <pc:sldMk cId="3440475677" sldId="258"/>
        </pc:sldMkLst>
        <pc:spChg chg="mod">
          <ac:chgData name="Gitte Seligmann Nielsen" userId="f986d084-00b8-46af-9940-01554cfc64ac" providerId="ADAL" clId="{54C122F7-6275-4CAC-8925-772CD2CD5710}" dt="2025-08-28T11:19:46.065" v="55" actId="20577"/>
          <ac:spMkLst>
            <pc:docMk/>
            <pc:sldMk cId="3440475677" sldId="258"/>
            <ac:spMk id="3" creationId="{642BED7D-5ADA-03A5-1CA5-ED0F6CDC481F}"/>
          </ac:spMkLst>
        </pc:spChg>
      </pc:sldChg>
      <pc:sldChg chg="modSp mod">
        <pc:chgData name="Gitte Seligmann Nielsen" userId="f986d084-00b8-46af-9940-01554cfc64ac" providerId="ADAL" clId="{54C122F7-6275-4CAC-8925-772CD2CD5710}" dt="2025-08-28T11:23:43.053" v="68" actId="20577"/>
        <pc:sldMkLst>
          <pc:docMk/>
          <pc:sldMk cId="372054353" sldId="260"/>
        </pc:sldMkLst>
        <pc:spChg chg="mod">
          <ac:chgData name="Gitte Seligmann Nielsen" userId="f986d084-00b8-46af-9940-01554cfc64ac" providerId="ADAL" clId="{54C122F7-6275-4CAC-8925-772CD2CD5710}" dt="2025-08-28T11:23:43.053" v="68" actId="20577"/>
          <ac:spMkLst>
            <pc:docMk/>
            <pc:sldMk cId="372054353" sldId="260"/>
            <ac:spMk id="3" creationId="{BC9AF29E-FCBD-AFBE-1DA4-05E27E22413D}"/>
          </ac:spMkLst>
        </pc:spChg>
      </pc:sldChg>
      <pc:sldChg chg="modSp">
        <pc:chgData name="Gitte Seligmann Nielsen" userId="f986d084-00b8-46af-9940-01554cfc64ac" providerId="ADAL" clId="{54C122F7-6275-4CAC-8925-772CD2CD5710}" dt="2025-08-28T11:20:04.797" v="59" actId="20577"/>
        <pc:sldMkLst>
          <pc:docMk/>
          <pc:sldMk cId="88570802" sldId="296"/>
        </pc:sldMkLst>
        <pc:spChg chg="mod">
          <ac:chgData name="Gitte Seligmann Nielsen" userId="f986d084-00b8-46af-9940-01554cfc64ac" providerId="ADAL" clId="{54C122F7-6275-4CAC-8925-772CD2CD5710}" dt="2025-08-28T11:20:04.797" v="59" actId="20577"/>
          <ac:spMkLst>
            <pc:docMk/>
            <pc:sldMk cId="88570802" sldId="296"/>
            <ac:spMk id="3" creationId="{4609BF05-34CF-8E85-F1AA-5419B72C8E05}"/>
          </ac:spMkLst>
        </pc:spChg>
      </pc:sldChg>
    </pc:docChg>
  </pc:docChgLst>
  <pc:docChgLst>
    <pc:chgData name="Gitte Seligmann Nielsen" userId="f986d084-00b8-46af-9940-01554cfc64ac" providerId="ADAL" clId="{EC4BBE39-8837-4086-970E-3D4A39639E43}"/>
    <pc:docChg chg="undo custSel addSld delSld modSld sldOrd">
      <pc:chgData name="Gitte Seligmann Nielsen" userId="f986d084-00b8-46af-9940-01554cfc64ac" providerId="ADAL" clId="{EC4BBE39-8837-4086-970E-3D4A39639E43}" dt="2023-09-05T19:37:38.222" v="1319" actId="20577"/>
      <pc:docMkLst>
        <pc:docMk/>
      </pc:docMkLst>
      <pc:sldChg chg="del">
        <pc:chgData name="Gitte Seligmann Nielsen" userId="f986d084-00b8-46af-9940-01554cfc64ac" providerId="ADAL" clId="{EC4BBE39-8837-4086-970E-3D4A39639E43}" dt="2023-09-05T07:15:58.374" v="0" actId="47"/>
        <pc:sldMkLst>
          <pc:docMk/>
          <pc:sldMk cId="1429752064" sldId="257"/>
        </pc:sldMkLst>
      </pc:sldChg>
      <pc:sldChg chg="modSp mod modAnim">
        <pc:chgData name="Gitte Seligmann Nielsen" userId="f986d084-00b8-46af-9940-01554cfc64ac" providerId="ADAL" clId="{EC4BBE39-8837-4086-970E-3D4A39639E43}" dt="2023-09-05T19:34:53.861" v="1309"/>
        <pc:sldMkLst>
          <pc:docMk/>
          <pc:sldMk cId="3440475677" sldId="258"/>
        </pc:sldMkLst>
      </pc:sldChg>
      <pc:sldChg chg="modSp del mod ord">
        <pc:chgData name="Gitte Seligmann Nielsen" userId="f986d084-00b8-46af-9940-01554cfc64ac" providerId="ADAL" clId="{EC4BBE39-8837-4086-970E-3D4A39639E43}" dt="2023-09-05T13:53:19.988" v="710" actId="47"/>
        <pc:sldMkLst>
          <pc:docMk/>
          <pc:sldMk cId="1246154285" sldId="259"/>
        </pc:sldMkLst>
      </pc:sldChg>
      <pc:sldChg chg="add del">
        <pc:chgData name="Gitte Seligmann Nielsen" userId="f986d084-00b8-46af-9940-01554cfc64ac" providerId="ADAL" clId="{EC4BBE39-8837-4086-970E-3D4A39639E43}" dt="2023-09-05T13:54:06.954" v="718" actId="47"/>
        <pc:sldMkLst>
          <pc:docMk/>
          <pc:sldMk cId="372054353" sldId="260"/>
        </pc:sldMkLst>
      </pc:sldChg>
      <pc:sldChg chg="del">
        <pc:chgData name="Gitte Seligmann Nielsen" userId="f986d084-00b8-46af-9940-01554cfc64ac" providerId="ADAL" clId="{EC4BBE39-8837-4086-970E-3D4A39639E43}" dt="2023-09-05T13:53:33.750" v="711" actId="47"/>
        <pc:sldMkLst>
          <pc:docMk/>
          <pc:sldMk cId="3379053867" sldId="261"/>
        </pc:sldMkLst>
      </pc:sldChg>
      <pc:sldChg chg="del">
        <pc:chgData name="Gitte Seligmann Nielsen" userId="f986d084-00b8-46af-9940-01554cfc64ac" providerId="ADAL" clId="{EC4BBE39-8837-4086-970E-3D4A39639E43}" dt="2023-09-05T13:53:38.279" v="712" actId="47"/>
        <pc:sldMkLst>
          <pc:docMk/>
          <pc:sldMk cId="2140645587" sldId="262"/>
        </pc:sldMkLst>
      </pc:sldChg>
      <pc:sldChg chg="del">
        <pc:chgData name="Gitte Seligmann Nielsen" userId="f986d084-00b8-46af-9940-01554cfc64ac" providerId="ADAL" clId="{EC4BBE39-8837-4086-970E-3D4A39639E43}" dt="2023-09-05T13:53:39.333" v="713" actId="47"/>
        <pc:sldMkLst>
          <pc:docMk/>
          <pc:sldMk cId="3827821082" sldId="263"/>
        </pc:sldMkLst>
      </pc:sldChg>
      <pc:sldChg chg="del">
        <pc:chgData name="Gitte Seligmann Nielsen" userId="f986d084-00b8-46af-9940-01554cfc64ac" providerId="ADAL" clId="{EC4BBE39-8837-4086-970E-3D4A39639E43}" dt="2023-09-05T13:53:40.421" v="714" actId="47"/>
        <pc:sldMkLst>
          <pc:docMk/>
          <pc:sldMk cId="1053293803" sldId="264"/>
        </pc:sldMkLst>
      </pc:sldChg>
      <pc:sldChg chg="del">
        <pc:chgData name="Gitte Seligmann Nielsen" userId="f986d084-00b8-46af-9940-01554cfc64ac" providerId="ADAL" clId="{EC4BBE39-8837-4086-970E-3D4A39639E43}" dt="2023-09-05T13:53:50.010" v="715" actId="47"/>
        <pc:sldMkLst>
          <pc:docMk/>
          <pc:sldMk cId="2121157357" sldId="265"/>
        </pc:sldMkLst>
      </pc:sldChg>
      <pc:sldChg chg="del">
        <pc:chgData name="Gitte Seligmann Nielsen" userId="f986d084-00b8-46af-9940-01554cfc64ac" providerId="ADAL" clId="{EC4BBE39-8837-4086-970E-3D4A39639E43}" dt="2023-09-05T13:53:51.818" v="716" actId="47"/>
        <pc:sldMkLst>
          <pc:docMk/>
          <pc:sldMk cId="1625586918" sldId="267"/>
        </pc:sldMkLst>
      </pc:sldChg>
      <pc:sldChg chg="addSp delSp modSp new mod ord setBg modAnim">
        <pc:chgData name="Gitte Seligmann Nielsen" userId="f986d084-00b8-46af-9940-01554cfc64ac" providerId="ADAL" clId="{EC4BBE39-8837-4086-970E-3D4A39639E43}" dt="2023-09-05T19:37:38.222" v="1319" actId="20577"/>
        <pc:sldMkLst>
          <pc:docMk/>
          <pc:sldMk cId="88570802" sldId="296"/>
        </pc:sldMkLst>
      </pc:sldChg>
      <pc:sldChg chg="addSp delSp modSp new mod">
        <pc:chgData name="Gitte Seligmann Nielsen" userId="f986d084-00b8-46af-9940-01554cfc64ac" providerId="ADAL" clId="{EC4BBE39-8837-4086-970E-3D4A39639E43}" dt="2023-09-05T14:19:48.370" v="1054" actId="20577"/>
        <pc:sldMkLst>
          <pc:docMk/>
          <pc:sldMk cId="2668118382" sldId="297"/>
        </pc:sldMkLst>
      </pc:sldChg>
      <pc:sldChg chg="modSp new mod">
        <pc:chgData name="Gitte Seligmann Nielsen" userId="f986d084-00b8-46af-9940-01554cfc64ac" providerId="ADAL" clId="{EC4BBE39-8837-4086-970E-3D4A39639E43}" dt="2023-09-05T14:25:57.459" v="1274" actId="20577"/>
        <pc:sldMkLst>
          <pc:docMk/>
          <pc:sldMk cId="2933239116" sldId="298"/>
        </pc:sldMkLst>
      </pc:sldChg>
      <pc:sldChg chg="modSp new del mod">
        <pc:chgData name="Gitte Seligmann Nielsen" userId="f986d084-00b8-46af-9940-01554cfc64ac" providerId="ADAL" clId="{EC4BBE39-8837-4086-970E-3D4A39639E43}" dt="2023-09-05T19:34:13.208" v="1308" actId="47"/>
        <pc:sldMkLst>
          <pc:docMk/>
          <pc:sldMk cId="502361717"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C70FD-9767-4723-8432-088CFDF90CD4}" type="datetimeFigureOut">
              <a:rPr lang="da-DK" smtClean="0"/>
              <a:t>04.10.2025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BFD7A-FBBF-4261-BCDD-6C40980B0D6D}" type="slidenum">
              <a:rPr lang="da-DK" smtClean="0"/>
              <a:t>‹nr.›</a:t>
            </a:fld>
            <a:endParaRPr lang="da-DK"/>
          </a:p>
        </p:txBody>
      </p:sp>
    </p:spTree>
    <p:extLst>
      <p:ext uri="{BB962C8B-B14F-4D97-AF65-F5344CB8AC3E}">
        <p14:creationId xmlns:p14="http://schemas.microsoft.com/office/powerpoint/2010/main" val="351847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E322A-7F81-1860-E4E1-7D822690821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A1381DE-E49E-E5CA-6CA4-339F90739D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55B8489-1C88-1862-AD5C-4410F371AEE9}"/>
              </a:ext>
            </a:extLst>
          </p:cNvPr>
          <p:cNvSpPr>
            <a:spLocks noGrp="1"/>
          </p:cNvSpPr>
          <p:nvPr>
            <p:ph type="dt" sz="half" idx="10"/>
          </p:nvPr>
        </p:nvSpPr>
        <p:spPr/>
        <p:txBody>
          <a:bodyPr/>
          <a:lstStyle/>
          <a:p>
            <a:fld id="{337FFABA-F72A-4DFA-80B6-9A643741541F}" type="datetimeFigureOut">
              <a:rPr lang="da-DK" smtClean="0"/>
              <a:t>04.10.2025</a:t>
            </a:fld>
            <a:endParaRPr lang="da-DK"/>
          </a:p>
        </p:txBody>
      </p:sp>
      <p:sp>
        <p:nvSpPr>
          <p:cNvPr id="5" name="Pladsholder til sidefod 4">
            <a:extLst>
              <a:ext uri="{FF2B5EF4-FFF2-40B4-BE49-F238E27FC236}">
                <a16:creationId xmlns:a16="http://schemas.microsoft.com/office/drawing/2014/main" id="{13CCB931-F98D-927F-C3DF-01C7442F4B8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3570DBC-DDA7-4C46-16BF-9B966C7C2AFC}"/>
              </a:ext>
            </a:extLst>
          </p:cNvPr>
          <p:cNvSpPr>
            <a:spLocks noGrp="1"/>
          </p:cNvSpPr>
          <p:nvPr>
            <p:ph type="sldNum" sz="quarter" idx="12"/>
          </p:nvPr>
        </p:nvSpPr>
        <p:spPr/>
        <p:txBody>
          <a:bodyPr/>
          <a:lstStyle/>
          <a:p>
            <a:fld id="{00E135A0-762E-4869-B277-B3144B63C8DD}" type="slidenum">
              <a:rPr lang="da-DK" smtClean="0"/>
              <a:t>‹nr.›</a:t>
            </a:fld>
            <a:endParaRPr lang="da-DK"/>
          </a:p>
        </p:txBody>
      </p:sp>
    </p:spTree>
    <p:extLst>
      <p:ext uri="{BB962C8B-B14F-4D97-AF65-F5344CB8AC3E}">
        <p14:creationId xmlns:p14="http://schemas.microsoft.com/office/powerpoint/2010/main" val="205751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3BE9B2-71AE-06E4-8E82-7E0453D19FD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7CC88A8-2FE8-598E-FA14-BD091ACBA01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05EA49C-BB9E-0148-45A6-01C0353DEA0E}"/>
              </a:ext>
            </a:extLst>
          </p:cNvPr>
          <p:cNvSpPr>
            <a:spLocks noGrp="1"/>
          </p:cNvSpPr>
          <p:nvPr>
            <p:ph type="dt" sz="half" idx="10"/>
          </p:nvPr>
        </p:nvSpPr>
        <p:spPr/>
        <p:txBody>
          <a:bodyPr/>
          <a:lstStyle/>
          <a:p>
            <a:fld id="{337FFABA-F72A-4DFA-80B6-9A643741541F}" type="datetimeFigureOut">
              <a:rPr lang="da-DK" smtClean="0"/>
              <a:t>04.10.2025</a:t>
            </a:fld>
            <a:endParaRPr lang="da-DK"/>
          </a:p>
        </p:txBody>
      </p:sp>
      <p:sp>
        <p:nvSpPr>
          <p:cNvPr id="5" name="Pladsholder til sidefod 4">
            <a:extLst>
              <a:ext uri="{FF2B5EF4-FFF2-40B4-BE49-F238E27FC236}">
                <a16:creationId xmlns:a16="http://schemas.microsoft.com/office/drawing/2014/main" id="{0EBCA53F-0DB8-8B32-4362-858FDABB697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1544F97-3B9F-6C54-5C02-2D793346E306}"/>
              </a:ext>
            </a:extLst>
          </p:cNvPr>
          <p:cNvSpPr>
            <a:spLocks noGrp="1"/>
          </p:cNvSpPr>
          <p:nvPr>
            <p:ph type="sldNum" sz="quarter" idx="12"/>
          </p:nvPr>
        </p:nvSpPr>
        <p:spPr/>
        <p:txBody>
          <a:bodyPr/>
          <a:lstStyle/>
          <a:p>
            <a:fld id="{00E135A0-762E-4869-B277-B3144B63C8DD}" type="slidenum">
              <a:rPr lang="da-DK" smtClean="0"/>
              <a:t>‹nr.›</a:t>
            </a:fld>
            <a:endParaRPr lang="da-DK"/>
          </a:p>
        </p:txBody>
      </p:sp>
    </p:spTree>
    <p:extLst>
      <p:ext uri="{BB962C8B-B14F-4D97-AF65-F5344CB8AC3E}">
        <p14:creationId xmlns:p14="http://schemas.microsoft.com/office/powerpoint/2010/main" val="41935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FD93A6A-3E0D-E0CC-F808-5A6E0F0CD0B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C60996BB-59BA-E4E1-B005-B06AE5D2F26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6538352-8FAD-175C-873A-DD02DDF4A1A3}"/>
              </a:ext>
            </a:extLst>
          </p:cNvPr>
          <p:cNvSpPr>
            <a:spLocks noGrp="1"/>
          </p:cNvSpPr>
          <p:nvPr>
            <p:ph type="dt" sz="half" idx="10"/>
          </p:nvPr>
        </p:nvSpPr>
        <p:spPr/>
        <p:txBody>
          <a:bodyPr/>
          <a:lstStyle/>
          <a:p>
            <a:fld id="{337FFABA-F72A-4DFA-80B6-9A643741541F}" type="datetimeFigureOut">
              <a:rPr lang="da-DK" smtClean="0"/>
              <a:t>04.10.2025</a:t>
            </a:fld>
            <a:endParaRPr lang="da-DK"/>
          </a:p>
        </p:txBody>
      </p:sp>
      <p:sp>
        <p:nvSpPr>
          <p:cNvPr id="5" name="Pladsholder til sidefod 4">
            <a:extLst>
              <a:ext uri="{FF2B5EF4-FFF2-40B4-BE49-F238E27FC236}">
                <a16:creationId xmlns:a16="http://schemas.microsoft.com/office/drawing/2014/main" id="{8BDB094B-32C1-FDDD-6F41-C0D695325BE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695A5EB-0885-15EC-39CD-B57B98367AAA}"/>
              </a:ext>
            </a:extLst>
          </p:cNvPr>
          <p:cNvSpPr>
            <a:spLocks noGrp="1"/>
          </p:cNvSpPr>
          <p:nvPr>
            <p:ph type="sldNum" sz="quarter" idx="12"/>
          </p:nvPr>
        </p:nvSpPr>
        <p:spPr/>
        <p:txBody>
          <a:bodyPr/>
          <a:lstStyle/>
          <a:p>
            <a:fld id="{00E135A0-762E-4869-B277-B3144B63C8DD}" type="slidenum">
              <a:rPr lang="da-DK" smtClean="0"/>
              <a:t>‹nr.›</a:t>
            </a:fld>
            <a:endParaRPr lang="da-DK"/>
          </a:p>
        </p:txBody>
      </p:sp>
    </p:spTree>
    <p:extLst>
      <p:ext uri="{BB962C8B-B14F-4D97-AF65-F5344CB8AC3E}">
        <p14:creationId xmlns:p14="http://schemas.microsoft.com/office/powerpoint/2010/main" val="259046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50CB30-DFEB-909F-54FD-0515A6C37C0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D6FFD00-7219-D4F7-6B73-3EBF603249A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DAF5515-0324-E059-DC3B-AC4348C26A95}"/>
              </a:ext>
            </a:extLst>
          </p:cNvPr>
          <p:cNvSpPr>
            <a:spLocks noGrp="1"/>
          </p:cNvSpPr>
          <p:nvPr>
            <p:ph type="dt" sz="half" idx="10"/>
          </p:nvPr>
        </p:nvSpPr>
        <p:spPr/>
        <p:txBody>
          <a:bodyPr/>
          <a:lstStyle/>
          <a:p>
            <a:fld id="{337FFABA-F72A-4DFA-80B6-9A643741541F}" type="datetimeFigureOut">
              <a:rPr lang="da-DK" smtClean="0"/>
              <a:t>04.10.2025</a:t>
            </a:fld>
            <a:endParaRPr lang="da-DK"/>
          </a:p>
        </p:txBody>
      </p:sp>
      <p:sp>
        <p:nvSpPr>
          <p:cNvPr id="5" name="Pladsholder til sidefod 4">
            <a:extLst>
              <a:ext uri="{FF2B5EF4-FFF2-40B4-BE49-F238E27FC236}">
                <a16:creationId xmlns:a16="http://schemas.microsoft.com/office/drawing/2014/main" id="{6CA29A29-D816-3A93-1CD7-86D97212BA8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3AFFA0E-E7C6-E73A-9109-3D367791BB2D}"/>
              </a:ext>
            </a:extLst>
          </p:cNvPr>
          <p:cNvSpPr>
            <a:spLocks noGrp="1"/>
          </p:cNvSpPr>
          <p:nvPr>
            <p:ph type="sldNum" sz="quarter" idx="12"/>
          </p:nvPr>
        </p:nvSpPr>
        <p:spPr/>
        <p:txBody>
          <a:bodyPr/>
          <a:lstStyle/>
          <a:p>
            <a:fld id="{00E135A0-762E-4869-B277-B3144B63C8DD}" type="slidenum">
              <a:rPr lang="da-DK" smtClean="0"/>
              <a:t>‹nr.›</a:t>
            </a:fld>
            <a:endParaRPr lang="da-DK"/>
          </a:p>
        </p:txBody>
      </p:sp>
    </p:spTree>
    <p:extLst>
      <p:ext uri="{BB962C8B-B14F-4D97-AF65-F5344CB8AC3E}">
        <p14:creationId xmlns:p14="http://schemas.microsoft.com/office/powerpoint/2010/main" val="275047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8A89F8-1517-608E-25ED-071CE8C657AA}"/>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8E2EC52-C2F7-20A8-1EDA-774F78D249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B3D5AE5-2A73-0024-B847-B6FB655FDCC1}"/>
              </a:ext>
            </a:extLst>
          </p:cNvPr>
          <p:cNvSpPr>
            <a:spLocks noGrp="1"/>
          </p:cNvSpPr>
          <p:nvPr>
            <p:ph type="dt" sz="half" idx="10"/>
          </p:nvPr>
        </p:nvSpPr>
        <p:spPr/>
        <p:txBody>
          <a:bodyPr/>
          <a:lstStyle/>
          <a:p>
            <a:fld id="{337FFABA-F72A-4DFA-80B6-9A643741541F}" type="datetimeFigureOut">
              <a:rPr lang="da-DK" smtClean="0"/>
              <a:t>04.10.2025</a:t>
            </a:fld>
            <a:endParaRPr lang="da-DK"/>
          </a:p>
        </p:txBody>
      </p:sp>
      <p:sp>
        <p:nvSpPr>
          <p:cNvPr id="5" name="Pladsholder til sidefod 4">
            <a:extLst>
              <a:ext uri="{FF2B5EF4-FFF2-40B4-BE49-F238E27FC236}">
                <a16:creationId xmlns:a16="http://schemas.microsoft.com/office/drawing/2014/main" id="{9A13FA2B-38A4-6D65-39BC-C924EADB5F6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75009FE-774F-12F9-ED7E-D164804B9B5D}"/>
              </a:ext>
            </a:extLst>
          </p:cNvPr>
          <p:cNvSpPr>
            <a:spLocks noGrp="1"/>
          </p:cNvSpPr>
          <p:nvPr>
            <p:ph type="sldNum" sz="quarter" idx="12"/>
          </p:nvPr>
        </p:nvSpPr>
        <p:spPr/>
        <p:txBody>
          <a:bodyPr/>
          <a:lstStyle/>
          <a:p>
            <a:fld id="{00E135A0-762E-4869-B277-B3144B63C8DD}" type="slidenum">
              <a:rPr lang="da-DK" smtClean="0"/>
              <a:t>‹nr.›</a:t>
            </a:fld>
            <a:endParaRPr lang="da-DK"/>
          </a:p>
        </p:txBody>
      </p:sp>
    </p:spTree>
    <p:extLst>
      <p:ext uri="{BB962C8B-B14F-4D97-AF65-F5344CB8AC3E}">
        <p14:creationId xmlns:p14="http://schemas.microsoft.com/office/powerpoint/2010/main" val="142808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2295A5-E554-F8A4-8AA7-0B8FA7C4CCD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FA4DD83-84AA-04B2-BCB3-D4D4553C542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EE9CA3-E93C-159D-1CFD-B1569FFF183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6F66284-F88B-0BFE-4520-5E9A7AFAEA82}"/>
              </a:ext>
            </a:extLst>
          </p:cNvPr>
          <p:cNvSpPr>
            <a:spLocks noGrp="1"/>
          </p:cNvSpPr>
          <p:nvPr>
            <p:ph type="dt" sz="half" idx="10"/>
          </p:nvPr>
        </p:nvSpPr>
        <p:spPr/>
        <p:txBody>
          <a:bodyPr/>
          <a:lstStyle/>
          <a:p>
            <a:fld id="{337FFABA-F72A-4DFA-80B6-9A643741541F}" type="datetimeFigureOut">
              <a:rPr lang="da-DK" smtClean="0"/>
              <a:t>04.10.2025</a:t>
            </a:fld>
            <a:endParaRPr lang="da-DK"/>
          </a:p>
        </p:txBody>
      </p:sp>
      <p:sp>
        <p:nvSpPr>
          <p:cNvPr id="6" name="Pladsholder til sidefod 5">
            <a:extLst>
              <a:ext uri="{FF2B5EF4-FFF2-40B4-BE49-F238E27FC236}">
                <a16:creationId xmlns:a16="http://schemas.microsoft.com/office/drawing/2014/main" id="{50DA9574-D61E-1B2D-57A4-6850BF15B54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A0A841C-3323-0F9C-EB88-233DBDB8E5A8}"/>
              </a:ext>
            </a:extLst>
          </p:cNvPr>
          <p:cNvSpPr>
            <a:spLocks noGrp="1"/>
          </p:cNvSpPr>
          <p:nvPr>
            <p:ph type="sldNum" sz="quarter" idx="12"/>
          </p:nvPr>
        </p:nvSpPr>
        <p:spPr/>
        <p:txBody>
          <a:bodyPr/>
          <a:lstStyle/>
          <a:p>
            <a:fld id="{00E135A0-762E-4869-B277-B3144B63C8DD}" type="slidenum">
              <a:rPr lang="da-DK" smtClean="0"/>
              <a:t>‹nr.›</a:t>
            </a:fld>
            <a:endParaRPr lang="da-DK"/>
          </a:p>
        </p:txBody>
      </p:sp>
    </p:spTree>
    <p:extLst>
      <p:ext uri="{BB962C8B-B14F-4D97-AF65-F5344CB8AC3E}">
        <p14:creationId xmlns:p14="http://schemas.microsoft.com/office/powerpoint/2010/main" val="2308708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0D6A9-E3E5-99DA-7104-2FE07864C7DF}"/>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B03EB5A-2C5F-EE8F-8D48-82AAB061A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EA64DE9-7C62-D305-7B38-B4CDB4DB01AE}"/>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2E02C5A8-4B83-1B3C-5DBC-88D04B6B8E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F32F1A9-75E3-B86A-8241-5CABFBA5AEA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C972328-BA99-CE6E-6920-0CFEF7506BF7}"/>
              </a:ext>
            </a:extLst>
          </p:cNvPr>
          <p:cNvSpPr>
            <a:spLocks noGrp="1"/>
          </p:cNvSpPr>
          <p:nvPr>
            <p:ph type="dt" sz="half" idx="10"/>
          </p:nvPr>
        </p:nvSpPr>
        <p:spPr/>
        <p:txBody>
          <a:bodyPr/>
          <a:lstStyle/>
          <a:p>
            <a:fld id="{337FFABA-F72A-4DFA-80B6-9A643741541F}" type="datetimeFigureOut">
              <a:rPr lang="da-DK" smtClean="0"/>
              <a:t>04.10.2025</a:t>
            </a:fld>
            <a:endParaRPr lang="da-DK"/>
          </a:p>
        </p:txBody>
      </p:sp>
      <p:sp>
        <p:nvSpPr>
          <p:cNvPr id="8" name="Pladsholder til sidefod 7">
            <a:extLst>
              <a:ext uri="{FF2B5EF4-FFF2-40B4-BE49-F238E27FC236}">
                <a16:creationId xmlns:a16="http://schemas.microsoft.com/office/drawing/2014/main" id="{9F9310D1-EC3B-D522-2C8A-C4EE1EBB3F76}"/>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8D4646B-59CD-D07E-8A33-1DD1A895B3DC}"/>
              </a:ext>
            </a:extLst>
          </p:cNvPr>
          <p:cNvSpPr>
            <a:spLocks noGrp="1"/>
          </p:cNvSpPr>
          <p:nvPr>
            <p:ph type="sldNum" sz="quarter" idx="12"/>
          </p:nvPr>
        </p:nvSpPr>
        <p:spPr/>
        <p:txBody>
          <a:bodyPr/>
          <a:lstStyle/>
          <a:p>
            <a:fld id="{00E135A0-762E-4869-B277-B3144B63C8DD}" type="slidenum">
              <a:rPr lang="da-DK" smtClean="0"/>
              <a:t>‹nr.›</a:t>
            </a:fld>
            <a:endParaRPr lang="da-DK"/>
          </a:p>
        </p:txBody>
      </p:sp>
    </p:spTree>
    <p:extLst>
      <p:ext uri="{BB962C8B-B14F-4D97-AF65-F5344CB8AC3E}">
        <p14:creationId xmlns:p14="http://schemas.microsoft.com/office/powerpoint/2010/main" val="421212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2FFD-ACCA-99B6-7948-85884AD03AA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0DF27CB7-984E-C8FA-0F9B-6C5AB6435346}"/>
              </a:ext>
            </a:extLst>
          </p:cNvPr>
          <p:cNvSpPr>
            <a:spLocks noGrp="1"/>
          </p:cNvSpPr>
          <p:nvPr>
            <p:ph type="dt" sz="half" idx="10"/>
          </p:nvPr>
        </p:nvSpPr>
        <p:spPr/>
        <p:txBody>
          <a:bodyPr/>
          <a:lstStyle/>
          <a:p>
            <a:fld id="{337FFABA-F72A-4DFA-80B6-9A643741541F}" type="datetimeFigureOut">
              <a:rPr lang="da-DK" smtClean="0"/>
              <a:t>04.10.2025</a:t>
            </a:fld>
            <a:endParaRPr lang="da-DK"/>
          </a:p>
        </p:txBody>
      </p:sp>
      <p:sp>
        <p:nvSpPr>
          <p:cNvPr id="4" name="Pladsholder til sidefod 3">
            <a:extLst>
              <a:ext uri="{FF2B5EF4-FFF2-40B4-BE49-F238E27FC236}">
                <a16:creationId xmlns:a16="http://schemas.microsoft.com/office/drawing/2014/main" id="{561862A4-2131-41F9-7859-5AB25563481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8F9EE41-6798-E251-C43F-2CDE6FE17648}"/>
              </a:ext>
            </a:extLst>
          </p:cNvPr>
          <p:cNvSpPr>
            <a:spLocks noGrp="1"/>
          </p:cNvSpPr>
          <p:nvPr>
            <p:ph type="sldNum" sz="quarter" idx="12"/>
          </p:nvPr>
        </p:nvSpPr>
        <p:spPr/>
        <p:txBody>
          <a:bodyPr/>
          <a:lstStyle/>
          <a:p>
            <a:fld id="{00E135A0-762E-4869-B277-B3144B63C8DD}" type="slidenum">
              <a:rPr lang="da-DK" smtClean="0"/>
              <a:t>‹nr.›</a:t>
            </a:fld>
            <a:endParaRPr lang="da-DK"/>
          </a:p>
        </p:txBody>
      </p:sp>
    </p:spTree>
    <p:extLst>
      <p:ext uri="{BB962C8B-B14F-4D97-AF65-F5344CB8AC3E}">
        <p14:creationId xmlns:p14="http://schemas.microsoft.com/office/powerpoint/2010/main" val="402903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9168B28-9A85-B1E6-3DE1-48DE1211E8F7}"/>
              </a:ext>
            </a:extLst>
          </p:cNvPr>
          <p:cNvSpPr>
            <a:spLocks noGrp="1"/>
          </p:cNvSpPr>
          <p:nvPr>
            <p:ph type="dt" sz="half" idx="10"/>
          </p:nvPr>
        </p:nvSpPr>
        <p:spPr/>
        <p:txBody>
          <a:bodyPr/>
          <a:lstStyle/>
          <a:p>
            <a:fld id="{337FFABA-F72A-4DFA-80B6-9A643741541F}" type="datetimeFigureOut">
              <a:rPr lang="da-DK" smtClean="0"/>
              <a:t>04.10.2025</a:t>
            </a:fld>
            <a:endParaRPr lang="da-DK"/>
          </a:p>
        </p:txBody>
      </p:sp>
      <p:sp>
        <p:nvSpPr>
          <p:cNvPr id="3" name="Pladsholder til sidefod 2">
            <a:extLst>
              <a:ext uri="{FF2B5EF4-FFF2-40B4-BE49-F238E27FC236}">
                <a16:creationId xmlns:a16="http://schemas.microsoft.com/office/drawing/2014/main" id="{5F9BE47B-149F-B782-031D-4B898FD4878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65985DB-B2CC-6961-28C6-BE59C17FCB8E}"/>
              </a:ext>
            </a:extLst>
          </p:cNvPr>
          <p:cNvSpPr>
            <a:spLocks noGrp="1"/>
          </p:cNvSpPr>
          <p:nvPr>
            <p:ph type="sldNum" sz="quarter" idx="12"/>
          </p:nvPr>
        </p:nvSpPr>
        <p:spPr/>
        <p:txBody>
          <a:bodyPr/>
          <a:lstStyle/>
          <a:p>
            <a:fld id="{00E135A0-762E-4869-B277-B3144B63C8DD}" type="slidenum">
              <a:rPr lang="da-DK" smtClean="0"/>
              <a:t>‹nr.›</a:t>
            </a:fld>
            <a:endParaRPr lang="da-DK"/>
          </a:p>
        </p:txBody>
      </p:sp>
    </p:spTree>
    <p:extLst>
      <p:ext uri="{BB962C8B-B14F-4D97-AF65-F5344CB8AC3E}">
        <p14:creationId xmlns:p14="http://schemas.microsoft.com/office/powerpoint/2010/main" val="276439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11087-F43E-FB97-2E81-B4DBD37079D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AB4F594-FB70-8A16-2005-6328852825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46E201E-0371-47DF-4BA8-2DDB72327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A003EEE-9BAF-177D-D106-2E6D66A6BA4C}"/>
              </a:ext>
            </a:extLst>
          </p:cNvPr>
          <p:cNvSpPr>
            <a:spLocks noGrp="1"/>
          </p:cNvSpPr>
          <p:nvPr>
            <p:ph type="dt" sz="half" idx="10"/>
          </p:nvPr>
        </p:nvSpPr>
        <p:spPr/>
        <p:txBody>
          <a:bodyPr/>
          <a:lstStyle/>
          <a:p>
            <a:fld id="{337FFABA-F72A-4DFA-80B6-9A643741541F}" type="datetimeFigureOut">
              <a:rPr lang="da-DK" smtClean="0"/>
              <a:t>04.10.2025</a:t>
            </a:fld>
            <a:endParaRPr lang="da-DK"/>
          </a:p>
        </p:txBody>
      </p:sp>
      <p:sp>
        <p:nvSpPr>
          <p:cNvPr id="6" name="Pladsholder til sidefod 5">
            <a:extLst>
              <a:ext uri="{FF2B5EF4-FFF2-40B4-BE49-F238E27FC236}">
                <a16:creationId xmlns:a16="http://schemas.microsoft.com/office/drawing/2014/main" id="{D1CFC25D-D513-D76A-9DD4-E39DDECD3EE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E4B2450-19D4-3E78-EDC2-8E133074663F}"/>
              </a:ext>
            </a:extLst>
          </p:cNvPr>
          <p:cNvSpPr>
            <a:spLocks noGrp="1"/>
          </p:cNvSpPr>
          <p:nvPr>
            <p:ph type="sldNum" sz="quarter" idx="12"/>
          </p:nvPr>
        </p:nvSpPr>
        <p:spPr/>
        <p:txBody>
          <a:bodyPr/>
          <a:lstStyle/>
          <a:p>
            <a:fld id="{00E135A0-762E-4869-B277-B3144B63C8DD}" type="slidenum">
              <a:rPr lang="da-DK" smtClean="0"/>
              <a:t>‹nr.›</a:t>
            </a:fld>
            <a:endParaRPr lang="da-DK"/>
          </a:p>
        </p:txBody>
      </p:sp>
    </p:spTree>
    <p:extLst>
      <p:ext uri="{BB962C8B-B14F-4D97-AF65-F5344CB8AC3E}">
        <p14:creationId xmlns:p14="http://schemas.microsoft.com/office/powerpoint/2010/main" val="350798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DC81B-A555-B817-5B50-DCFE364B48C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A39BAA8-2384-959F-8B53-70A1AA83FF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482FCA0-2B88-12A7-EC84-C7268B5EF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7C0BBB0-1E31-A95C-F438-D3DD346D3779}"/>
              </a:ext>
            </a:extLst>
          </p:cNvPr>
          <p:cNvSpPr>
            <a:spLocks noGrp="1"/>
          </p:cNvSpPr>
          <p:nvPr>
            <p:ph type="dt" sz="half" idx="10"/>
          </p:nvPr>
        </p:nvSpPr>
        <p:spPr/>
        <p:txBody>
          <a:bodyPr/>
          <a:lstStyle/>
          <a:p>
            <a:fld id="{337FFABA-F72A-4DFA-80B6-9A643741541F}" type="datetimeFigureOut">
              <a:rPr lang="da-DK" smtClean="0"/>
              <a:t>04.10.2025</a:t>
            </a:fld>
            <a:endParaRPr lang="da-DK"/>
          </a:p>
        </p:txBody>
      </p:sp>
      <p:sp>
        <p:nvSpPr>
          <p:cNvPr id="6" name="Pladsholder til sidefod 5">
            <a:extLst>
              <a:ext uri="{FF2B5EF4-FFF2-40B4-BE49-F238E27FC236}">
                <a16:creationId xmlns:a16="http://schemas.microsoft.com/office/drawing/2014/main" id="{8E3EF3D3-C515-8F42-DA29-B52FBEEA4BE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853A648-7DE4-2D36-5DA2-D74C3B6D68E8}"/>
              </a:ext>
            </a:extLst>
          </p:cNvPr>
          <p:cNvSpPr>
            <a:spLocks noGrp="1"/>
          </p:cNvSpPr>
          <p:nvPr>
            <p:ph type="sldNum" sz="quarter" idx="12"/>
          </p:nvPr>
        </p:nvSpPr>
        <p:spPr/>
        <p:txBody>
          <a:bodyPr/>
          <a:lstStyle/>
          <a:p>
            <a:fld id="{00E135A0-762E-4869-B277-B3144B63C8DD}" type="slidenum">
              <a:rPr lang="da-DK" smtClean="0"/>
              <a:t>‹nr.›</a:t>
            </a:fld>
            <a:endParaRPr lang="da-DK"/>
          </a:p>
        </p:txBody>
      </p:sp>
    </p:spTree>
    <p:extLst>
      <p:ext uri="{BB962C8B-B14F-4D97-AF65-F5344CB8AC3E}">
        <p14:creationId xmlns:p14="http://schemas.microsoft.com/office/powerpoint/2010/main" val="319917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156199F-2FC4-D515-78DC-97DEC5AFE7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09FD46C-87FD-DBF5-1CAD-260C6E1052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0E84D8F-00E7-DDBD-EC30-9F0D6FD654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FFABA-F72A-4DFA-80B6-9A643741541F}" type="datetimeFigureOut">
              <a:rPr lang="da-DK" smtClean="0"/>
              <a:t>04.10.2025</a:t>
            </a:fld>
            <a:endParaRPr lang="da-DK"/>
          </a:p>
        </p:txBody>
      </p:sp>
      <p:sp>
        <p:nvSpPr>
          <p:cNvPr id="5" name="Pladsholder til sidefod 4">
            <a:extLst>
              <a:ext uri="{FF2B5EF4-FFF2-40B4-BE49-F238E27FC236}">
                <a16:creationId xmlns:a16="http://schemas.microsoft.com/office/drawing/2014/main" id="{FAFE1E7A-AD89-2CEA-19F4-918C98CDBE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20A8B777-E682-C82A-E702-783B3E9445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135A0-762E-4869-B277-B3144B63C8DD}" type="slidenum">
              <a:rPr lang="da-DK" smtClean="0"/>
              <a:t>‹nr.›</a:t>
            </a:fld>
            <a:endParaRPr lang="da-DK"/>
          </a:p>
        </p:txBody>
      </p:sp>
    </p:spTree>
    <p:extLst>
      <p:ext uri="{BB962C8B-B14F-4D97-AF65-F5344CB8AC3E}">
        <p14:creationId xmlns:p14="http://schemas.microsoft.com/office/powerpoint/2010/main" val="3548238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YAHgBAjcBbg?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2C29151-D5DC-84F4-EC56-3FDF8FD2447A}"/>
              </a:ext>
            </a:extLst>
          </p:cNvPr>
          <p:cNvSpPr>
            <a:spLocks noGrp="1"/>
          </p:cNvSpPr>
          <p:nvPr>
            <p:ph type="ctrTitle"/>
          </p:nvPr>
        </p:nvSpPr>
        <p:spPr>
          <a:xfrm>
            <a:off x="773408" y="992094"/>
            <a:ext cx="3616913" cy="2795160"/>
          </a:xfrm>
        </p:spPr>
        <p:txBody>
          <a:bodyPr>
            <a:normAutofit/>
          </a:bodyPr>
          <a:lstStyle/>
          <a:p>
            <a:r>
              <a:rPr lang="da-DK" sz="4400" dirty="0"/>
              <a:t>Hvordan lærer jeg bedst?</a:t>
            </a:r>
          </a:p>
        </p:txBody>
      </p:sp>
      <p:sp>
        <p:nvSpPr>
          <p:cNvPr id="3" name="Undertitel 2">
            <a:extLst>
              <a:ext uri="{FF2B5EF4-FFF2-40B4-BE49-F238E27FC236}">
                <a16:creationId xmlns:a16="http://schemas.microsoft.com/office/drawing/2014/main" id="{7BF35DC6-F5CC-6972-A414-7A126EAF8E99}"/>
              </a:ext>
            </a:extLst>
          </p:cNvPr>
          <p:cNvSpPr>
            <a:spLocks noGrp="1"/>
          </p:cNvSpPr>
          <p:nvPr>
            <p:ph type="subTitle" idx="1"/>
          </p:nvPr>
        </p:nvSpPr>
        <p:spPr>
          <a:xfrm>
            <a:off x="996287" y="4121253"/>
            <a:ext cx="3125337" cy="1136843"/>
          </a:xfrm>
        </p:spPr>
        <p:txBody>
          <a:bodyPr>
            <a:normAutofit/>
          </a:bodyPr>
          <a:lstStyle/>
          <a:p>
            <a:r>
              <a:rPr lang="da-DK" sz="1800" dirty="0"/>
              <a:t>Lektion 6: Hukommelse ud fra den neuropsykologiske vinkel</a:t>
            </a:r>
          </a:p>
        </p:txBody>
      </p:sp>
      <p:pic>
        <p:nvPicPr>
          <p:cNvPr id="4" name="Billede 3">
            <a:extLst>
              <a:ext uri="{FF2B5EF4-FFF2-40B4-BE49-F238E27FC236}">
                <a16:creationId xmlns:a16="http://schemas.microsoft.com/office/drawing/2014/main" id="{9BE875BB-3034-F8C6-9440-4E4E70805339}"/>
              </a:ext>
            </a:extLst>
          </p:cNvPr>
          <p:cNvPicPr>
            <a:picLocks noChangeAspect="1"/>
          </p:cNvPicPr>
          <p:nvPr/>
        </p:nvPicPr>
        <p:blipFill>
          <a:blip r:embed="rId2"/>
          <a:stretch>
            <a:fillRect/>
          </a:stretch>
        </p:blipFill>
        <p:spPr>
          <a:xfrm>
            <a:off x="5895751" y="1130553"/>
            <a:ext cx="5708649" cy="4566918"/>
          </a:xfrm>
          <a:prstGeom prst="rect">
            <a:avLst/>
          </a:prstGeom>
        </p:spPr>
      </p:pic>
    </p:spTree>
    <p:extLst>
      <p:ext uri="{BB962C8B-B14F-4D97-AF65-F5344CB8AC3E}">
        <p14:creationId xmlns:p14="http://schemas.microsoft.com/office/powerpoint/2010/main" val="3104560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E74A0-5CDA-0446-C02A-87B573867F73}"/>
              </a:ext>
            </a:extLst>
          </p:cNvPr>
          <p:cNvSpPr>
            <a:spLocks noGrp="1"/>
          </p:cNvSpPr>
          <p:nvPr>
            <p:ph type="title"/>
          </p:nvPr>
        </p:nvSpPr>
        <p:spPr>
          <a:xfrm>
            <a:off x="876294" y="-569249"/>
            <a:ext cx="5932130" cy="1616203"/>
          </a:xfrm>
        </p:spPr>
        <p:txBody>
          <a:bodyPr anchor="b">
            <a:normAutofit/>
          </a:bodyPr>
          <a:lstStyle/>
          <a:p>
            <a:r>
              <a:rPr lang="da-DK" sz="3600" b="1" dirty="0"/>
              <a:t>”Det jeg sanser, husker jeg”</a:t>
            </a:r>
          </a:p>
        </p:txBody>
      </p:sp>
      <p:sp>
        <p:nvSpPr>
          <p:cNvPr id="3" name="Pladsholder til indhold 2">
            <a:extLst>
              <a:ext uri="{FF2B5EF4-FFF2-40B4-BE49-F238E27FC236}">
                <a16:creationId xmlns:a16="http://schemas.microsoft.com/office/drawing/2014/main" id="{4609BF05-34CF-8E85-F1AA-5419B72C8E05}"/>
              </a:ext>
            </a:extLst>
          </p:cNvPr>
          <p:cNvSpPr>
            <a:spLocks noGrp="1"/>
          </p:cNvSpPr>
          <p:nvPr>
            <p:ph idx="1"/>
          </p:nvPr>
        </p:nvSpPr>
        <p:spPr>
          <a:xfrm>
            <a:off x="599440" y="1182195"/>
            <a:ext cx="6561524" cy="5460975"/>
          </a:xfrm>
        </p:spPr>
        <p:txBody>
          <a:bodyPr anchor="t">
            <a:normAutofit/>
          </a:bodyPr>
          <a:lstStyle/>
          <a:p>
            <a:pPr marL="0" indent="0">
              <a:buNone/>
            </a:pPr>
            <a:r>
              <a:rPr lang="da-DK" sz="1600" dirty="0"/>
              <a:t>Interview med Therese </a:t>
            </a:r>
            <a:r>
              <a:rPr lang="da-DK" sz="1600" dirty="0" err="1"/>
              <a:t>Shilhab</a:t>
            </a:r>
            <a:r>
              <a:rPr lang="da-DK" sz="1600" dirty="0"/>
              <a:t>, </a:t>
            </a:r>
            <a:r>
              <a:rPr lang="da-DK" sz="1600" dirty="0" err="1">
                <a:latin typeface="-apple-system"/>
              </a:rPr>
              <a:t>n</a:t>
            </a:r>
            <a:r>
              <a:rPr lang="da-DK" sz="1600" b="0" i="0" dirty="0" err="1">
                <a:effectLst/>
                <a:latin typeface="-apple-system"/>
              </a:rPr>
              <a:t>euro-evo-cognitive</a:t>
            </a:r>
            <a:r>
              <a:rPr lang="da-DK" sz="1600" b="0" i="0" dirty="0">
                <a:effectLst/>
                <a:latin typeface="-apple-system"/>
              </a:rPr>
              <a:t> biolog og forsker på Danmarks Pædagogiske Universitet.</a:t>
            </a:r>
          </a:p>
          <a:p>
            <a:pPr marL="0" indent="0">
              <a:buNone/>
            </a:pPr>
            <a:r>
              <a:rPr lang="da-DK" sz="1600" dirty="0">
                <a:latin typeface="-apple-system"/>
              </a:rPr>
              <a:t>Læs teksterne i makkerpar og svar på arbejdsspørgsmål. </a:t>
            </a:r>
            <a:br>
              <a:rPr lang="da-DK" sz="1600" dirty="0">
                <a:latin typeface="-apple-system"/>
              </a:rPr>
            </a:br>
            <a:r>
              <a:rPr lang="da-DK" sz="1600" dirty="0">
                <a:latin typeface="-apple-system"/>
              </a:rPr>
              <a:t>Vi samler op til sidst.</a:t>
            </a:r>
          </a:p>
          <a:p>
            <a:pPr marL="0" indent="0">
              <a:buNone/>
            </a:pPr>
            <a:endParaRPr lang="da-DK" sz="1600" dirty="0"/>
          </a:p>
          <a:p>
            <a:pPr marL="457200" indent="-457200">
              <a:buFont typeface="+mj-lt"/>
              <a:buAutoNum type="arabicPeriod"/>
            </a:pPr>
            <a:r>
              <a:rPr lang="da-DK" sz="1600" dirty="0"/>
              <a:t>Diskuter hukommelsesøvelsen – hvordan kan den relateres til teksten? Var jeres resultater i overensstemmelse med den viden I fik fra teksten?</a:t>
            </a:r>
          </a:p>
          <a:p>
            <a:pPr marL="457200" indent="-457200">
              <a:buFont typeface="+mj-lt"/>
              <a:buAutoNum type="arabicPeriod"/>
            </a:pPr>
            <a:r>
              <a:rPr lang="da-DK" sz="1600" dirty="0"/>
              <a:t>Vi husker ifølge </a:t>
            </a:r>
            <a:r>
              <a:rPr lang="da-DK" sz="1600" dirty="0" err="1"/>
              <a:t>Shilhab</a:t>
            </a:r>
            <a:r>
              <a:rPr lang="da-DK" sz="1600" dirty="0"/>
              <a:t> bedre </a:t>
            </a:r>
            <a:r>
              <a:rPr lang="da-DK" sz="1600" b="1" dirty="0"/>
              <a:t>konkrete</a:t>
            </a:r>
            <a:r>
              <a:rPr lang="da-DK" sz="1600" dirty="0"/>
              <a:t> end </a:t>
            </a:r>
            <a:r>
              <a:rPr lang="da-DK" sz="1600" b="1" dirty="0"/>
              <a:t>abstrakte</a:t>
            </a:r>
            <a:r>
              <a:rPr lang="da-DK" sz="1600" dirty="0"/>
              <a:t> ting – hvad er forklaringen på det? Hvordan passer det med jeres egne erfaringer?</a:t>
            </a:r>
          </a:p>
          <a:p>
            <a:pPr marL="457200" indent="-457200">
              <a:buFont typeface="+mj-lt"/>
              <a:buAutoNum type="arabicPeriod"/>
            </a:pPr>
            <a:r>
              <a:rPr lang="da-DK" sz="1600" dirty="0"/>
              <a:t>Hvad er forskellen på </a:t>
            </a:r>
            <a:r>
              <a:rPr lang="da-DK" sz="1600" b="1" dirty="0"/>
              <a:t>eksplicit</a:t>
            </a:r>
            <a:r>
              <a:rPr lang="da-DK" sz="1600" dirty="0"/>
              <a:t> og </a:t>
            </a:r>
            <a:r>
              <a:rPr lang="da-DK" sz="1600" b="1" dirty="0"/>
              <a:t>implicit</a:t>
            </a:r>
            <a:r>
              <a:rPr lang="da-DK" sz="1600" dirty="0"/>
              <a:t> læring?</a:t>
            </a:r>
          </a:p>
          <a:p>
            <a:pPr marL="457200" indent="-457200">
              <a:buFont typeface="+mj-lt"/>
              <a:buAutoNum type="arabicPeriod"/>
            </a:pPr>
            <a:r>
              <a:rPr lang="da-DK" sz="1600" dirty="0"/>
              <a:t>Hvilken rolle spiller </a:t>
            </a:r>
            <a:r>
              <a:rPr lang="da-DK" sz="1600" b="1" dirty="0"/>
              <a:t>spejlneurone</a:t>
            </a:r>
            <a:r>
              <a:rPr lang="da-DK" sz="1600" dirty="0"/>
              <a:t>r i implicit læring?</a:t>
            </a:r>
          </a:p>
          <a:p>
            <a:pPr marL="457200" indent="-457200">
              <a:buFont typeface="+mj-lt"/>
              <a:buAutoNum type="arabicPeriod"/>
            </a:pPr>
            <a:r>
              <a:rPr lang="da-DK" sz="1600" dirty="0"/>
              <a:t>Hvad sker der ifølge artiklen </a:t>
            </a:r>
            <a:r>
              <a:rPr lang="da-DK" sz="1600" b="1" dirty="0"/>
              <a:t>fysisk</a:t>
            </a:r>
            <a:r>
              <a:rPr lang="da-DK" sz="1600" dirty="0"/>
              <a:t> i hjernen, når vi lagrer noget i hukommelsen?</a:t>
            </a:r>
          </a:p>
          <a:p>
            <a:pPr marL="457200" indent="-457200">
              <a:buFont typeface="+mj-lt"/>
              <a:buAutoNum type="arabicPeriod"/>
            </a:pPr>
            <a:r>
              <a:rPr lang="da-DK" sz="1600" dirty="0"/>
              <a:t>Hvad er forskellen mellem korttidshukommelse og langtidshukommelse set ud fra den </a:t>
            </a:r>
            <a:r>
              <a:rPr lang="da-DK" sz="1600" b="1" dirty="0" err="1"/>
              <a:t>neurobiologiske</a:t>
            </a:r>
            <a:r>
              <a:rPr lang="da-DK" sz="1600" b="1" dirty="0"/>
              <a:t> vinkel</a:t>
            </a:r>
            <a:r>
              <a:rPr lang="da-DK" sz="1600" dirty="0"/>
              <a:t>?</a:t>
            </a:r>
          </a:p>
          <a:p>
            <a:pPr marL="457200" indent="-457200">
              <a:buFont typeface="+mj-lt"/>
              <a:buAutoNum type="arabicPeriod"/>
            </a:pPr>
            <a:r>
              <a:rPr lang="da-DK" sz="1600" dirty="0"/>
              <a:t>Dagens lektie: ”Prøv efter endt læsning at omsætte, hvad du lige har lært til et godt råd om, hvad man som lærer skal gøre, for at elever bedre husker, hvad de har lært i skolen.”</a:t>
            </a:r>
            <a:br>
              <a:rPr lang="da-DK" sz="1600" dirty="0"/>
            </a:br>
            <a:r>
              <a:rPr lang="da-DK" sz="1600" dirty="0"/>
              <a:t>Har I nogle </a:t>
            </a:r>
            <a:r>
              <a:rPr lang="da-DK" sz="1600" b="1" dirty="0"/>
              <a:t>gode råd </a:t>
            </a:r>
            <a:r>
              <a:rPr lang="da-DK" sz="1600" dirty="0"/>
              <a:t>til jeres lærere?</a:t>
            </a:r>
          </a:p>
        </p:txBody>
      </p:sp>
      <p:pic>
        <p:nvPicPr>
          <p:cNvPr id="4" name="Billede 3">
            <a:extLst>
              <a:ext uri="{FF2B5EF4-FFF2-40B4-BE49-F238E27FC236}">
                <a16:creationId xmlns:a16="http://schemas.microsoft.com/office/drawing/2014/main" id="{B1D337FE-CC90-6644-3335-9DFA7485A9A0}"/>
              </a:ext>
            </a:extLst>
          </p:cNvPr>
          <p:cNvPicPr>
            <a:picLocks noChangeAspect="1"/>
          </p:cNvPicPr>
          <p:nvPr/>
        </p:nvPicPr>
        <p:blipFill rotWithShape="1">
          <a:blip r:embed="rId2"/>
          <a:srcRect l="7116" r="7609" b="1"/>
          <a:stretch/>
        </p:blipFill>
        <p:spPr>
          <a:xfrm>
            <a:off x="7523163" y="907452"/>
            <a:ext cx="4300543" cy="5043096"/>
          </a:xfrm>
          <a:prstGeom prst="rect">
            <a:avLst/>
          </a:prstGeom>
        </p:spPr>
      </p:pic>
    </p:spTree>
    <p:extLst>
      <p:ext uri="{BB962C8B-B14F-4D97-AF65-F5344CB8AC3E}">
        <p14:creationId xmlns:p14="http://schemas.microsoft.com/office/powerpoint/2010/main" val="82379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F3BCA-A1B6-99F9-7BF3-C8390E8D47F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E454E5-866F-8693-85FE-EC2D2A4505E7}"/>
              </a:ext>
            </a:extLst>
          </p:cNvPr>
          <p:cNvSpPr>
            <a:spLocks noGrp="1"/>
          </p:cNvSpPr>
          <p:nvPr>
            <p:ph type="title"/>
          </p:nvPr>
        </p:nvSpPr>
        <p:spPr>
          <a:xfrm>
            <a:off x="572493" y="238539"/>
            <a:ext cx="11018520" cy="1434415"/>
          </a:xfrm>
        </p:spPr>
        <p:txBody>
          <a:bodyPr anchor="b">
            <a:normAutofit/>
          </a:bodyPr>
          <a:lstStyle/>
          <a:p>
            <a:r>
              <a:rPr lang="da-DK" sz="5400"/>
              <a:t>Hvor god er DU til at multitaske?</a:t>
            </a:r>
          </a:p>
        </p:txBody>
      </p:sp>
      <p:sp>
        <p:nvSpPr>
          <p:cNvPr id="3" name="Pladsholder til indhold 2">
            <a:extLst>
              <a:ext uri="{FF2B5EF4-FFF2-40B4-BE49-F238E27FC236}">
                <a16:creationId xmlns:a16="http://schemas.microsoft.com/office/drawing/2014/main" id="{D53784E1-AE19-14FA-225C-75F7E1784FA3}"/>
              </a:ext>
            </a:extLst>
          </p:cNvPr>
          <p:cNvSpPr>
            <a:spLocks noGrp="1"/>
          </p:cNvSpPr>
          <p:nvPr>
            <p:ph idx="1"/>
          </p:nvPr>
        </p:nvSpPr>
        <p:spPr>
          <a:xfrm>
            <a:off x="572493" y="2071316"/>
            <a:ext cx="6713552" cy="4119172"/>
          </a:xfrm>
        </p:spPr>
        <p:txBody>
          <a:bodyPr anchor="t">
            <a:normAutofit/>
          </a:bodyPr>
          <a:lstStyle/>
          <a:p>
            <a:r>
              <a:rPr lang="da-DK" sz="2200" dirty="0"/>
              <a:t>Skriv bogstaverne A-J i alfabetet på en linje, dernæst tallene fra 1-10 på en linje nedenunder.</a:t>
            </a:r>
          </a:p>
          <a:p>
            <a:r>
              <a:rPr lang="da-DK" sz="2200" dirty="0"/>
              <a:t>Skriv skiftevis et bogstav fra A-J i alfabetisk rækkefølge og et tal fra 1-10 i numerisk rækkefølge.</a:t>
            </a:r>
          </a:p>
          <a:p>
            <a:r>
              <a:rPr lang="da-DK" sz="2200" dirty="0"/>
              <a:t>Skriv skiftevis et bogstav fra A-J i alfabetisk rækkefølge og et tal fra 1-10 i numerisk rækkefølge samtidig med at du svarer på de spørgsmål, som jeg stiller dig. </a:t>
            </a:r>
          </a:p>
          <a:p>
            <a:pPr marL="0" indent="0">
              <a:buNone/>
            </a:pPr>
            <a:r>
              <a:rPr lang="da-DK" sz="2200" dirty="0"/>
              <a:t> </a:t>
            </a:r>
          </a:p>
        </p:txBody>
      </p:sp>
      <p:pic>
        <p:nvPicPr>
          <p:cNvPr id="4" name="Billede 3" descr="Et billede, der indeholder tegning, clipart, skitse, Stregtegning&#10;&#10;AI-genereret indhold kan være ukorrekt.">
            <a:extLst>
              <a:ext uri="{FF2B5EF4-FFF2-40B4-BE49-F238E27FC236}">
                <a16:creationId xmlns:a16="http://schemas.microsoft.com/office/drawing/2014/main" id="{3E64BD02-3D3C-26C2-A918-0605ED08BEB7}"/>
              </a:ext>
            </a:extLst>
          </p:cNvPr>
          <p:cNvPicPr>
            <a:picLocks noChangeAspect="1"/>
          </p:cNvPicPr>
          <p:nvPr/>
        </p:nvPicPr>
        <p:blipFill>
          <a:blip r:embed="rId2"/>
          <a:srcRect l="2101" r="1691" b="-3"/>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259025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5CB85-D9DC-3FB9-8202-DF56CA3D118F}"/>
              </a:ext>
            </a:extLst>
          </p:cNvPr>
          <p:cNvSpPr>
            <a:spLocks noGrp="1"/>
          </p:cNvSpPr>
          <p:nvPr>
            <p:ph type="title"/>
          </p:nvPr>
        </p:nvSpPr>
        <p:spPr/>
        <p:txBody>
          <a:bodyPr/>
          <a:lstStyle/>
          <a:p>
            <a:r>
              <a:rPr lang="da-DK" dirty="0"/>
              <a:t>Her er nogle ting, du skal forsøge at huske – du får 30 sek. til at memorere dem</a:t>
            </a:r>
          </a:p>
        </p:txBody>
      </p:sp>
      <p:pic>
        <p:nvPicPr>
          <p:cNvPr id="4" name="Pladsholder til indhold 3">
            <a:extLst>
              <a:ext uri="{FF2B5EF4-FFF2-40B4-BE49-F238E27FC236}">
                <a16:creationId xmlns:a16="http://schemas.microsoft.com/office/drawing/2014/main" id="{D153C743-8C95-0E61-2C4C-206506D91850}"/>
              </a:ext>
            </a:extLst>
          </p:cNvPr>
          <p:cNvPicPr>
            <a:picLocks noGrp="1" noChangeAspect="1"/>
          </p:cNvPicPr>
          <p:nvPr>
            <p:ph idx="1"/>
          </p:nvPr>
        </p:nvPicPr>
        <p:blipFill>
          <a:blip r:embed="rId2"/>
          <a:stretch>
            <a:fillRect/>
          </a:stretch>
        </p:blipFill>
        <p:spPr>
          <a:xfrm>
            <a:off x="4819278" y="4703452"/>
            <a:ext cx="2423301" cy="2423301"/>
          </a:xfrm>
          <a:prstGeom prst="rect">
            <a:avLst/>
          </a:prstGeom>
        </p:spPr>
      </p:pic>
      <p:pic>
        <p:nvPicPr>
          <p:cNvPr id="6" name="Billede 5">
            <a:extLst>
              <a:ext uri="{FF2B5EF4-FFF2-40B4-BE49-F238E27FC236}">
                <a16:creationId xmlns:a16="http://schemas.microsoft.com/office/drawing/2014/main" id="{05182F2E-E2B8-8940-9132-60F47205037A}"/>
              </a:ext>
            </a:extLst>
          </p:cNvPr>
          <p:cNvPicPr>
            <a:picLocks noChangeAspect="1"/>
          </p:cNvPicPr>
          <p:nvPr/>
        </p:nvPicPr>
        <p:blipFill>
          <a:blip r:embed="rId3"/>
          <a:stretch>
            <a:fillRect/>
          </a:stretch>
        </p:blipFill>
        <p:spPr>
          <a:xfrm>
            <a:off x="210234" y="1534948"/>
            <a:ext cx="2431143" cy="2778448"/>
          </a:xfrm>
          <a:prstGeom prst="rect">
            <a:avLst/>
          </a:prstGeom>
        </p:spPr>
      </p:pic>
      <p:pic>
        <p:nvPicPr>
          <p:cNvPr id="7" name="Billede 6">
            <a:extLst>
              <a:ext uri="{FF2B5EF4-FFF2-40B4-BE49-F238E27FC236}">
                <a16:creationId xmlns:a16="http://schemas.microsoft.com/office/drawing/2014/main" id="{2E98588E-4C9F-6DA2-3AA7-0E7A47BFA223}"/>
              </a:ext>
            </a:extLst>
          </p:cNvPr>
          <p:cNvPicPr>
            <a:picLocks noChangeAspect="1"/>
          </p:cNvPicPr>
          <p:nvPr/>
        </p:nvPicPr>
        <p:blipFill>
          <a:blip r:embed="rId4"/>
          <a:stretch>
            <a:fillRect/>
          </a:stretch>
        </p:blipFill>
        <p:spPr>
          <a:xfrm>
            <a:off x="10853459" y="2924172"/>
            <a:ext cx="1338541" cy="1413641"/>
          </a:xfrm>
          <a:prstGeom prst="rect">
            <a:avLst/>
          </a:prstGeom>
        </p:spPr>
      </p:pic>
      <p:pic>
        <p:nvPicPr>
          <p:cNvPr id="8" name="Billede 7">
            <a:extLst>
              <a:ext uri="{FF2B5EF4-FFF2-40B4-BE49-F238E27FC236}">
                <a16:creationId xmlns:a16="http://schemas.microsoft.com/office/drawing/2014/main" id="{B8220CF8-ECF6-2651-217B-0A26E1506D3E}"/>
              </a:ext>
            </a:extLst>
          </p:cNvPr>
          <p:cNvPicPr>
            <a:picLocks noChangeAspect="1"/>
          </p:cNvPicPr>
          <p:nvPr/>
        </p:nvPicPr>
        <p:blipFill>
          <a:blip r:embed="rId5"/>
          <a:stretch>
            <a:fillRect/>
          </a:stretch>
        </p:blipFill>
        <p:spPr>
          <a:xfrm>
            <a:off x="5415197" y="1573425"/>
            <a:ext cx="1743179" cy="1697421"/>
          </a:xfrm>
          <a:prstGeom prst="rect">
            <a:avLst/>
          </a:prstGeom>
        </p:spPr>
      </p:pic>
      <p:pic>
        <p:nvPicPr>
          <p:cNvPr id="9" name="Billede 8">
            <a:extLst>
              <a:ext uri="{FF2B5EF4-FFF2-40B4-BE49-F238E27FC236}">
                <a16:creationId xmlns:a16="http://schemas.microsoft.com/office/drawing/2014/main" id="{BA959861-D9B6-A111-2FFA-4BCB5EE7262B}"/>
              </a:ext>
            </a:extLst>
          </p:cNvPr>
          <p:cNvPicPr>
            <a:picLocks noChangeAspect="1"/>
          </p:cNvPicPr>
          <p:nvPr/>
        </p:nvPicPr>
        <p:blipFill>
          <a:blip r:embed="rId6"/>
          <a:stretch>
            <a:fillRect/>
          </a:stretch>
        </p:blipFill>
        <p:spPr>
          <a:xfrm>
            <a:off x="2239722" y="5317339"/>
            <a:ext cx="2169136" cy="1487214"/>
          </a:xfrm>
          <a:prstGeom prst="rect">
            <a:avLst/>
          </a:prstGeom>
        </p:spPr>
      </p:pic>
      <p:pic>
        <p:nvPicPr>
          <p:cNvPr id="12" name="Billede 11">
            <a:extLst>
              <a:ext uri="{FF2B5EF4-FFF2-40B4-BE49-F238E27FC236}">
                <a16:creationId xmlns:a16="http://schemas.microsoft.com/office/drawing/2014/main" id="{5B820FDE-C42D-C60E-51C1-650475DD88AC}"/>
              </a:ext>
            </a:extLst>
          </p:cNvPr>
          <p:cNvPicPr>
            <a:picLocks noChangeAspect="1"/>
          </p:cNvPicPr>
          <p:nvPr/>
        </p:nvPicPr>
        <p:blipFill>
          <a:blip r:embed="rId7"/>
          <a:stretch>
            <a:fillRect/>
          </a:stretch>
        </p:blipFill>
        <p:spPr>
          <a:xfrm>
            <a:off x="9079270" y="1505256"/>
            <a:ext cx="1923744" cy="1923744"/>
          </a:xfrm>
          <a:prstGeom prst="rect">
            <a:avLst/>
          </a:prstGeom>
        </p:spPr>
      </p:pic>
      <p:pic>
        <p:nvPicPr>
          <p:cNvPr id="13" name="Billede 12">
            <a:extLst>
              <a:ext uri="{FF2B5EF4-FFF2-40B4-BE49-F238E27FC236}">
                <a16:creationId xmlns:a16="http://schemas.microsoft.com/office/drawing/2014/main" id="{B4CEA77C-79E3-1D23-33E1-63EF92273276}"/>
              </a:ext>
            </a:extLst>
          </p:cNvPr>
          <p:cNvPicPr>
            <a:picLocks noChangeAspect="1"/>
          </p:cNvPicPr>
          <p:nvPr/>
        </p:nvPicPr>
        <p:blipFill>
          <a:blip r:embed="rId8"/>
          <a:stretch>
            <a:fillRect/>
          </a:stretch>
        </p:blipFill>
        <p:spPr>
          <a:xfrm>
            <a:off x="7181474" y="4782558"/>
            <a:ext cx="1408743" cy="1854899"/>
          </a:xfrm>
          <a:prstGeom prst="rect">
            <a:avLst/>
          </a:prstGeom>
        </p:spPr>
      </p:pic>
      <p:pic>
        <p:nvPicPr>
          <p:cNvPr id="14" name="Billede 13">
            <a:extLst>
              <a:ext uri="{FF2B5EF4-FFF2-40B4-BE49-F238E27FC236}">
                <a16:creationId xmlns:a16="http://schemas.microsoft.com/office/drawing/2014/main" id="{E2EE9AFD-F15C-5080-5359-3B649AEF3918}"/>
              </a:ext>
            </a:extLst>
          </p:cNvPr>
          <p:cNvPicPr>
            <a:picLocks noChangeAspect="1"/>
          </p:cNvPicPr>
          <p:nvPr/>
        </p:nvPicPr>
        <p:blipFill>
          <a:blip r:embed="rId9"/>
          <a:stretch>
            <a:fillRect/>
          </a:stretch>
        </p:blipFill>
        <p:spPr>
          <a:xfrm>
            <a:off x="8738181" y="4748071"/>
            <a:ext cx="1641329" cy="1744804"/>
          </a:xfrm>
          <a:prstGeom prst="rect">
            <a:avLst/>
          </a:prstGeom>
        </p:spPr>
      </p:pic>
      <p:pic>
        <p:nvPicPr>
          <p:cNvPr id="15" name="Billede 14">
            <a:extLst>
              <a:ext uri="{FF2B5EF4-FFF2-40B4-BE49-F238E27FC236}">
                <a16:creationId xmlns:a16="http://schemas.microsoft.com/office/drawing/2014/main" id="{812206AF-751F-972C-1784-69B3E2BE7A0D}"/>
              </a:ext>
            </a:extLst>
          </p:cNvPr>
          <p:cNvPicPr>
            <a:picLocks noChangeAspect="1"/>
          </p:cNvPicPr>
          <p:nvPr/>
        </p:nvPicPr>
        <p:blipFill>
          <a:blip r:embed="rId10"/>
          <a:stretch>
            <a:fillRect/>
          </a:stretch>
        </p:blipFill>
        <p:spPr>
          <a:xfrm>
            <a:off x="2378414" y="1572095"/>
            <a:ext cx="3006916" cy="1681646"/>
          </a:xfrm>
          <a:prstGeom prst="rect">
            <a:avLst/>
          </a:prstGeom>
        </p:spPr>
      </p:pic>
      <p:pic>
        <p:nvPicPr>
          <p:cNvPr id="16" name="Billede 15">
            <a:extLst>
              <a:ext uri="{FF2B5EF4-FFF2-40B4-BE49-F238E27FC236}">
                <a16:creationId xmlns:a16="http://schemas.microsoft.com/office/drawing/2014/main" id="{ED798484-45F4-6219-A38B-D80756936042}"/>
              </a:ext>
            </a:extLst>
          </p:cNvPr>
          <p:cNvPicPr>
            <a:picLocks noChangeAspect="1"/>
          </p:cNvPicPr>
          <p:nvPr/>
        </p:nvPicPr>
        <p:blipFill>
          <a:blip r:embed="rId11"/>
          <a:stretch>
            <a:fillRect/>
          </a:stretch>
        </p:blipFill>
        <p:spPr>
          <a:xfrm>
            <a:off x="2753619" y="3290888"/>
            <a:ext cx="1836222" cy="1836222"/>
          </a:xfrm>
          <a:prstGeom prst="rect">
            <a:avLst/>
          </a:prstGeom>
        </p:spPr>
      </p:pic>
      <p:pic>
        <p:nvPicPr>
          <p:cNvPr id="17" name="Billede 16">
            <a:extLst>
              <a:ext uri="{FF2B5EF4-FFF2-40B4-BE49-F238E27FC236}">
                <a16:creationId xmlns:a16="http://schemas.microsoft.com/office/drawing/2014/main" id="{D3A5C9CC-5CC3-FA1B-1113-88A5395020A9}"/>
              </a:ext>
            </a:extLst>
          </p:cNvPr>
          <p:cNvPicPr>
            <a:picLocks noChangeAspect="1"/>
          </p:cNvPicPr>
          <p:nvPr/>
        </p:nvPicPr>
        <p:blipFill>
          <a:blip r:embed="rId12"/>
          <a:stretch>
            <a:fillRect/>
          </a:stretch>
        </p:blipFill>
        <p:spPr>
          <a:xfrm>
            <a:off x="5144285" y="3479950"/>
            <a:ext cx="1804625" cy="1804625"/>
          </a:xfrm>
          <a:prstGeom prst="rect">
            <a:avLst/>
          </a:prstGeom>
        </p:spPr>
      </p:pic>
      <p:pic>
        <p:nvPicPr>
          <p:cNvPr id="18" name="Billede 17">
            <a:extLst>
              <a:ext uri="{FF2B5EF4-FFF2-40B4-BE49-F238E27FC236}">
                <a16:creationId xmlns:a16="http://schemas.microsoft.com/office/drawing/2014/main" id="{6C8DEB48-551F-5BF6-6B97-B954D13F9130}"/>
              </a:ext>
            </a:extLst>
          </p:cNvPr>
          <p:cNvPicPr>
            <a:picLocks noChangeAspect="1"/>
          </p:cNvPicPr>
          <p:nvPr/>
        </p:nvPicPr>
        <p:blipFill>
          <a:blip r:embed="rId13"/>
          <a:stretch>
            <a:fillRect/>
          </a:stretch>
        </p:blipFill>
        <p:spPr>
          <a:xfrm>
            <a:off x="7373498" y="2206320"/>
            <a:ext cx="1559067" cy="2169136"/>
          </a:xfrm>
          <a:prstGeom prst="rect">
            <a:avLst/>
          </a:prstGeom>
        </p:spPr>
      </p:pic>
      <p:pic>
        <p:nvPicPr>
          <p:cNvPr id="19" name="Billede 18">
            <a:extLst>
              <a:ext uri="{FF2B5EF4-FFF2-40B4-BE49-F238E27FC236}">
                <a16:creationId xmlns:a16="http://schemas.microsoft.com/office/drawing/2014/main" id="{72D18C28-BAE9-F420-E65B-3CA7FDF9FA4E}"/>
              </a:ext>
            </a:extLst>
          </p:cNvPr>
          <p:cNvPicPr>
            <a:picLocks noChangeAspect="1"/>
          </p:cNvPicPr>
          <p:nvPr/>
        </p:nvPicPr>
        <p:blipFill>
          <a:blip r:embed="rId14"/>
          <a:stretch>
            <a:fillRect/>
          </a:stretch>
        </p:blipFill>
        <p:spPr>
          <a:xfrm>
            <a:off x="10133785" y="4672286"/>
            <a:ext cx="2075442" cy="2075442"/>
          </a:xfrm>
          <a:prstGeom prst="rect">
            <a:avLst/>
          </a:prstGeom>
        </p:spPr>
      </p:pic>
      <p:pic>
        <p:nvPicPr>
          <p:cNvPr id="5" name="Billede 4">
            <a:extLst>
              <a:ext uri="{FF2B5EF4-FFF2-40B4-BE49-F238E27FC236}">
                <a16:creationId xmlns:a16="http://schemas.microsoft.com/office/drawing/2014/main" id="{F591DB6A-EE4D-BF1C-6402-1895E42B4731}"/>
              </a:ext>
            </a:extLst>
          </p:cNvPr>
          <p:cNvPicPr>
            <a:picLocks noChangeAspect="1"/>
          </p:cNvPicPr>
          <p:nvPr/>
        </p:nvPicPr>
        <p:blipFill>
          <a:blip r:embed="rId15"/>
          <a:stretch>
            <a:fillRect/>
          </a:stretch>
        </p:blipFill>
        <p:spPr>
          <a:xfrm>
            <a:off x="411484" y="3689130"/>
            <a:ext cx="2028645" cy="2028645"/>
          </a:xfrm>
          <a:prstGeom prst="rect">
            <a:avLst/>
          </a:prstGeom>
        </p:spPr>
      </p:pic>
    </p:spTree>
    <p:extLst>
      <p:ext uri="{BB962C8B-B14F-4D97-AF65-F5344CB8AC3E}">
        <p14:creationId xmlns:p14="http://schemas.microsoft.com/office/powerpoint/2010/main" val="266811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E8887C-8387-A661-B40E-7862FD6D29D6}"/>
              </a:ext>
            </a:extLst>
          </p:cNvPr>
          <p:cNvSpPr>
            <a:spLocks noGrp="1"/>
          </p:cNvSpPr>
          <p:nvPr>
            <p:ph type="title"/>
          </p:nvPr>
        </p:nvSpPr>
        <p:spPr/>
        <p:txBody>
          <a:bodyPr/>
          <a:lstStyle/>
          <a:p>
            <a:r>
              <a:rPr lang="da-DK" dirty="0"/>
              <a:t>Her er nogle ord, du skal forsøge at huske – du får 30 sek. til at memorere dem</a:t>
            </a:r>
          </a:p>
        </p:txBody>
      </p:sp>
      <p:sp>
        <p:nvSpPr>
          <p:cNvPr id="3" name="Pladsholder til indhold 2">
            <a:extLst>
              <a:ext uri="{FF2B5EF4-FFF2-40B4-BE49-F238E27FC236}">
                <a16:creationId xmlns:a16="http://schemas.microsoft.com/office/drawing/2014/main" id="{3193D249-137D-05C4-6FBB-EB1A1E95EF61}"/>
              </a:ext>
            </a:extLst>
          </p:cNvPr>
          <p:cNvSpPr>
            <a:spLocks noGrp="1"/>
          </p:cNvSpPr>
          <p:nvPr>
            <p:ph idx="1"/>
          </p:nvPr>
        </p:nvSpPr>
        <p:spPr/>
        <p:txBody>
          <a:bodyPr numCol="3">
            <a:normAutofit/>
          </a:bodyPr>
          <a:lstStyle/>
          <a:p>
            <a:r>
              <a:rPr lang="da-DK" dirty="0"/>
              <a:t>Aktivitet</a:t>
            </a:r>
          </a:p>
          <a:p>
            <a:pPr lvl="0"/>
            <a:r>
              <a:rPr lang="da-DK" dirty="0"/>
              <a:t>Syn</a:t>
            </a:r>
          </a:p>
          <a:p>
            <a:pPr lvl="0"/>
            <a:r>
              <a:rPr lang="da-DK" dirty="0"/>
              <a:t>Betingelse</a:t>
            </a:r>
          </a:p>
          <a:p>
            <a:pPr lvl="0"/>
            <a:r>
              <a:rPr lang="da-DK" dirty="0"/>
              <a:t>Talent</a:t>
            </a:r>
          </a:p>
          <a:p>
            <a:pPr lvl="0"/>
            <a:r>
              <a:rPr lang="da-DK" dirty="0"/>
              <a:t>Niveau</a:t>
            </a:r>
          </a:p>
          <a:p>
            <a:pPr lvl="0"/>
            <a:r>
              <a:rPr lang="da-DK" dirty="0"/>
              <a:t>Håb</a:t>
            </a:r>
          </a:p>
          <a:p>
            <a:pPr lvl="0"/>
            <a:r>
              <a:rPr lang="da-DK" dirty="0"/>
              <a:t>Længde</a:t>
            </a:r>
          </a:p>
          <a:p>
            <a:pPr lvl="0"/>
            <a:r>
              <a:rPr lang="da-DK" dirty="0"/>
              <a:t>Ironi</a:t>
            </a:r>
          </a:p>
          <a:p>
            <a:pPr lvl="0"/>
            <a:r>
              <a:rPr lang="da-DK" dirty="0"/>
              <a:t>Sygdom</a:t>
            </a:r>
          </a:p>
          <a:p>
            <a:pPr lvl="0"/>
            <a:r>
              <a:rPr lang="da-DK" dirty="0"/>
              <a:t>Initiativ</a:t>
            </a:r>
          </a:p>
          <a:p>
            <a:pPr lvl="0"/>
            <a:r>
              <a:rPr lang="da-DK" dirty="0"/>
              <a:t>Forstyrrelse</a:t>
            </a:r>
          </a:p>
          <a:p>
            <a:pPr lvl="0"/>
            <a:r>
              <a:rPr lang="da-DK" dirty="0"/>
              <a:t>Ansvar</a:t>
            </a:r>
          </a:p>
          <a:p>
            <a:pPr lvl="0"/>
            <a:r>
              <a:rPr lang="da-DK" dirty="0"/>
              <a:t>Vrede</a:t>
            </a:r>
          </a:p>
          <a:p>
            <a:pPr lvl="0"/>
            <a:r>
              <a:rPr lang="da-DK" dirty="0"/>
              <a:t>Mod</a:t>
            </a:r>
          </a:p>
          <a:p>
            <a:endParaRPr lang="da-DK" dirty="0"/>
          </a:p>
        </p:txBody>
      </p:sp>
    </p:spTree>
    <p:extLst>
      <p:ext uri="{BB962C8B-B14F-4D97-AF65-F5344CB8AC3E}">
        <p14:creationId xmlns:p14="http://schemas.microsoft.com/office/powerpoint/2010/main" val="2933239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832886-54AA-C3D5-19EC-1A0A59D51FC3}"/>
            </a:ext>
          </a:extLst>
        </p:cNvPr>
        <p:cNvGrpSpPr/>
        <p:nvPr/>
      </p:nvGrpSpPr>
      <p:grpSpPr>
        <a:xfrm>
          <a:off x="0" y="0"/>
          <a:ext cx="0" cy="0"/>
          <a:chOff x="0" y="0"/>
          <a:chExt cx="0" cy="0"/>
        </a:xfrm>
      </p:grpSpPr>
      <p:sp>
        <p:nvSpPr>
          <p:cNvPr id="4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E8C642-1E68-3E13-8618-6C6973D0E51B}"/>
              </a:ext>
            </a:extLst>
          </p:cNvPr>
          <p:cNvSpPr>
            <a:spLocks noGrp="1"/>
          </p:cNvSpPr>
          <p:nvPr>
            <p:ph type="title"/>
          </p:nvPr>
        </p:nvSpPr>
        <p:spPr>
          <a:xfrm>
            <a:off x="950643" y="1967265"/>
            <a:ext cx="3032661" cy="2547257"/>
          </a:xfrm>
          <a:noFill/>
        </p:spPr>
        <p:txBody>
          <a:bodyPr vert="horz" lIns="91440" tIns="45720" rIns="91440" bIns="45720" rtlCol="0" anchor="ctr">
            <a:normAutofit/>
          </a:bodyPr>
          <a:lstStyle/>
          <a:p>
            <a:pPr algn="ctr"/>
            <a:r>
              <a:rPr lang="da-DK" sz="3100" b="1" kern="1200" dirty="0">
                <a:solidFill>
                  <a:srgbClr val="FFFFFF"/>
                </a:solidFill>
                <a:latin typeface="+mj-lt"/>
                <a:ea typeface="+mj-ea"/>
                <a:cs typeface="+mj-cs"/>
              </a:rPr>
              <a:t>Spejlneuroner?</a:t>
            </a:r>
            <a:br>
              <a:rPr lang="da-DK" sz="3100" b="1" kern="1200" dirty="0">
                <a:solidFill>
                  <a:srgbClr val="FFFFFF"/>
                </a:solidFill>
                <a:latin typeface="+mj-lt"/>
                <a:ea typeface="+mj-ea"/>
                <a:cs typeface="+mj-cs"/>
              </a:rPr>
            </a:br>
            <a:br>
              <a:rPr lang="da-DK" sz="3100" b="1" kern="1200" dirty="0">
                <a:solidFill>
                  <a:srgbClr val="FFFFFF"/>
                </a:solidFill>
                <a:latin typeface="+mj-lt"/>
                <a:ea typeface="+mj-ea"/>
                <a:cs typeface="+mj-cs"/>
              </a:rPr>
            </a:br>
            <a:r>
              <a:rPr lang="da-DK" sz="1400" b="1" kern="1200" dirty="0" err="1">
                <a:solidFill>
                  <a:srgbClr val="FFFFFF"/>
                </a:solidFill>
                <a:latin typeface="+mj-lt"/>
                <a:ea typeface="+mj-ea"/>
                <a:cs typeface="+mj-cs"/>
              </a:rPr>
              <a:t>https</a:t>
            </a:r>
            <a:r>
              <a:rPr lang="da-DK" sz="1400" b="1" kern="1200" dirty="0">
                <a:solidFill>
                  <a:srgbClr val="FFFFFF"/>
                </a:solidFill>
                <a:latin typeface="+mj-lt"/>
                <a:ea typeface="+mj-ea"/>
                <a:cs typeface="+mj-cs"/>
              </a:rPr>
              <a:t>://</a:t>
            </a:r>
            <a:r>
              <a:rPr lang="da-DK" sz="1400" b="1" kern="1200" dirty="0" err="1">
                <a:solidFill>
                  <a:srgbClr val="FFFFFF"/>
                </a:solidFill>
                <a:latin typeface="+mj-lt"/>
                <a:ea typeface="+mj-ea"/>
                <a:cs typeface="+mj-cs"/>
              </a:rPr>
              <a:t>www.youtube.com</a:t>
            </a:r>
            <a:r>
              <a:rPr lang="da-DK" sz="1400" b="1" kern="1200" dirty="0">
                <a:solidFill>
                  <a:srgbClr val="FFFFFF"/>
                </a:solidFill>
                <a:latin typeface="+mj-lt"/>
                <a:ea typeface="+mj-ea"/>
                <a:cs typeface="+mj-cs"/>
              </a:rPr>
              <a:t>/</a:t>
            </a:r>
            <a:r>
              <a:rPr lang="da-DK" sz="1400" b="1" kern="1200" dirty="0" err="1">
                <a:solidFill>
                  <a:srgbClr val="FFFFFF"/>
                </a:solidFill>
                <a:latin typeface="+mj-lt"/>
                <a:ea typeface="+mj-ea"/>
                <a:cs typeface="+mj-cs"/>
              </a:rPr>
              <a:t>watch?feature</a:t>
            </a:r>
            <a:r>
              <a:rPr lang="da-DK" sz="1400" b="1" kern="1200" dirty="0">
                <a:solidFill>
                  <a:srgbClr val="FFFFFF"/>
                </a:solidFill>
                <a:latin typeface="+mj-lt"/>
                <a:ea typeface="+mj-ea"/>
                <a:cs typeface="+mj-cs"/>
              </a:rPr>
              <a:t>=</a:t>
            </a:r>
            <a:r>
              <a:rPr lang="da-DK" sz="1400" b="1" kern="1200" dirty="0" err="1">
                <a:solidFill>
                  <a:srgbClr val="FFFFFF"/>
                </a:solidFill>
                <a:latin typeface="+mj-lt"/>
                <a:ea typeface="+mj-ea"/>
                <a:cs typeface="+mj-cs"/>
              </a:rPr>
              <a:t>oembed&amp;v</a:t>
            </a:r>
            <a:r>
              <a:rPr lang="da-DK" sz="1400" b="1" kern="1200" dirty="0">
                <a:solidFill>
                  <a:srgbClr val="FFFFFF"/>
                </a:solidFill>
                <a:latin typeface="+mj-lt"/>
                <a:ea typeface="+mj-ea"/>
                <a:cs typeface="+mj-cs"/>
              </a:rPr>
              <a:t>=</a:t>
            </a:r>
            <a:r>
              <a:rPr lang="da-DK" sz="1400" b="1" kern="1200" dirty="0" err="1">
                <a:solidFill>
                  <a:srgbClr val="FFFFFF"/>
                </a:solidFill>
                <a:latin typeface="+mj-lt"/>
                <a:ea typeface="+mj-ea"/>
                <a:cs typeface="+mj-cs"/>
              </a:rPr>
              <a:t>YAHgBAjcBbg</a:t>
            </a:r>
            <a:endParaRPr lang="da-DK" sz="3100" b="1" kern="1200" dirty="0">
              <a:solidFill>
                <a:srgbClr val="FFFFFF"/>
              </a:solidFill>
              <a:latin typeface="+mj-lt"/>
              <a:ea typeface="+mj-ea"/>
              <a:cs typeface="+mj-cs"/>
            </a:endParaRPr>
          </a:p>
        </p:txBody>
      </p:sp>
      <p:pic>
        <p:nvPicPr>
          <p:cNvPr id="9" name="Onlinemedier 8" title="mirror neurons">
            <a:hlinkClick r:id="" action="ppaction://media"/>
            <a:extLst>
              <a:ext uri="{FF2B5EF4-FFF2-40B4-BE49-F238E27FC236}">
                <a16:creationId xmlns:a16="http://schemas.microsoft.com/office/drawing/2014/main" id="{AFA2B46E-D483-8533-BD5C-A36FD688E1B3}"/>
              </a:ext>
            </a:extLst>
          </p:cNvPr>
          <p:cNvPicPr>
            <a:picLocks noRot="1" noChangeAspect="1"/>
          </p:cNvPicPr>
          <p:nvPr>
            <a:videoFile r:link="rId1"/>
          </p:nvPr>
        </p:nvPicPr>
        <p:blipFill>
          <a:blip r:embed="rId3"/>
          <a:stretch>
            <a:fillRect/>
          </a:stretch>
        </p:blipFill>
        <p:spPr>
          <a:xfrm>
            <a:off x="4777316" y="885073"/>
            <a:ext cx="6780700" cy="5085525"/>
          </a:xfrm>
          <a:prstGeom prst="rect">
            <a:avLst/>
          </a:prstGeom>
        </p:spPr>
      </p:pic>
    </p:spTree>
    <p:extLst>
      <p:ext uri="{BB962C8B-B14F-4D97-AF65-F5344CB8AC3E}">
        <p14:creationId xmlns:p14="http://schemas.microsoft.com/office/powerpoint/2010/main" val="357467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7056279-9BF6-1B50-AC25-B536FD4ACC1C}"/>
              </a:ext>
            </a:extLst>
          </p:cNvPr>
          <p:cNvSpPr>
            <a:spLocks noGrp="1"/>
          </p:cNvSpPr>
          <p:nvPr>
            <p:ph type="title"/>
          </p:nvPr>
        </p:nvSpPr>
        <p:spPr>
          <a:xfrm>
            <a:off x="630936" y="640823"/>
            <a:ext cx="3419856" cy="5583148"/>
          </a:xfrm>
        </p:spPr>
        <p:txBody>
          <a:bodyPr anchor="ctr">
            <a:normAutofit/>
          </a:bodyPr>
          <a:lstStyle/>
          <a:p>
            <a:r>
              <a:rPr lang="da-DK" sz="4200"/>
              <a:t>Neurobiologisk forståelse af læring</a:t>
            </a:r>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Billedresultat for neuron synapse">
            <a:extLst>
              <a:ext uri="{FF2B5EF4-FFF2-40B4-BE49-F238E27FC236}">
                <a16:creationId xmlns:a16="http://schemas.microsoft.com/office/drawing/2014/main" id="{4FEAD8AA-0922-9B01-F45E-CAF75F2FDE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493237"/>
            <a:ext cx="6894576" cy="2189029"/>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F0FEC539-3DC6-FEDB-29B4-A8C8F6A9CFBB}"/>
              </a:ext>
            </a:extLst>
          </p:cNvPr>
          <p:cNvSpPr>
            <a:spLocks noGrp="1"/>
          </p:cNvSpPr>
          <p:nvPr>
            <p:ph idx="1"/>
          </p:nvPr>
        </p:nvSpPr>
        <p:spPr>
          <a:xfrm>
            <a:off x="4654296" y="4798577"/>
            <a:ext cx="6894576" cy="1428487"/>
          </a:xfrm>
        </p:spPr>
        <p:txBody>
          <a:bodyPr anchor="t">
            <a:normAutofit/>
          </a:bodyPr>
          <a:lstStyle/>
          <a:p>
            <a:r>
              <a:rPr lang="da-DK" sz="1900" dirty="0"/>
              <a:t>Hjernen består af 20-30 milliarder nerveceller, som sender beskeder til hinanden gennem synapser. </a:t>
            </a:r>
          </a:p>
          <a:p>
            <a:r>
              <a:rPr lang="da-DK" sz="1900" dirty="0"/>
              <a:t>Hver gang vi får ny information ind fra sanserne eller henter noget frem fra hukommelsen sker det ved, at neuronerne kommunikerer</a:t>
            </a:r>
          </a:p>
          <a:p>
            <a:endParaRPr lang="da-DK" sz="1900" dirty="0"/>
          </a:p>
          <a:p>
            <a:endParaRPr lang="da-DK" sz="1900" dirty="0"/>
          </a:p>
        </p:txBody>
      </p:sp>
    </p:spTree>
    <p:extLst>
      <p:ext uri="{BB962C8B-B14F-4D97-AF65-F5344CB8AC3E}">
        <p14:creationId xmlns:p14="http://schemas.microsoft.com/office/powerpoint/2010/main" val="84990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20489E-7B05-891A-28B1-DF512A2EA5C6}"/>
              </a:ext>
            </a:extLst>
          </p:cNvPr>
          <p:cNvSpPr>
            <a:spLocks noGrp="1"/>
          </p:cNvSpPr>
          <p:nvPr>
            <p:ph type="title"/>
          </p:nvPr>
        </p:nvSpPr>
        <p:spPr>
          <a:xfrm>
            <a:off x="640080" y="325369"/>
            <a:ext cx="4368602" cy="1956841"/>
          </a:xfrm>
        </p:spPr>
        <p:txBody>
          <a:bodyPr anchor="b">
            <a:normAutofit/>
          </a:bodyPr>
          <a:lstStyle/>
          <a:p>
            <a:r>
              <a:rPr lang="da-DK" sz="4200"/>
              <a:t>Neurobiologisk forståelse af læring </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78459E85-6E76-685B-6B65-607B3FF42CB4}"/>
              </a:ext>
            </a:extLst>
          </p:cNvPr>
          <p:cNvSpPr>
            <a:spLocks noGrp="1"/>
          </p:cNvSpPr>
          <p:nvPr>
            <p:ph idx="1"/>
          </p:nvPr>
        </p:nvSpPr>
        <p:spPr>
          <a:xfrm>
            <a:off x="640080" y="2872899"/>
            <a:ext cx="4243589" cy="3320668"/>
          </a:xfrm>
        </p:spPr>
        <p:txBody>
          <a:bodyPr>
            <a:normAutofit lnSpcReduction="10000"/>
          </a:bodyPr>
          <a:lstStyle/>
          <a:p>
            <a:r>
              <a:rPr lang="da-DK" sz="2200" dirty="0"/>
              <a:t>Neuronerne er forbundet i netværk, og når cellerne i netværket aktiveres skaber det forandringer i neuronerne. Gentages aktiviteten, skabes der varige forandringer i form af forbindelser mellem neuronerne i netværket. </a:t>
            </a:r>
          </a:p>
          <a:p>
            <a:r>
              <a:rPr lang="da-DK" sz="2200" b="1" dirty="0"/>
              <a:t>If </a:t>
            </a:r>
            <a:r>
              <a:rPr lang="da-DK" sz="2200" b="1" dirty="0" err="1"/>
              <a:t>you</a:t>
            </a:r>
            <a:r>
              <a:rPr lang="da-DK" sz="2200" b="1" dirty="0"/>
              <a:t> fire, </a:t>
            </a:r>
            <a:r>
              <a:rPr lang="da-DK" sz="2200" b="1" dirty="0" err="1"/>
              <a:t>you</a:t>
            </a:r>
            <a:r>
              <a:rPr lang="da-DK" sz="2200" b="1" dirty="0"/>
              <a:t> wire!</a:t>
            </a:r>
          </a:p>
          <a:p>
            <a:r>
              <a:rPr lang="da-DK" sz="2200" b="1" dirty="0" err="1"/>
              <a:t>Use</a:t>
            </a:r>
            <a:r>
              <a:rPr lang="da-DK" sz="2200" b="1" dirty="0"/>
              <a:t> it or </a:t>
            </a:r>
            <a:r>
              <a:rPr lang="da-DK" sz="2200" b="1" dirty="0" err="1"/>
              <a:t>lose</a:t>
            </a:r>
            <a:r>
              <a:rPr lang="da-DK" sz="2200" b="1" dirty="0"/>
              <a:t> it…</a:t>
            </a:r>
          </a:p>
        </p:txBody>
      </p:sp>
      <p:pic>
        <p:nvPicPr>
          <p:cNvPr id="1026" name="Picture 2" descr="Et billede, der indeholder tegning, illustration/afbildning, Børnekunst, tekst&#10;&#10;AI-genereret indhold kan være ukorrekt.">
            <a:extLst>
              <a:ext uri="{FF2B5EF4-FFF2-40B4-BE49-F238E27FC236}">
                <a16:creationId xmlns:a16="http://schemas.microsoft.com/office/drawing/2014/main" id="{D7A2663F-5889-3C01-B8E2-6C105A87B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88" r="4026" b="1"/>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083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B574AD-A615-C0C9-C895-B3E36B7C9691}"/>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23842E7-2B16-89AB-A993-A171DC1E6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2CA3C90-3CFE-C675-D4D9-D9ACB7EFA046}"/>
              </a:ext>
            </a:extLst>
          </p:cNvPr>
          <p:cNvSpPr>
            <a:spLocks noGrp="1"/>
          </p:cNvSpPr>
          <p:nvPr>
            <p:ph type="title"/>
          </p:nvPr>
        </p:nvSpPr>
        <p:spPr>
          <a:xfrm>
            <a:off x="640080" y="325369"/>
            <a:ext cx="4368602" cy="1956841"/>
          </a:xfrm>
        </p:spPr>
        <p:txBody>
          <a:bodyPr anchor="b">
            <a:normAutofit/>
          </a:bodyPr>
          <a:lstStyle/>
          <a:p>
            <a:r>
              <a:rPr lang="da-DK" sz="4200"/>
              <a:t>Neurobiologisk forståelse af læring </a:t>
            </a:r>
          </a:p>
        </p:txBody>
      </p:sp>
      <p:sp>
        <p:nvSpPr>
          <p:cNvPr id="1033" name="sketchy line">
            <a:extLst>
              <a:ext uri="{FF2B5EF4-FFF2-40B4-BE49-F238E27FC236}">
                <a16:creationId xmlns:a16="http://schemas.microsoft.com/office/drawing/2014/main" id="{7B4B8E82-B8EF-3758-ED6E-17E869C47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A165CFD3-3794-575E-28E6-9A8B306A211D}"/>
              </a:ext>
            </a:extLst>
          </p:cNvPr>
          <p:cNvSpPr>
            <a:spLocks noGrp="1"/>
          </p:cNvSpPr>
          <p:nvPr>
            <p:ph idx="1"/>
          </p:nvPr>
        </p:nvSpPr>
        <p:spPr>
          <a:xfrm>
            <a:off x="640080" y="2872899"/>
            <a:ext cx="4243589" cy="3804252"/>
          </a:xfrm>
        </p:spPr>
        <p:txBody>
          <a:bodyPr>
            <a:normAutofit fontScale="85000" lnSpcReduction="10000"/>
          </a:bodyPr>
          <a:lstStyle/>
          <a:p>
            <a:r>
              <a:rPr lang="da-DK" sz="2200" dirty="0"/>
              <a:t>Særlig type hjerneceller, der aktiveres – både når vi selv udfører en handling, og når vi ser andre gør det samme.</a:t>
            </a:r>
          </a:p>
          <a:p>
            <a:r>
              <a:rPr lang="da-DK" sz="2200" dirty="0"/>
              <a:t>Opdaget i 1990’erne hos aber.</a:t>
            </a:r>
          </a:p>
          <a:p>
            <a:r>
              <a:rPr lang="da-DK" sz="2200" dirty="0"/>
              <a:t>Vi lærer ved at se andre – fx guitarspil.</a:t>
            </a:r>
          </a:p>
          <a:p>
            <a:r>
              <a:rPr lang="da-DK" sz="2200" dirty="0"/>
              <a:t>Hjælper os til at forstå andres følelser.</a:t>
            </a:r>
          </a:p>
          <a:p>
            <a:r>
              <a:rPr lang="da-DK" sz="2200" dirty="0"/>
              <a:t>Udvikler vores sprog og samarbejdsevner.</a:t>
            </a:r>
          </a:p>
          <a:p>
            <a:r>
              <a:rPr lang="da-DK" sz="2200" dirty="0"/>
              <a:t>Hjernens copy-paste-funktion.</a:t>
            </a:r>
          </a:p>
          <a:p>
            <a:r>
              <a:rPr lang="da-DK" sz="2200" dirty="0"/>
              <a:t>Gab aktiverer fx det samme mønster i tilskuerens hjerne.</a:t>
            </a:r>
          </a:p>
        </p:txBody>
      </p:sp>
      <p:pic>
        <p:nvPicPr>
          <p:cNvPr id="1026" name="Picture 2" descr="Et billede, der indeholder tegning, illustration/afbildning, Børnekunst, tekst&#10;&#10;AI-genereret indhold kan være ukorrekt.">
            <a:extLst>
              <a:ext uri="{FF2B5EF4-FFF2-40B4-BE49-F238E27FC236}">
                <a16:creationId xmlns:a16="http://schemas.microsoft.com/office/drawing/2014/main" id="{216A4F9A-642B-8010-7D52-D2E142AC2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88" r="4026" b="1"/>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09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A63AEC-6C41-4439-B956-4C62FFF15300}"/>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C7820ED-A426-B0C6-D4D1-3042543BA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926F96-FDAA-7DDC-F7D3-68B4CD827EE8}"/>
              </a:ext>
            </a:extLst>
          </p:cNvPr>
          <p:cNvSpPr>
            <a:spLocks noGrp="1"/>
          </p:cNvSpPr>
          <p:nvPr>
            <p:ph type="title"/>
          </p:nvPr>
        </p:nvSpPr>
        <p:spPr>
          <a:xfrm>
            <a:off x="640080" y="325369"/>
            <a:ext cx="4368602" cy="1956841"/>
          </a:xfrm>
        </p:spPr>
        <p:txBody>
          <a:bodyPr anchor="b">
            <a:normAutofit/>
          </a:bodyPr>
          <a:lstStyle/>
          <a:p>
            <a:r>
              <a:rPr lang="da-DK" sz="4200"/>
              <a:t>Neurobiologisk forståelse af læring </a:t>
            </a:r>
          </a:p>
        </p:txBody>
      </p:sp>
      <p:sp>
        <p:nvSpPr>
          <p:cNvPr id="1033" name="sketchy line">
            <a:extLst>
              <a:ext uri="{FF2B5EF4-FFF2-40B4-BE49-F238E27FC236}">
                <a16:creationId xmlns:a16="http://schemas.microsoft.com/office/drawing/2014/main" id="{97890C38-9FA6-D757-6EEC-8563438E6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84ACFE5A-2341-4BAF-597A-C012A5A77FD9}"/>
              </a:ext>
            </a:extLst>
          </p:cNvPr>
          <p:cNvSpPr>
            <a:spLocks noGrp="1"/>
          </p:cNvSpPr>
          <p:nvPr>
            <p:ph idx="1"/>
          </p:nvPr>
        </p:nvSpPr>
        <p:spPr>
          <a:xfrm>
            <a:off x="640080" y="2872899"/>
            <a:ext cx="4243589" cy="3804252"/>
          </a:xfrm>
        </p:spPr>
        <p:txBody>
          <a:bodyPr>
            <a:normAutofit/>
          </a:bodyPr>
          <a:lstStyle/>
          <a:p>
            <a:r>
              <a:rPr lang="da-DK" sz="1900" dirty="0"/>
              <a:t>Vigtige for vores overlevelse. Gør at vi forstår andres handlinger og intentioner uden at forklare dem.</a:t>
            </a:r>
          </a:p>
          <a:p>
            <a:r>
              <a:rPr lang="da-DK" sz="1900" dirty="0"/>
              <a:t>Empati – moral, medfølelse. Nøgle til tætte relationer.</a:t>
            </a:r>
          </a:p>
          <a:p>
            <a:r>
              <a:rPr lang="da-DK" sz="1900" dirty="0"/>
              <a:t>Uden dem ville vi være mindre sociale og empatiske – måske ville så ikke have udviklet så komplekse samfund og kulturer.</a:t>
            </a:r>
          </a:p>
          <a:p>
            <a:r>
              <a:rPr lang="da-DK" sz="1900" dirty="0"/>
              <a:t>Stenalderen – ild, jagt, lidelse, viden.</a:t>
            </a:r>
          </a:p>
        </p:txBody>
      </p:sp>
      <p:pic>
        <p:nvPicPr>
          <p:cNvPr id="1026" name="Picture 2" descr="Et billede, der indeholder tegning, illustration/afbildning, Børnekunst, tekst&#10;&#10;AI-genereret indhold kan være ukorrekt.">
            <a:extLst>
              <a:ext uri="{FF2B5EF4-FFF2-40B4-BE49-F238E27FC236}">
                <a16:creationId xmlns:a16="http://schemas.microsoft.com/office/drawing/2014/main" id="{4826B57F-848D-DB52-9FDB-84B26AF6A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88" r="4026" b="1"/>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66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577</Words>
  <Application>Microsoft Macintosh PowerPoint</Application>
  <PresentationFormat>Widescreen</PresentationFormat>
  <Paragraphs>55</Paragraphs>
  <Slides>10</Slides>
  <Notes>0</Notes>
  <HiddenSlides>0</HiddenSlides>
  <MMClips>1</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10</vt:i4>
      </vt:variant>
    </vt:vector>
  </HeadingPairs>
  <TitlesOfParts>
    <vt:vector size="15" baseType="lpstr">
      <vt:lpstr>-apple-system</vt:lpstr>
      <vt:lpstr>Arial</vt:lpstr>
      <vt:lpstr>Calibri</vt:lpstr>
      <vt:lpstr>Calibri Light</vt:lpstr>
      <vt:lpstr>Office-tema</vt:lpstr>
      <vt:lpstr>Hvordan lærer jeg bedst?</vt:lpstr>
      <vt:lpstr>Hvor god er DU til at multitaske?</vt:lpstr>
      <vt:lpstr>Her er nogle ting, du skal forsøge at huske – du får 30 sek. til at memorere dem</vt:lpstr>
      <vt:lpstr>Her er nogle ord, du skal forsøge at huske – du får 30 sek. til at memorere dem</vt:lpstr>
      <vt:lpstr>Spejlneuroner?  https://www.youtube.com/watch?feature=oembed&amp;v=YAHgBAjcBbg</vt:lpstr>
      <vt:lpstr>Neurobiologisk forståelse af læring</vt:lpstr>
      <vt:lpstr>Neurobiologisk forståelse af læring </vt:lpstr>
      <vt:lpstr>Neurobiologisk forståelse af læring </vt:lpstr>
      <vt:lpstr>Neurobiologisk forståelse af læring </vt:lpstr>
      <vt:lpstr>”Det jeg sanser, husker jeg”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Hvordan lærer jeg bedst?</dc:title>
  <dc:creator>Gitte Seligmann Nielsen</dc:creator>
  <cp:lastModifiedBy>Esben Høgh Dahlgaard</cp:lastModifiedBy>
  <cp:revision>4</cp:revision>
  <dcterms:created xsi:type="dcterms:W3CDTF">2022-08-24T17:13:48Z</dcterms:created>
  <dcterms:modified xsi:type="dcterms:W3CDTF">2025-10-04T14:15:12Z</dcterms:modified>
</cp:coreProperties>
</file>