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56" r:id="rId3"/>
    <p:sldId id="261" r:id="rId4"/>
    <p:sldId id="262" r:id="rId5"/>
    <p:sldId id="270" r:id="rId6"/>
    <p:sldId id="268" r:id="rId7"/>
    <p:sldId id="271" r:id="rId8"/>
    <p:sldId id="263" r:id="rId9"/>
    <p:sldId id="272" r:id="rId10"/>
    <p:sldId id="264" r:id="rId11"/>
    <p:sldId id="275" r:id="rId12"/>
    <p:sldId id="276" r:id="rId13"/>
    <p:sldId id="282" r:id="rId14"/>
    <p:sldId id="274" r:id="rId15"/>
    <p:sldId id="269" r:id="rId16"/>
    <p:sldId id="273" r:id="rId17"/>
    <p:sldId id="279" r:id="rId18"/>
    <p:sldId id="284" r:id="rId19"/>
    <p:sldId id="278" r:id="rId20"/>
    <p:sldId id="267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AE52C-E901-4EF5-818F-EC13BEA8E610}" v="4" dt="2025-08-28T20:33:57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787"/>
  </p:normalViewPr>
  <p:slideViewPr>
    <p:cSldViewPr snapToGrid="0">
      <p:cViewPr varScale="1">
        <p:scale>
          <a:sx n="120" d="100"/>
          <a:sy n="120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tte Seligmann Nielsen" userId="f986d084-00b8-46af-9940-01554cfc64ac" providerId="ADAL" clId="{CDCAE52C-E901-4EF5-818F-EC13BEA8E610}"/>
    <pc:docChg chg="undo custSel addSld delSld modSld">
      <pc:chgData name="Gitte Seligmann Nielsen" userId="f986d084-00b8-46af-9940-01554cfc64ac" providerId="ADAL" clId="{CDCAE52C-E901-4EF5-818F-EC13BEA8E610}" dt="2025-08-28T20:34:03.189" v="1151"/>
      <pc:docMkLst>
        <pc:docMk/>
      </pc:docMkLst>
      <pc:sldChg chg="addSp delSp modSp mod">
        <pc:chgData name="Gitte Seligmann Nielsen" userId="f986d084-00b8-46af-9940-01554cfc64ac" providerId="ADAL" clId="{CDCAE52C-E901-4EF5-818F-EC13BEA8E610}" dt="2025-08-28T20:07:19.672" v="41" actId="26606"/>
        <pc:sldMkLst>
          <pc:docMk/>
          <pc:sldMk cId="3104560664" sldId="256"/>
        </pc:sldMkLst>
        <pc:spChg chg="mod">
          <ac:chgData name="Gitte Seligmann Nielsen" userId="f986d084-00b8-46af-9940-01554cfc64ac" providerId="ADAL" clId="{CDCAE52C-E901-4EF5-818F-EC13BEA8E610}" dt="2025-08-28T20:07:19.672" v="41" actId="26606"/>
          <ac:spMkLst>
            <pc:docMk/>
            <pc:sldMk cId="3104560664" sldId="256"/>
            <ac:spMk id="2" creationId="{12C29151-D5DC-84F4-EC56-3FDF8FD2447A}"/>
          </ac:spMkLst>
        </pc:spChg>
        <pc:spChg chg="mod">
          <ac:chgData name="Gitte Seligmann Nielsen" userId="f986d084-00b8-46af-9940-01554cfc64ac" providerId="ADAL" clId="{CDCAE52C-E901-4EF5-818F-EC13BEA8E610}" dt="2025-08-28T20:07:19.672" v="41" actId="26606"/>
          <ac:spMkLst>
            <pc:docMk/>
            <pc:sldMk cId="3104560664" sldId="256"/>
            <ac:spMk id="3" creationId="{7BF35DC6-F5CC-6972-A414-7A126EAF8E99}"/>
          </ac:spMkLst>
        </pc:spChg>
        <pc:spChg chg="del">
          <ac:chgData name="Gitte Seligmann Nielsen" userId="f986d084-00b8-46af-9940-01554cfc64ac" providerId="ADAL" clId="{CDCAE52C-E901-4EF5-818F-EC13BEA8E610}" dt="2025-08-28T20:07:19.672" v="41" actId="26606"/>
          <ac:spMkLst>
            <pc:docMk/>
            <pc:sldMk cId="3104560664" sldId="256"/>
            <ac:spMk id="9" creationId="{3C54F4CE-85F0-46ED-80DA-9518C9251AD1}"/>
          </ac:spMkLst>
        </pc:spChg>
        <pc:spChg chg="del">
          <ac:chgData name="Gitte Seligmann Nielsen" userId="f986d084-00b8-46af-9940-01554cfc64ac" providerId="ADAL" clId="{CDCAE52C-E901-4EF5-818F-EC13BEA8E610}" dt="2025-08-28T20:07:19.672" v="41" actId="26606"/>
          <ac:spMkLst>
            <pc:docMk/>
            <pc:sldMk cId="3104560664" sldId="256"/>
            <ac:spMk id="11" creationId="{DADD1FCA-8ACB-4958-81DD-4CDD6D3E1921}"/>
          </ac:spMkLst>
        </pc:spChg>
        <pc:spChg chg="add">
          <ac:chgData name="Gitte Seligmann Nielsen" userId="f986d084-00b8-46af-9940-01554cfc64ac" providerId="ADAL" clId="{CDCAE52C-E901-4EF5-818F-EC13BEA8E610}" dt="2025-08-28T20:07:19.672" v="41" actId="26606"/>
          <ac:spMkLst>
            <pc:docMk/>
            <pc:sldMk cId="3104560664" sldId="256"/>
            <ac:spMk id="16" creationId="{91DC6ABD-215C-4EA8-A483-CEF5B99AB385}"/>
          </ac:spMkLst>
        </pc:spChg>
        <pc:spChg chg="add">
          <ac:chgData name="Gitte Seligmann Nielsen" userId="f986d084-00b8-46af-9940-01554cfc64ac" providerId="ADAL" clId="{CDCAE52C-E901-4EF5-818F-EC13BEA8E610}" dt="2025-08-28T20:07:19.672" v="41" actId="26606"/>
          <ac:spMkLst>
            <pc:docMk/>
            <pc:sldMk cId="3104560664" sldId="256"/>
            <ac:spMk id="22" creationId="{04357C93-F0CB-4A1C-8F77-4E9063789819}"/>
          </ac:spMkLst>
        </pc:spChg>
        <pc:grpChg chg="add">
          <ac:chgData name="Gitte Seligmann Nielsen" userId="f986d084-00b8-46af-9940-01554cfc64ac" providerId="ADAL" clId="{CDCAE52C-E901-4EF5-818F-EC13BEA8E610}" dt="2025-08-28T20:07:19.672" v="41" actId="26606"/>
          <ac:grpSpMkLst>
            <pc:docMk/>
            <pc:sldMk cId="3104560664" sldId="256"/>
            <ac:grpSpMk id="18" creationId="{3AF6A671-C637-4547-85F4-51B6D1881399}"/>
          </ac:grpSpMkLst>
        </pc:grpChg>
        <pc:picChg chg="del">
          <ac:chgData name="Gitte Seligmann Nielsen" userId="f986d084-00b8-46af-9940-01554cfc64ac" providerId="ADAL" clId="{CDCAE52C-E901-4EF5-818F-EC13BEA8E610}" dt="2025-08-28T20:04:18.915" v="39" actId="478"/>
          <ac:picMkLst>
            <pc:docMk/>
            <pc:sldMk cId="3104560664" sldId="256"/>
            <ac:picMk id="4" creationId="{9BE875BB-3034-F8C6-9440-4E4E70805339}"/>
          </ac:picMkLst>
        </pc:picChg>
        <pc:picChg chg="add mod">
          <ac:chgData name="Gitte Seligmann Nielsen" userId="f986d084-00b8-46af-9940-01554cfc64ac" providerId="ADAL" clId="{CDCAE52C-E901-4EF5-818F-EC13BEA8E610}" dt="2025-08-28T20:07:19.672" v="41" actId="26606"/>
          <ac:picMkLst>
            <pc:docMk/>
            <pc:sldMk cId="3104560664" sldId="256"/>
            <ac:picMk id="5" creationId="{07273D32-4360-A911-B5D7-0A4D897273E9}"/>
          </ac:picMkLst>
        </pc:picChg>
      </pc:sldChg>
      <pc:sldChg chg="del">
        <pc:chgData name="Gitte Seligmann Nielsen" userId="f986d084-00b8-46af-9940-01554cfc64ac" providerId="ADAL" clId="{CDCAE52C-E901-4EF5-818F-EC13BEA8E610}" dt="2025-08-28T20:07:33.762" v="42" actId="47"/>
        <pc:sldMkLst>
          <pc:docMk/>
          <pc:sldMk cId="1429752064" sldId="257"/>
        </pc:sldMkLst>
      </pc:sldChg>
      <pc:sldChg chg="del">
        <pc:chgData name="Gitte Seligmann Nielsen" userId="f986d084-00b8-46af-9940-01554cfc64ac" providerId="ADAL" clId="{CDCAE52C-E901-4EF5-818F-EC13BEA8E610}" dt="2025-08-28T20:07:35.011" v="43" actId="47"/>
        <pc:sldMkLst>
          <pc:docMk/>
          <pc:sldMk cId="3440475677" sldId="258"/>
        </pc:sldMkLst>
      </pc:sldChg>
      <pc:sldChg chg="del">
        <pc:chgData name="Gitte Seligmann Nielsen" userId="f986d084-00b8-46af-9940-01554cfc64ac" providerId="ADAL" clId="{CDCAE52C-E901-4EF5-818F-EC13BEA8E610}" dt="2025-08-28T20:07:36.476" v="44" actId="47"/>
        <pc:sldMkLst>
          <pc:docMk/>
          <pc:sldMk cId="1246154285" sldId="259"/>
        </pc:sldMkLst>
      </pc:sldChg>
      <pc:sldChg chg="del">
        <pc:chgData name="Gitte Seligmann Nielsen" userId="f986d084-00b8-46af-9940-01554cfc64ac" providerId="ADAL" clId="{CDCAE52C-E901-4EF5-818F-EC13BEA8E610}" dt="2025-08-28T20:07:40.137" v="47" actId="47"/>
        <pc:sldMkLst>
          <pc:docMk/>
          <pc:sldMk cId="372054353" sldId="260"/>
        </pc:sldMkLst>
      </pc:sldChg>
      <pc:sldChg chg="addSp delSp modSp mod">
        <pc:chgData name="Gitte Seligmann Nielsen" userId="f986d084-00b8-46af-9940-01554cfc64ac" providerId="ADAL" clId="{CDCAE52C-E901-4EF5-818F-EC13BEA8E610}" dt="2025-08-28T20:11:57.506" v="209" actId="26606"/>
        <pc:sldMkLst>
          <pc:docMk/>
          <pc:sldMk cId="2140645587" sldId="262"/>
        </pc:sldMkLst>
        <pc:spChg chg="mod">
          <ac:chgData name="Gitte Seligmann Nielsen" userId="f986d084-00b8-46af-9940-01554cfc64ac" providerId="ADAL" clId="{CDCAE52C-E901-4EF5-818F-EC13BEA8E610}" dt="2025-08-28T20:11:57.506" v="209" actId="26606"/>
          <ac:spMkLst>
            <pc:docMk/>
            <pc:sldMk cId="2140645587" sldId="262"/>
            <ac:spMk id="2" creationId="{F3E028F8-08BB-D039-CB63-ACFDE3D5DC2D}"/>
          </ac:spMkLst>
        </pc:spChg>
        <pc:spChg chg="mod">
          <ac:chgData name="Gitte Seligmann Nielsen" userId="f986d084-00b8-46af-9940-01554cfc64ac" providerId="ADAL" clId="{CDCAE52C-E901-4EF5-818F-EC13BEA8E610}" dt="2025-08-28T20:11:57.506" v="209" actId="26606"/>
          <ac:spMkLst>
            <pc:docMk/>
            <pc:sldMk cId="2140645587" sldId="262"/>
            <ac:spMk id="3" creationId="{721BC285-98E6-EDF7-0AAE-06580F2F7AF0}"/>
          </ac:spMkLst>
        </pc:spChg>
        <pc:spChg chg="del">
          <ac:chgData name="Gitte Seligmann Nielsen" userId="f986d084-00b8-46af-9940-01554cfc64ac" providerId="ADAL" clId="{CDCAE52C-E901-4EF5-818F-EC13BEA8E610}" dt="2025-08-28T20:11:57.506" v="209" actId="26606"/>
          <ac:spMkLst>
            <pc:docMk/>
            <pc:sldMk cId="2140645587" sldId="262"/>
            <ac:spMk id="9" creationId="{743AA782-23D1-4521-8CAD-47662984AA08}"/>
          </ac:spMkLst>
        </pc:spChg>
        <pc:spChg chg="del">
          <ac:chgData name="Gitte Seligmann Nielsen" userId="f986d084-00b8-46af-9940-01554cfc64ac" providerId="ADAL" clId="{CDCAE52C-E901-4EF5-818F-EC13BEA8E610}" dt="2025-08-28T20:11:57.506" v="209" actId="26606"/>
          <ac:spMkLst>
            <pc:docMk/>
            <pc:sldMk cId="2140645587" sldId="262"/>
            <ac:spMk id="11" creationId="{650D18FE-0824-4A46-B22C-A86B52E5780A}"/>
          </ac:spMkLst>
        </pc:spChg>
        <pc:spChg chg="add">
          <ac:chgData name="Gitte Seligmann Nielsen" userId="f986d084-00b8-46af-9940-01554cfc64ac" providerId="ADAL" clId="{CDCAE52C-E901-4EF5-818F-EC13BEA8E610}" dt="2025-08-28T20:11:57.506" v="209" actId="26606"/>
          <ac:spMkLst>
            <pc:docMk/>
            <pc:sldMk cId="2140645587" sldId="262"/>
            <ac:spMk id="16" creationId="{058A14AF-9FB5-4CC7-BA35-E8E85D3EDF0E}"/>
          </ac:spMkLst>
        </pc:spChg>
        <pc:spChg chg="add">
          <ac:chgData name="Gitte Seligmann Nielsen" userId="f986d084-00b8-46af-9940-01554cfc64ac" providerId="ADAL" clId="{CDCAE52C-E901-4EF5-818F-EC13BEA8E610}" dt="2025-08-28T20:11:57.506" v="209" actId="26606"/>
          <ac:spMkLst>
            <pc:docMk/>
            <pc:sldMk cId="2140645587" sldId="262"/>
            <ac:spMk id="18" creationId="{3A9A4357-BD1D-4622-A4FE-766E6AB8DE84}"/>
          </ac:spMkLst>
        </pc:spChg>
        <pc:spChg chg="add">
          <ac:chgData name="Gitte Seligmann Nielsen" userId="f986d084-00b8-46af-9940-01554cfc64ac" providerId="ADAL" clId="{CDCAE52C-E901-4EF5-818F-EC13BEA8E610}" dt="2025-08-28T20:11:57.506" v="209" actId="26606"/>
          <ac:spMkLst>
            <pc:docMk/>
            <pc:sldMk cId="2140645587" sldId="262"/>
            <ac:spMk id="20" creationId="{E659831F-0D9A-4C63-9EBB-8435B85A440F}"/>
          </ac:spMkLst>
        </pc:spChg>
        <pc:spChg chg="add">
          <ac:chgData name="Gitte Seligmann Nielsen" userId="f986d084-00b8-46af-9940-01554cfc64ac" providerId="ADAL" clId="{CDCAE52C-E901-4EF5-818F-EC13BEA8E610}" dt="2025-08-28T20:11:57.506" v="209" actId="26606"/>
          <ac:spMkLst>
            <pc:docMk/>
            <pc:sldMk cId="2140645587" sldId="262"/>
            <ac:spMk id="22" creationId="{E6995CE5-F890-4ABA-82A2-26507CE8D2A3}"/>
          </ac:spMkLst>
        </pc:spChg>
        <pc:picChg chg="mod">
          <ac:chgData name="Gitte Seligmann Nielsen" userId="f986d084-00b8-46af-9940-01554cfc64ac" providerId="ADAL" clId="{CDCAE52C-E901-4EF5-818F-EC13BEA8E610}" dt="2025-08-28T20:11:57.506" v="209" actId="26606"/>
          <ac:picMkLst>
            <pc:docMk/>
            <pc:sldMk cId="2140645587" sldId="262"/>
            <ac:picMk id="4" creationId="{4C946028-75BC-BBFB-39A2-9B1B0BF268C6}"/>
          </ac:picMkLst>
        </pc:picChg>
      </pc:sldChg>
      <pc:sldChg chg="addSp delSp modSp mod">
        <pc:chgData name="Gitte Seligmann Nielsen" userId="f986d084-00b8-46af-9940-01554cfc64ac" providerId="ADAL" clId="{CDCAE52C-E901-4EF5-818F-EC13BEA8E610}" dt="2025-08-28T20:13:01.271" v="219" actId="20577"/>
        <pc:sldMkLst>
          <pc:docMk/>
          <pc:sldMk cId="3827821082" sldId="263"/>
        </pc:sldMkLst>
        <pc:spChg chg="mod">
          <ac:chgData name="Gitte Seligmann Nielsen" userId="f986d084-00b8-46af-9940-01554cfc64ac" providerId="ADAL" clId="{CDCAE52C-E901-4EF5-818F-EC13BEA8E610}" dt="2025-08-28T20:13:01.271" v="219" actId="20577"/>
          <ac:spMkLst>
            <pc:docMk/>
            <pc:sldMk cId="3827821082" sldId="263"/>
            <ac:spMk id="3" creationId="{F4C72FA1-96D9-A381-D032-F2FF6680061A}"/>
          </ac:spMkLst>
        </pc:spChg>
        <pc:spChg chg="del">
          <ac:chgData name="Gitte Seligmann Nielsen" userId="f986d084-00b8-46af-9940-01554cfc64ac" providerId="ADAL" clId="{CDCAE52C-E901-4EF5-818F-EC13BEA8E610}" dt="2025-08-28T20:12:51.966" v="212" actId="26606"/>
          <ac:spMkLst>
            <pc:docMk/>
            <pc:sldMk cId="3827821082" sldId="263"/>
            <ac:spMk id="9" creationId="{2B97F24A-32CE-4C1C-A50D-3016B394DCFB}"/>
          </ac:spMkLst>
        </pc:spChg>
        <pc:spChg chg="del">
          <ac:chgData name="Gitte Seligmann Nielsen" userId="f986d084-00b8-46af-9940-01554cfc64ac" providerId="ADAL" clId="{CDCAE52C-E901-4EF5-818F-EC13BEA8E610}" dt="2025-08-28T20:12:51.966" v="212" actId="26606"/>
          <ac:spMkLst>
            <pc:docMk/>
            <pc:sldMk cId="3827821082" sldId="263"/>
            <ac:spMk id="11" creationId="{CD8B4F24-440B-49E9-B85D-733523DC064B}"/>
          </ac:spMkLst>
        </pc:spChg>
        <pc:spChg chg="add">
          <ac:chgData name="Gitte Seligmann Nielsen" userId="f986d084-00b8-46af-9940-01554cfc64ac" providerId="ADAL" clId="{CDCAE52C-E901-4EF5-818F-EC13BEA8E610}" dt="2025-08-28T20:12:51.966" v="212" actId="26606"/>
          <ac:spMkLst>
            <pc:docMk/>
            <pc:sldMk cId="3827821082" sldId="263"/>
            <ac:spMk id="16" creationId="{2B97F24A-32CE-4C1C-A50D-3016B394DCFB}"/>
          </ac:spMkLst>
        </pc:spChg>
        <pc:spChg chg="add">
          <ac:chgData name="Gitte Seligmann Nielsen" userId="f986d084-00b8-46af-9940-01554cfc64ac" providerId="ADAL" clId="{CDCAE52C-E901-4EF5-818F-EC13BEA8E610}" dt="2025-08-28T20:12:51.966" v="212" actId="26606"/>
          <ac:spMkLst>
            <pc:docMk/>
            <pc:sldMk cId="3827821082" sldId="263"/>
            <ac:spMk id="18" creationId="{CD8B4F24-440B-49E9-B85D-733523DC064B}"/>
          </ac:spMkLst>
        </pc:spChg>
      </pc:sldChg>
      <pc:sldChg chg="del">
        <pc:chgData name="Gitte Seligmann Nielsen" userId="f986d084-00b8-46af-9940-01554cfc64ac" providerId="ADAL" clId="{CDCAE52C-E901-4EF5-818F-EC13BEA8E610}" dt="2025-08-28T20:24:32.057" v="976" actId="47"/>
        <pc:sldMkLst>
          <pc:docMk/>
          <pc:sldMk cId="2121157357" sldId="265"/>
        </pc:sldMkLst>
      </pc:sldChg>
      <pc:sldChg chg="addSp delSp modSp new mod setBg">
        <pc:chgData name="Gitte Seligmann Nielsen" userId="f986d084-00b8-46af-9940-01554cfc64ac" providerId="ADAL" clId="{CDCAE52C-E901-4EF5-818F-EC13BEA8E610}" dt="2025-08-28T20:23:25.241" v="975" actId="20577"/>
        <pc:sldMkLst>
          <pc:docMk/>
          <pc:sldMk cId="1707249391" sldId="268"/>
        </pc:sldMkLst>
        <pc:spChg chg="mod">
          <ac:chgData name="Gitte Seligmann Nielsen" userId="f986d084-00b8-46af-9940-01554cfc64ac" providerId="ADAL" clId="{CDCAE52C-E901-4EF5-818F-EC13BEA8E610}" dt="2025-08-28T20:23:15.676" v="955" actId="26606"/>
          <ac:spMkLst>
            <pc:docMk/>
            <pc:sldMk cId="1707249391" sldId="268"/>
            <ac:spMk id="2" creationId="{F9032AA4-E5D9-E95C-2826-5AAA2719062C}"/>
          </ac:spMkLst>
        </pc:spChg>
        <pc:spChg chg="mod">
          <ac:chgData name="Gitte Seligmann Nielsen" userId="f986d084-00b8-46af-9940-01554cfc64ac" providerId="ADAL" clId="{CDCAE52C-E901-4EF5-818F-EC13BEA8E610}" dt="2025-08-28T20:23:25.241" v="975" actId="20577"/>
          <ac:spMkLst>
            <pc:docMk/>
            <pc:sldMk cId="1707249391" sldId="268"/>
            <ac:spMk id="3" creationId="{0F1FAF25-42AB-B421-003A-A78DF7919DCC}"/>
          </ac:spMkLst>
        </pc:spChg>
        <pc:spChg chg="add">
          <ac:chgData name="Gitte Seligmann Nielsen" userId="f986d084-00b8-46af-9940-01554cfc64ac" providerId="ADAL" clId="{CDCAE52C-E901-4EF5-818F-EC13BEA8E610}" dt="2025-08-28T20:23:15.676" v="955" actId="26606"/>
          <ac:spMkLst>
            <pc:docMk/>
            <pc:sldMk cId="1707249391" sldId="268"/>
            <ac:spMk id="10" creationId="{F13C74B1-5B17-4795-BED0-7140497B445A}"/>
          </ac:spMkLst>
        </pc:spChg>
        <pc:spChg chg="add">
          <ac:chgData name="Gitte Seligmann Nielsen" userId="f986d084-00b8-46af-9940-01554cfc64ac" providerId="ADAL" clId="{CDCAE52C-E901-4EF5-818F-EC13BEA8E610}" dt="2025-08-28T20:23:15.676" v="955" actId="26606"/>
          <ac:spMkLst>
            <pc:docMk/>
            <pc:sldMk cId="1707249391" sldId="268"/>
            <ac:spMk id="12" creationId="{D4974D33-8DC5-464E-8C6D-BE58F0669C17}"/>
          </ac:spMkLst>
        </pc:spChg>
        <pc:picChg chg="add del">
          <ac:chgData name="Gitte Seligmann Nielsen" userId="f986d084-00b8-46af-9940-01554cfc64ac" providerId="ADAL" clId="{CDCAE52C-E901-4EF5-818F-EC13BEA8E610}" dt="2025-08-28T20:23:12.305" v="954" actId="478"/>
          <ac:picMkLst>
            <pc:docMk/>
            <pc:sldMk cId="1707249391" sldId="268"/>
            <ac:picMk id="4" creationId="{DCD3BB2E-C07A-5CA7-9407-0BEF182768DB}"/>
          </ac:picMkLst>
        </pc:picChg>
        <pc:picChg chg="add mod">
          <ac:chgData name="Gitte Seligmann Nielsen" userId="f986d084-00b8-46af-9940-01554cfc64ac" providerId="ADAL" clId="{CDCAE52C-E901-4EF5-818F-EC13BEA8E610}" dt="2025-08-28T20:23:15.676" v="955" actId="26606"/>
          <ac:picMkLst>
            <pc:docMk/>
            <pc:sldMk cId="1707249391" sldId="268"/>
            <ac:picMk id="5" creationId="{69D5EE9E-1097-12CF-5F0E-B26B1828B751}"/>
          </ac:picMkLst>
        </pc:picChg>
      </pc:sldChg>
      <pc:sldChg chg="addSp modSp new mod setBg addAnim">
        <pc:chgData name="Gitte Seligmann Nielsen" userId="f986d084-00b8-46af-9940-01554cfc64ac" providerId="ADAL" clId="{CDCAE52C-E901-4EF5-818F-EC13BEA8E610}" dt="2025-08-28T20:34:03.189" v="1151"/>
        <pc:sldMkLst>
          <pc:docMk/>
          <pc:sldMk cId="2876229582" sldId="269"/>
        </pc:sldMkLst>
        <pc:spChg chg="mod">
          <ac:chgData name="Gitte Seligmann Nielsen" userId="f986d084-00b8-46af-9940-01554cfc64ac" providerId="ADAL" clId="{CDCAE52C-E901-4EF5-818F-EC13BEA8E610}" dt="2025-08-28T20:34:03.188" v="1150" actId="26606"/>
          <ac:spMkLst>
            <pc:docMk/>
            <pc:sldMk cId="2876229582" sldId="269"/>
            <ac:spMk id="2" creationId="{5833E15D-D8D5-0BA3-DF4A-1D5047E3AE3B}"/>
          </ac:spMkLst>
        </pc:spChg>
        <pc:spChg chg="mod">
          <ac:chgData name="Gitte Seligmann Nielsen" userId="f986d084-00b8-46af-9940-01554cfc64ac" providerId="ADAL" clId="{CDCAE52C-E901-4EF5-818F-EC13BEA8E610}" dt="2025-08-28T20:34:03.188" v="1150" actId="26606"/>
          <ac:spMkLst>
            <pc:docMk/>
            <pc:sldMk cId="2876229582" sldId="269"/>
            <ac:spMk id="3" creationId="{79C863E4-AADA-390E-A11A-9BDD65F8B10C}"/>
          </ac:spMkLst>
        </pc:spChg>
        <pc:spChg chg="add">
          <ac:chgData name="Gitte Seligmann Nielsen" userId="f986d084-00b8-46af-9940-01554cfc64ac" providerId="ADAL" clId="{CDCAE52C-E901-4EF5-818F-EC13BEA8E610}" dt="2025-08-28T20:34:03.188" v="1150" actId="26606"/>
          <ac:spMkLst>
            <pc:docMk/>
            <pc:sldMk cId="2876229582" sldId="269"/>
            <ac:spMk id="9" creationId="{F13C74B1-5B17-4795-BED0-7140497B445A}"/>
          </ac:spMkLst>
        </pc:spChg>
        <pc:spChg chg="add">
          <ac:chgData name="Gitte Seligmann Nielsen" userId="f986d084-00b8-46af-9940-01554cfc64ac" providerId="ADAL" clId="{CDCAE52C-E901-4EF5-818F-EC13BEA8E610}" dt="2025-08-28T20:34:03.188" v="1150" actId="26606"/>
          <ac:spMkLst>
            <pc:docMk/>
            <pc:sldMk cId="2876229582" sldId="269"/>
            <ac:spMk id="11" creationId="{D4974D33-8DC5-464E-8C6D-BE58F0669C17}"/>
          </ac:spMkLst>
        </pc:spChg>
        <pc:picChg chg="add mod">
          <ac:chgData name="Gitte Seligmann Nielsen" userId="f986d084-00b8-46af-9940-01554cfc64ac" providerId="ADAL" clId="{CDCAE52C-E901-4EF5-818F-EC13BEA8E610}" dt="2025-08-28T20:34:03.188" v="1150" actId="26606"/>
          <ac:picMkLst>
            <pc:docMk/>
            <pc:sldMk cId="2876229582" sldId="269"/>
            <ac:picMk id="4" creationId="{849BE5DF-C4F1-3ED7-16E2-94CBA235F4C5}"/>
          </ac:picMkLst>
        </pc:picChg>
      </pc:sldChg>
      <pc:sldChg chg="del">
        <pc:chgData name="Gitte Seligmann Nielsen" userId="f986d084-00b8-46af-9940-01554cfc64ac" providerId="ADAL" clId="{CDCAE52C-E901-4EF5-818F-EC13BEA8E610}" dt="2025-08-28T20:07:37.495" v="45" actId="47"/>
        <pc:sldMkLst>
          <pc:docMk/>
          <pc:sldMk cId="849904705" sldId="294"/>
        </pc:sldMkLst>
      </pc:sldChg>
      <pc:sldChg chg="del">
        <pc:chgData name="Gitte Seligmann Nielsen" userId="f986d084-00b8-46af-9940-01554cfc64ac" providerId="ADAL" clId="{CDCAE52C-E901-4EF5-818F-EC13BEA8E610}" dt="2025-08-28T20:07:38.353" v="46" actId="47"/>
        <pc:sldMkLst>
          <pc:docMk/>
          <pc:sldMk cId="3430083989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C70FD-9767-4723-8432-088CFDF90CD4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BFD7A-FBBF-4261-BCDD-6C40980B0D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847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BFD7A-FBBF-4261-BCDD-6C40980B0D6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7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BFD7A-FBBF-4261-BCDD-6C40980B0D6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161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E322A-7F81-1860-E4E1-7D8226908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1381DE-E49E-E5CA-6CA4-339F90739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5B8489-1C88-1862-AD5C-4410F371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CCB931-F98D-927F-C3DF-01C7442F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570DBC-DDA7-4C46-16BF-9B966C7C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51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BE9B2-71AE-06E4-8E82-7E0453D1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7CC88A8-2FE8-598E-FA14-BD091ACBA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5EA49C-BB9E-0148-45A6-01C0353D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BCA53F-0DB8-8B32-4362-858FDABB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544F97-3B9F-6C54-5C02-2D793346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35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FD93A6A-3E0D-E0CC-F808-5A6E0F0CD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60996BB-59BA-E4E1-B005-B06AE5D2F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538352-8FAD-175C-873A-DD02DDF4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DB094B-32C1-FDDD-6F41-C0D69532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95A5EB-0885-15EC-39CD-B57B9836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46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0CB30-DFEB-909F-54FD-0515A6C3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6FFD00-7219-D4F7-6B73-3EBF6032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AF5515-0324-E059-DC3B-AC4348C2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A29A29-D816-3A93-1CD7-86D97212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AFFA0E-E7C6-E73A-9109-3D367791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047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A89F8-1517-608E-25ED-071CE8C6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E2EC52-C2F7-20A8-1EDA-774F78D24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3D5AE5-2A73-0024-B847-B6FB655F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13FA2B-38A4-6D65-39BC-C924EADB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5009FE-774F-12F9-ED7E-D164804B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808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295A5-E554-F8A4-8AA7-0B8FA7C4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A4DD83-84AA-04B2-BCB3-D4D4553C5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EE9CA3-E93C-159D-1CFD-B1569FFF1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F66284-F88B-0BFE-4520-5E9A7A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0DA9574-D61E-1B2D-57A4-6850BF15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0A841C-3323-0F9C-EB88-233DBDB8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70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0D6A9-E3E5-99DA-7104-2FE07864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03EB5A-2C5F-EE8F-8D48-82AAB061A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EA64DE9-7C62-D305-7B38-B4CDB4DB0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02C5A8-4B83-1B3C-5DBC-88D04B6B8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F32F1A9-75E3-B86A-8241-5CABFBA5A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C972328-BA99-CE6E-6920-0CFEF750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F9310D1-EC3B-D522-2C8A-C4EE1EBB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8D4646B-59CD-D07E-8A33-1DD1A895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12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62FFD-ACCA-99B6-7948-85884AD0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DF27CB7-984E-C8FA-0F9B-6C5AB643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61862A4-2131-41F9-7859-5AB25563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8F9EE41-6798-E251-C43F-2CDE6FE1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9168B28-9A85-B1E6-3DE1-48DE1211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F9BE47B-149F-B782-031D-4B898FD4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65985DB-B2CC-6961-28C6-BE59C1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39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11087-F43E-FB97-2E81-B4DBD370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B4F594-FB70-8A16-2005-63288528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6E201E-0371-47DF-4BA8-2DDB72327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A003EEE-9BAF-177D-D106-2E6D66A6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1CFC25D-D513-D76A-9DD4-E39DDECD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4B2450-19D4-3E78-EDC2-8E133074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798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DC81B-A555-B817-5B50-DCFE364B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A39BAA8-2384-959F-8B53-70A1AA83F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82FCA0-2B88-12A7-EC84-C7268B5EF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C0BBB0-1E31-A95C-F438-D3DD346D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E3EF3D3-C515-8F42-DA29-B52FBEEA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853A648-7DE4-2D36-5DA2-D74C3B6D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917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156199F-2FC4-D515-78DC-97DEC5AF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9FD46C-87FD-DBF5-1CAD-260C6E10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E84D8F-00E7-DDBD-EC30-9F0D6FD65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FFABA-F72A-4DFA-80B6-9A643741541F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FE1E7A-AD89-2CEA-19F4-918C98CDB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A8B777-E682-C82A-E702-783B3E944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35A0-762E-4869-B277-B3144B63C8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2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6o-uPJarA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K8GNLylkc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duLMjaTL0U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09FuazW8bc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6LEcM0E0i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D01C9-CE8E-F2A4-94B0-411A405F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Genopfriskning af de første seks lektioner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C35D40-9170-6DC2-AEBA-5AD08FCC8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296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Selektiv opmærksomhed</a:t>
            </a:r>
          </a:p>
          <a:p>
            <a:r>
              <a:rPr lang="da-DK" dirty="0"/>
              <a:t>Top-</a:t>
            </a:r>
            <a:r>
              <a:rPr lang="da-DK" dirty="0" err="1"/>
              <a:t>down</a:t>
            </a:r>
            <a:r>
              <a:rPr lang="da-DK" dirty="0"/>
              <a:t>, </a:t>
            </a:r>
            <a:r>
              <a:rPr lang="da-DK" dirty="0" err="1"/>
              <a:t>bottom</a:t>
            </a:r>
            <a:r>
              <a:rPr lang="da-DK" dirty="0"/>
              <a:t>-up</a:t>
            </a:r>
          </a:p>
          <a:p>
            <a:r>
              <a:rPr lang="da-DK" dirty="0"/>
              <a:t>Kognitive skemaer</a:t>
            </a:r>
          </a:p>
          <a:p>
            <a:r>
              <a:rPr lang="da-DK" dirty="0"/>
              <a:t>Glemselskurven</a:t>
            </a:r>
          </a:p>
          <a:p>
            <a:r>
              <a:rPr lang="da-DK" dirty="0"/>
              <a:t>Korttidshukommelse – det magiske syvtal</a:t>
            </a:r>
          </a:p>
          <a:p>
            <a:r>
              <a:rPr lang="da-DK" dirty="0"/>
              <a:t>Langtidshukommelsen</a:t>
            </a:r>
          </a:p>
          <a:p>
            <a:r>
              <a:rPr lang="da-DK" dirty="0"/>
              <a:t>Selektiv opmærksomhed</a:t>
            </a:r>
          </a:p>
          <a:p>
            <a:r>
              <a:rPr lang="da-DK" dirty="0"/>
              <a:t>Frivillig vs. ufrivillig opmærksomhed</a:t>
            </a:r>
          </a:p>
          <a:p>
            <a:r>
              <a:rPr lang="da-DK" dirty="0"/>
              <a:t>Automatiske vs. kontrollerede processer</a:t>
            </a:r>
          </a:p>
          <a:p>
            <a:r>
              <a:rPr lang="da-DK" dirty="0"/>
              <a:t>Top-</a:t>
            </a:r>
            <a:r>
              <a:rPr lang="da-DK" dirty="0" err="1"/>
              <a:t>down</a:t>
            </a:r>
            <a:r>
              <a:rPr lang="da-DK" dirty="0"/>
              <a:t> vs. </a:t>
            </a:r>
            <a:r>
              <a:rPr lang="da-DK" dirty="0" err="1"/>
              <a:t>buttom</a:t>
            </a:r>
            <a:r>
              <a:rPr lang="da-DK" dirty="0"/>
              <a:t>-up</a:t>
            </a:r>
          </a:p>
          <a:p>
            <a:r>
              <a:rPr lang="da-DK" dirty="0"/>
              <a:t>Multitasking</a:t>
            </a:r>
          </a:p>
          <a:p>
            <a:r>
              <a:rPr lang="da-DK" dirty="0"/>
              <a:t>Spejlneuroner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pic>
        <p:nvPicPr>
          <p:cNvPr id="1026" name="Picture 2" descr="Jeg har dårlig hukommelse. : r/memes">
            <a:extLst>
              <a:ext uri="{FF2B5EF4-FFF2-40B4-BE49-F238E27FC236}">
                <a16:creationId xmlns:a16="http://schemas.microsoft.com/office/drawing/2014/main" id="{EEEB16DE-F9AF-7FBE-323B-C27FEAD0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43" y="1825625"/>
            <a:ext cx="4792394" cy="38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6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59EB26-E02A-522C-3C5B-7CB15481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92" y="628207"/>
            <a:ext cx="9392421" cy="1330841"/>
          </a:xfrm>
        </p:spPr>
        <p:txBody>
          <a:bodyPr>
            <a:normAutofit/>
          </a:bodyPr>
          <a:lstStyle/>
          <a:p>
            <a:r>
              <a:rPr lang="da-DK" dirty="0"/>
              <a:t>B.F. Skinner (1904-1991)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0D9BBD-F26E-95D8-F188-BF5F4D497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92" y="2064114"/>
            <a:ext cx="5582333" cy="44695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da-DK" sz="2000" dirty="0"/>
              <a:t>Amerikansk psykolog og behaviorist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Kendt for teorien om </a:t>
            </a:r>
            <a:r>
              <a:rPr lang="da-DK" sz="2000" dirty="0" err="1"/>
              <a:t>operant</a:t>
            </a:r>
            <a:r>
              <a:rPr lang="da-DK" sz="2000" dirty="0"/>
              <a:t> betingning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Studerede, hvordan adfærd formes af belønning og straf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Opfandt Skinner-boksen til dyreforsøg (rotter og duer)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Mente, at fri vilje i høj grad er en illusion – vi styres af omgivelsernes konsekvenser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Havde stor indflydelse på pædagogik, psykologi og adfærdsterapi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Kort sagt: Skinner viste, at mennesker (og dyr) lærer, hvad der "kan betale sig" gennem konsekvenser.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B.F. Skinner | Psychology">
            <a:extLst>
              <a:ext uri="{FF2B5EF4-FFF2-40B4-BE49-F238E27FC236}">
                <a16:creationId xmlns:a16="http://schemas.microsoft.com/office/drawing/2014/main" id="{B62F1089-557C-DD5F-B668-D88E4AD7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27" y="1540974"/>
            <a:ext cx="4796163" cy="47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413C0-81B0-64FC-E2F8-65AF52CA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4BD098-C7FF-E404-748A-1E8B94B75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BD4C3A-0FFA-467B-C307-B5937201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6BB5BB-87EB-E4A1-05DF-729D0BB93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nlinemedier 5" descr="Skinner’s Operant Conditioning: Rewards &amp; Punishments">
            <a:hlinkClick r:id="" action="ppaction://media"/>
            <a:extLst>
              <a:ext uri="{FF2B5EF4-FFF2-40B4-BE49-F238E27FC236}">
                <a16:creationId xmlns:a16="http://schemas.microsoft.com/office/drawing/2014/main" id="{1DE39F12-333E-F738-CAA0-7BABAF32693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9022" y="452729"/>
            <a:ext cx="10188132" cy="575668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5C4530F-A02C-ECF1-5308-82EBBE6C26B9}"/>
              </a:ext>
            </a:extLst>
          </p:cNvPr>
          <p:cNvSpPr txBox="1"/>
          <p:nvPr/>
        </p:nvSpPr>
        <p:spPr>
          <a:xfrm>
            <a:off x="3047114" y="6379818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400" dirty="0" err="1"/>
              <a:t>https</a:t>
            </a:r>
            <a:r>
              <a:rPr lang="da-DK" sz="1400" dirty="0"/>
              <a:t>://</a:t>
            </a:r>
            <a:r>
              <a:rPr lang="da-DK" sz="1400" dirty="0" err="1"/>
              <a:t>youtu.be</a:t>
            </a:r>
            <a:r>
              <a:rPr lang="da-DK" sz="1400" dirty="0"/>
              <a:t>/ne6o-uPJarA?si=-_F-LRCMAJvkAmt1</a:t>
            </a:r>
          </a:p>
        </p:txBody>
      </p:sp>
    </p:spTree>
    <p:extLst>
      <p:ext uri="{BB962C8B-B14F-4D97-AF65-F5344CB8AC3E}">
        <p14:creationId xmlns:p14="http://schemas.microsoft.com/office/powerpoint/2010/main" val="172658156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413C0-81B0-64FC-E2F8-65AF52CA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4BD098-C7FF-E404-748A-1E8B94B75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BD4C3A-0FFA-467B-C307-B5937201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534182-6689-A18A-40D9-ACFCD049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92" y="628207"/>
            <a:ext cx="9392421" cy="1330841"/>
          </a:xfrm>
        </p:spPr>
        <p:txBody>
          <a:bodyPr>
            <a:normAutofit/>
          </a:bodyPr>
          <a:lstStyle/>
          <a:p>
            <a:r>
              <a:rPr lang="da-DK" dirty="0"/>
              <a:t>B.F. Skinner (1904-1991)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6BB5BB-87EB-E4A1-05DF-729D0BB93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skærmbillede, tegneserie&#10;&#10;Automatisk genereret beskrivelse">
            <a:extLst>
              <a:ext uri="{FF2B5EF4-FFF2-40B4-BE49-F238E27FC236}">
                <a16:creationId xmlns:a16="http://schemas.microsoft.com/office/drawing/2014/main" id="{2A19C5A7-ADA6-BA5E-0599-E5F8BB765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2383" r="1430" b="1798"/>
          <a:stretch/>
        </p:blipFill>
        <p:spPr>
          <a:xfrm>
            <a:off x="1919739" y="1757835"/>
            <a:ext cx="8352521" cy="46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9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16ADF-45FE-9B9E-0CE7-9AD1BD616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10996F-A35F-070E-CAFA-125C6F823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096486-FFB8-5BAA-4B12-D98FE6515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4272B23-7419-AF18-868D-CA003F68C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nlinemedier 5" descr="Dr. B.F. Skinner and Operant Conditioning">
            <a:hlinkClick r:id="" action="ppaction://media"/>
            <a:extLst>
              <a:ext uri="{FF2B5EF4-FFF2-40B4-BE49-F238E27FC236}">
                <a16:creationId xmlns:a16="http://schemas.microsoft.com/office/drawing/2014/main" id="{32597A81-92CF-56C6-0215-6F7C954DC72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923" y="377614"/>
            <a:ext cx="7924154" cy="59425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B7AA18B-C2F8-8F03-343F-DCFB6E720D3B}"/>
              </a:ext>
            </a:extLst>
          </p:cNvPr>
          <p:cNvSpPr txBox="1"/>
          <p:nvPr/>
        </p:nvSpPr>
        <p:spPr>
          <a:xfrm>
            <a:off x="3047114" y="6435206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400" dirty="0" err="1"/>
              <a:t>https</a:t>
            </a:r>
            <a:r>
              <a:rPr lang="da-DK" sz="1400" dirty="0"/>
              <a:t>://</a:t>
            </a:r>
            <a:r>
              <a:rPr lang="da-DK" sz="1400" dirty="0" err="1"/>
              <a:t>youtu.be</a:t>
            </a:r>
            <a:r>
              <a:rPr lang="da-DK" sz="1400" dirty="0"/>
              <a:t>/NeK8GNLylkc?si=H288iNRTPuAE7t8x</a:t>
            </a:r>
          </a:p>
        </p:txBody>
      </p:sp>
    </p:spTree>
    <p:extLst>
      <p:ext uri="{BB962C8B-B14F-4D97-AF65-F5344CB8AC3E}">
        <p14:creationId xmlns:p14="http://schemas.microsoft.com/office/powerpoint/2010/main" val="26811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7A8EE-52B7-FA72-E6A5-4D965AD18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AFB8A-78B0-2492-4FB1-987E926D6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49F189-D53C-9088-0BCC-3A6119F0F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7A1DB9-94C4-A768-F2DC-5841C558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da-DK" dirty="0"/>
              <a:t>Læsepause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5A044B-93F1-3B7E-8E38-8365A4A09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061836"/>
            <a:ext cx="5582333" cy="446959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sz="2000" dirty="0"/>
              <a:t>Læs om </a:t>
            </a:r>
            <a:r>
              <a:rPr lang="da-DK" sz="2000" b="1" dirty="0" err="1"/>
              <a:t>operant</a:t>
            </a:r>
            <a:r>
              <a:rPr lang="da-DK" sz="2000" b="1" dirty="0"/>
              <a:t> betingning </a:t>
            </a:r>
            <a:r>
              <a:rPr lang="da-DK" sz="2000" dirty="0"/>
              <a:t>i ”Psykologiens Veje” (2. udgave) s. 144ø-148m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2000" dirty="0"/>
              <a:t>Vigtige begreber i afsnittet, som du skal lægge mærke til og kunne forklare: </a:t>
            </a:r>
          </a:p>
          <a:p>
            <a:r>
              <a:rPr lang="da-DK" sz="2000" dirty="0"/>
              <a:t>forsøg-og-fejl-læring</a:t>
            </a:r>
          </a:p>
          <a:p>
            <a:r>
              <a:rPr lang="da-DK" sz="2000" dirty="0"/>
              <a:t>effektloven</a:t>
            </a:r>
          </a:p>
          <a:p>
            <a:r>
              <a:rPr lang="da-DK" sz="2000" dirty="0" err="1"/>
              <a:t>Skinnerboks</a:t>
            </a:r>
            <a:endParaRPr lang="da-DK" sz="2000" dirty="0"/>
          </a:p>
          <a:p>
            <a:r>
              <a:rPr lang="da-DK" sz="2000" dirty="0"/>
              <a:t>forstærkning (negativ og positiv)</a:t>
            </a:r>
          </a:p>
          <a:p>
            <a:r>
              <a:rPr lang="da-DK" sz="2000" dirty="0"/>
              <a:t>straf</a:t>
            </a:r>
          </a:p>
          <a:p>
            <a:r>
              <a:rPr lang="da-DK" sz="2000" dirty="0"/>
              <a:t>undgåelsesstrategier</a:t>
            </a:r>
          </a:p>
          <a:p>
            <a:r>
              <a:rPr lang="da-DK" sz="2000" dirty="0"/>
              <a:t>passivitet og usikkerhed - modkontrol</a:t>
            </a:r>
          </a:p>
          <a:p>
            <a:r>
              <a:rPr lang="da-DK" sz="2000" dirty="0"/>
              <a:t>formning</a:t>
            </a:r>
          </a:p>
          <a:p>
            <a:r>
              <a:rPr lang="da-DK" sz="2000" dirty="0"/>
              <a:t>vedligeholdelse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381EBF1-51CD-FC06-0F4C-015C61CD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428794"/>
            <a:ext cx="4788505" cy="326815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826E3C1-AB18-610A-75D2-FA4E0C37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3E15D-D8D5-0BA3-DF4A-1D5047E3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 dirty="0"/>
              <a:t>Linda 4 år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C863E4-AADA-390E-A11A-9BDD65F8B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19356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Analyser casen om Linda ud fra Skinners teori om </a:t>
            </a:r>
            <a:r>
              <a:rPr lang="da-DK" sz="2200" dirty="0" err="1"/>
              <a:t>operant</a:t>
            </a:r>
            <a:r>
              <a:rPr lang="da-DK" sz="2200" dirty="0"/>
              <a:t> betingning: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200" dirty="0"/>
              <a:t>Hvilken adfærd er det Linda pludselig oplever at få positiv forstærkning for?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200" dirty="0"/>
              <a:t>Hvordan skal man, ifølge Skinners teori, ændre den uønskede adfærd? Hvilken problemer kan der være ved det?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200" dirty="0"/>
              <a:t>Overvej, om man kan tolke casen på andre måder?</a:t>
            </a:r>
          </a:p>
          <a:p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5951367-03BF-D38F-7D2B-A5D75F9B4D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01"/>
          <a:stretch>
            <a:fillRect/>
          </a:stretch>
        </p:blipFill>
        <p:spPr>
          <a:xfrm>
            <a:off x="6308203" y="10"/>
            <a:ext cx="588227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6229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9540D-00FE-8223-B269-E602A222F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D28316-38A7-B38D-FECA-3EF0A3159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420E44-4DEF-519F-3D27-E91EFA15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 dirty="0"/>
              <a:t>Linda 4 år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604A5F6A-7DE5-B6D4-5129-E0DEA5AC2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2E7671-02A9-91E6-1C45-65E80CF2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872899"/>
            <a:ext cx="5455920" cy="332066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sz="2200" dirty="0"/>
              <a:t>1. Hvilken adfærd er det Linda pludselig oplever at få positiv forstærkning for?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2200" dirty="0"/>
              <a:t>Linda oplever, at når hun siger, hun har ondt i maven, så ændrer forældrenes reaktion sig:</a:t>
            </a:r>
          </a:p>
          <a:p>
            <a:pPr>
              <a:lnSpc>
                <a:spcPct val="120000"/>
              </a:lnSpc>
            </a:pPr>
            <a:r>
              <a:rPr lang="da-DK" sz="2200" dirty="0"/>
              <a:t>Hun får omsorg, opmærksomhed og venlighed (</a:t>
            </a:r>
            <a:r>
              <a:rPr lang="da-DK" sz="2200" b="1" dirty="0"/>
              <a:t>positiv forstærkning</a:t>
            </a:r>
            <a:r>
              <a:rPr lang="da-DK" sz="2200" dirty="0"/>
              <a:t>).</a:t>
            </a:r>
          </a:p>
          <a:p>
            <a:pPr>
              <a:lnSpc>
                <a:spcPct val="120000"/>
              </a:lnSpc>
            </a:pPr>
            <a:r>
              <a:rPr lang="da-DK" sz="2200" dirty="0"/>
              <a:t>Morens irritation forsvinder og erstattes af pleje, tryghed og bekymring.</a:t>
            </a:r>
          </a:p>
          <a:p>
            <a:pPr>
              <a:lnSpc>
                <a:spcPct val="120000"/>
              </a:lnSpc>
            </a:pPr>
            <a:r>
              <a:rPr lang="da-DK" sz="2200" dirty="0"/>
              <a:t>Hun slipper måske også for aktiviteter, hun ikke bryder sig om (</a:t>
            </a:r>
            <a:r>
              <a:rPr lang="da-DK" sz="2200" b="1" dirty="0"/>
              <a:t>indirekte negativ forstærkning</a:t>
            </a:r>
            <a:r>
              <a:rPr lang="da-DK" sz="2200" dirty="0"/>
              <a:t>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2200" dirty="0"/>
              <a:t>Dermed lærer Linda, at "jeg har ondt i maven" er en effektiv strategi til at få en ønsket reaktion fra sine forældre.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3F2BBE-564E-0203-C908-5882E41652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01"/>
          <a:stretch>
            <a:fillRect/>
          </a:stretch>
        </p:blipFill>
        <p:spPr>
          <a:xfrm>
            <a:off x="6308203" y="10"/>
            <a:ext cx="588227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36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89E01A-68B6-CBD9-C7BA-EA83410F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D2F3EA-232E-6844-607F-182F8EC9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4D2460-957D-16A0-528E-E0E52A656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/>
              <a:t>Linda 4 år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12E6362-E55F-50C2-6FDB-89C8F5131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F0E8B8-FAB3-C594-3CE5-E94C9FDF8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872899"/>
            <a:ext cx="5455920" cy="33206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sz="2200" dirty="0"/>
              <a:t>2. Hvordan skal man, ifølge Skinners teori, ændre den uønskede adfærd? Hvilken problemer kan der være ved det?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2200" dirty="0"/>
              <a:t>Ifølge Skinner kan man ændre adfærd ved:</a:t>
            </a:r>
          </a:p>
          <a:p>
            <a:pPr>
              <a:lnSpc>
                <a:spcPct val="120000"/>
              </a:lnSpc>
            </a:pPr>
            <a:r>
              <a:rPr lang="da-DK" sz="2200" dirty="0"/>
              <a:t>Differential forstærkning: Man kan i stedet </a:t>
            </a:r>
            <a:r>
              <a:rPr lang="da-DK" sz="2200" b="1" dirty="0"/>
              <a:t>belønne ønsket adfærd</a:t>
            </a:r>
            <a:r>
              <a:rPr lang="da-DK" sz="2200" dirty="0"/>
              <a:t>, fx når Linda udtrykker sine følelser mere præcist ("jeg er ked af det", "jeg er vred") i stedet for at sige, hun har ondt i maven.</a:t>
            </a:r>
          </a:p>
          <a:p>
            <a:pPr>
              <a:lnSpc>
                <a:spcPct val="120000"/>
              </a:lnSpc>
            </a:pPr>
            <a:r>
              <a:rPr lang="da-DK" sz="2200" dirty="0"/>
              <a:t>Udebleven forstærkning (</a:t>
            </a:r>
            <a:r>
              <a:rPr lang="da-DK" sz="2200" b="1" dirty="0" err="1"/>
              <a:t>extinction</a:t>
            </a:r>
            <a:r>
              <a:rPr lang="da-DK" sz="2200" b="1" dirty="0"/>
              <a:t>/</a:t>
            </a:r>
            <a:r>
              <a:rPr lang="da-DK" sz="2200" b="1" dirty="0" err="1"/>
              <a:t>udslukning</a:t>
            </a:r>
            <a:r>
              <a:rPr lang="da-DK" sz="2200" dirty="0"/>
              <a:t>): Hvis forældrene stopper med at reagere med ekstra omsorg og opmærksomhed, når Linda siger, hun har ondt i maven (uden reel sygdom), vil adfærden gradvist aftage.</a:t>
            </a:r>
          </a:p>
          <a:p>
            <a:pPr marL="0" indent="0">
              <a:lnSpc>
                <a:spcPct val="120000"/>
              </a:lnSpc>
              <a:buNone/>
            </a:pPr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CC314E5-9B9A-4EE3-DEF5-CF079C3F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01"/>
          <a:stretch>
            <a:fillRect/>
          </a:stretch>
        </p:blipFill>
        <p:spPr>
          <a:xfrm>
            <a:off x="6308203" y="10"/>
            <a:ext cx="588227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11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4D25C9-406F-5DD4-01F6-9BA22C3D3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C40359-558B-692A-C052-6339AF55D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F2FD2B-8B67-1052-E11C-B9DE649F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/>
              <a:t>Linda 4 år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0AEF6785-8E7D-51E1-CAF0-F060324AD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B265B2-225D-2140-5C41-EB3B59620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872899"/>
            <a:ext cx="5455920" cy="33206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sz="2200" dirty="0"/>
              <a:t>2. Hvordan skal man, ifølge Skinners teori, ændre den uønskede adfærd? Hvilken problemer kan der være ved det?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2200" dirty="0"/>
              <a:t>Ifølge Skinner kan man ændre adfærd ved:</a:t>
            </a:r>
          </a:p>
          <a:p>
            <a:pPr>
              <a:lnSpc>
                <a:spcPct val="120000"/>
              </a:lnSpc>
            </a:pPr>
            <a:r>
              <a:rPr lang="da-DK" sz="2200" dirty="0"/>
              <a:t>Differential forstærkning: Man kan i stedet </a:t>
            </a:r>
            <a:r>
              <a:rPr lang="da-DK" sz="2200" b="1" dirty="0"/>
              <a:t>belønne ønsket adfærd</a:t>
            </a:r>
            <a:r>
              <a:rPr lang="da-DK" sz="2200" dirty="0"/>
              <a:t>, fx når Linda udtrykker sine følelser mere præcist ("jeg er ked af det", "jeg er vred") i stedet for at sige, hun har ondt i maven.</a:t>
            </a:r>
          </a:p>
          <a:p>
            <a:pPr>
              <a:lnSpc>
                <a:spcPct val="120000"/>
              </a:lnSpc>
            </a:pPr>
            <a:r>
              <a:rPr lang="da-DK" sz="2200" dirty="0"/>
              <a:t>Udebleven forstærkning (</a:t>
            </a:r>
            <a:r>
              <a:rPr lang="da-DK" sz="2200" b="1" dirty="0" err="1"/>
              <a:t>extinction</a:t>
            </a:r>
            <a:r>
              <a:rPr lang="da-DK" sz="2200" b="1" dirty="0"/>
              <a:t>/</a:t>
            </a:r>
            <a:r>
              <a:rPr lang="da-DK" sz="2200" b="1" dirty="0" err="1"/>
              <a:t>udslukning</a:t>
            </a:r>
            <a:r>
              <a:rPr lang="da-DK" sz="2200" dirty="0"/>
              <a:t>): Hvis forældrene stopper med at reagere med ekstra omsorg og opmærksomhed, når Linda siger, hun har ondt i maven (uden reel sygdom), vil adfærden gradvist aftage.</a:t>
            </a:r>
          </a:p>
          <a:p>
            <a:pPr marL="0" indent="0">
              <a:lnSpc>
                <a:spcPct val="120000"/>
              </a:lnSpc>
              <a:buNone/>
            </a:pPr>
            <a:endParaRPr lang="da-DK" sz="2200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3F45FC9F-580F-B3DA-8E19-7A4BBA93E465}"/>
              </a:ext>
            </a:extLst>
          </p:cNvPr>
          <p:cNvSpPr txBox="1">
            <a:spLocks/>
          </p:cNvSpPr>
          <p:nvPr/>
        </p:nvSpPr>
        <p:spPr>
          <a:xfrm>
            <a:off x="6095999" y="2872899"/>
            <a:ext cx="54559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a-DK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Problemer ved denne tilgang:</a:t>
            </a:r>
            <a:endParaRPr lang="da-DK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a-DK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Hvis Linda reelt får ondt i maven (fysisk sygdom), kan det være svært for forældrene at vurdere, om der er tale om en “tillært strategi” eller et reelt symptom.</a:t>
            </a: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a-DK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Hvis forældrene konsekvent undlader at reagere, kan Linda føle sig overset og utryg, hvilket kan forværre hendes følsomhed.</a:t>
            </a: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a-DK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praksis kan “</a:t>
            </a:r>
            <a:r>
              <a:rPr lang="da-DK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extinction</a:t>
            </a:r>
            <a:r>
              <a:rPr lang="da-DK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burst</a:t>
            </a:r>
            <a:r>
              <a:rPr lang="da-DK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forekomme: adfærden kan blive stærkere i en periode, når den ikke længere belønnes.</a:t>
            </a:r>
          </a:p>
        </p:txBody>
      </p:sp>
    </p:spTree>
    <p:extLst>
      <p:ext uri="{BB962C8B-B14F-4D97-AF65-F5344CB8AC3E}">
        <p14:creationId xmlns:p14="http://schemas.microsoft.com/office/powerpoint/2010/main" val="3656888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36E078-900F-484A-6D2F-608587B5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D78E0D-70DE-0EEF-8EA5-195E9039C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7AC79D-56AF-8129-9890-86E376AC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/>
              <a:t>Linda 4 år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F85D4C2-30B5-3ACB-72E5-11F4597C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70668A-0812-210A-0FEC-79CEDA0D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872899"/>
            <a:ext cx="5455920" cy="33206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sz="2200" dirty="0"/>
              <a:t>3. Overvej, om man kan tolke casen på andre måder?</a:t>
            </a:r>
          </a:p>
          <a:p>
            <a:pPr>
              <a:lnSpc>
                <a:spcPct val="120000"/>
              </a:lnSpc>
            </a:pPr>
            <a:r>
              <a:rPr lang="da-DK" sz="2200" b="1" dirty="0"/>
              <a:t>Udviklingspsykologisk tolkning</a:t>
            </a:r>
            <a:r>
              <a:rPr lang="da-DK" sz="2200" dirty="0"/>
              <a:t>: Linda er følsom, og “ondt i maven” kan være hendes måde at give udtryk for følelser, hun endnu ikke har sproglige redskaber til at udtrykke.</a:t>
            </a:r>
          </a:p>
          <a:p>
            <a:pPr>
              <a:lnSpc>
                <a:spcPct val="120000"/>
              </a:lnSpc>
            </a:pPr>
            <a:r>
              <a:rPr lang="da-DK" sz="2200" b="1" dirty="0"/>
              <a:t>Tilknytningsteoretisk tolkning</a:t>
            </a:r>
            <a:r>
              <a:rPr lang="da-DK" sz="2200" dirty="0"/>
              <a:t>: Hun søger tryghed hos forældrene, og “mavesmerten” bliver et symbolsk sprog for behovet for omsorg.</a:t>
            </a:r>
          </a:p>
          <a:p>
            <a:pPr>
              <a:lnSpc>
                <a:spcPct val="120000"/>
              </a:lnSpc>
            </a:pPr>
            <a:r>
              <a:rPr lang="da-DK" sz="2200" b="1" dirty="0"/>
              <a:t>Kulturel/familiedynamisk tolkning</a:t>
            </a:r>
            <a:r>
              <a:rPr lang="da-DK" sz="2200" dirty="0"/>
              <a:t>: Familien værdsætter robusthed og aktivitet. Linda passer ikke ind i dette ideal, og “ondt i maven”-strategien bliver hendes vej til at blive accepteret og mødt med empati.</a:t>
            </a:r>
          </a:p>
          <a:p>
            <a:pPr marL="0" indent="0">
              <a:lnSpc>
                <a:spcPct val="120000"/>
              </a:lnSpc>
              <a:buNone/>
            </a:pPr>
            <a:endParaRPr lang="da-DK" sz="22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756BC64-557E-CC8F-D53D-835BB163C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01"/>
          <a:stretch>
            <a:fillRect/>
          </a:stretch>
        </p:blipFill>
        <p:spPr>
          <a:xfrm>
            <a:off x="6308203" y="10"/>
            <a:ext cx="588227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60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C29151-D5DC-84F4-EC56-3FDF8FD24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da-DK"/>
              <a:t>Hvordan lærer jeg bedst?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F35DC6-F5CC-6972-A414-7A126EAF8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Lektion 7: </a:t>
            </a:r>
            <a:r>
              <a:rPr lang="da-DK" dirty="0" err="1"/>
              <a:t>Operant</a:t>
            </a:r>
            <a:r>
              <a:rPr lang="da-DK" dirty="0"/>
              <a:t> betingning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7273D32-4360-A911-B5D7-0A4D8972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25" y="557360"/>
            <a:ext cx="4592124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0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lærer man bedst?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Brug et minut til at repetere med din sidemakker: Hvad har vi lært i dag (vigtigste begreber og navne)?</a:t>
            </a:r>
          </a:p>
          <a:p>
            <a:r>
              <a:rPr lang="da-DK" dirty="0"/>
              <a:t>Hvordan kan man bruge den viden til at optimere læringen i skolen?</a:t>
            </a:r>
          </a:p>
          <a:p>
            <a:r>
              <a:rPr lang="da-DK" dirty="0"/>
              <a:t>Brug dig selv som eksempel ift. positiv og negativ belønning/straf. Hvornår oplever du det, fx derhjemme, i skolen eller i fritiden?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AutoShape 4" descr="Billedresultat for lærer"/>
          <p:cNvSpPr>
            <a:spLocks noChangeAspect="1" noChangeArrowheads="1"/>
          </p:cNvSpPr>
          <p:nvPr/>
        </p:nvSpPr>
        <p:spPr bwMode="auto">
          <a:xfrm>
            <a:off x="-152400" y="-1444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6" descr="Billedresultat for lær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548" y="4283833"/>
            <a:ext cx="3505826" cy="23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A0AF23-538B-CBC8-C537-C2A8D0E8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4600"/>
              <a:t>Behaviorisme (eller adfærdspsykologi)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92530-6434-EE57-A4BF-D17BB50EF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200"/>
              <a:t>En retning inden for psykologien, som fokuserer på at undersøge og forklare menneskelig adfærd (behavior), grundlagt af John B. Watson i 1913. </a:t>
            </a:r>
          </a:p>
          <a:p>
            <a:r>
              <a:rPr lang="da-DK" sz="2200"/>
              <a:t>Arbejder ud fra det naturvidenskabelige, positivistiske videnskabsideal, hvor man udelukkende arbejder med det, der positivt kan erfares med sanserne eller måles med instrumenter.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BEBD3D9-C006-44F2-59F8-66219414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233" y="640080"/>
            <a:ext cx="387659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5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E028F8-08BB-D039-CB63-ACFDE3D5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da-DK" sz="4800"/>
              <a:t>Behaviorismen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1BC285-98E6-EDF7-0AAE-06580F2F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da-DK" sz="1700" dirty="0"/>
              <a:t>Ifølge behaviorismen (</a:t>
            </a:r>
            <a:r>
              <a:rPr lang="da-DK" sz="1700" dirty="0" err="1"/>
              <a:t>adsfærdspsykologi</a:t>
            </a:r>
            <a:r>
              <a:rPr lang="da-DK" sz="1700" dirty="0"/>
              <a:t> el. indlæringspsykologi) er menneskets adfærd el. </a:t>
            </a:r>
            <a:r>
              <a:rPr lang="da-DK" sz="1700" b="1" dirty="0"/>
              <a:t>reaktioner (R) </a:t>
            </a:r>
            <a:r>
              <a:rPr lang="da-DK" sz="1700" dirty="0"/>
              <a:t>bestemt af omgivelsernes påvirkninger el. </a:t>
            </a:r>
            <a:r>
              <a:rPr lang="da-DK" sz="1700" b="1" dirty="0"/>
              <a:t>stimuli (S).</a:t>
            </a:r>
          </a:p>
          <a:p>
            <a:r>
              <a:rPr lang="da-DK" sz="1700" dirty="0"/>
              <a:t>Udover medfødte reflekser (kaldet </a:t>
            </a:r>
            <a:r>
              <a:rPr lang="da-DK" sz="1700" b="1" dirty="0"/>
              <a:t>ubetingede</a:t>
            </a:r>
            <a:r>
              <a:rPr lang="da-DK" sz="1700" dirty="0"/>
              <a:t> reaktioner) er mennesket formet af sine omgivelser. Dets adfærd kan forklares og forudsiges ud fra de omgivelser, de er i eller har været i. De er </a:t>
            </a:r>
            <a:r>
              <a:rPr lang="da-DK" sz="1700" b="1" dirty="0"/>
              <a:t>betingede</a:t>
            </a:r>
            <a:r>
              <a:rPr lang="da-DK" sz="1700" dirty="0"/>
              <a:t> af omgivelsernes stimuli.</a:t>
            </a:r>
          </a:p>
          <a:p>
            <a:r>
              <a:rPr lang="da-DK" sz="1700" dirty="0"/>
              <a:t>Tanker, følelser og andre mentale processer spiller ifølge behavioristerne stort set ingen rolle.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C946028-75BC-BBFB-39A2-9B1B0BF2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535" y="2484255"/>
            <a:ext cx="4666270" cy="371424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FE1585-2F5D-3CDA-B6F3-C097848A7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medier 6" descr="The Little Albert Experiment">
            <a:hlinkClick r:id="" action="ppaction://media"/>
            <a:extLst>
              <a:ext uri="{FF2B5EF4-FFF2-40B4-BE49-F238E27FC236}">
                <a16:creationId xmlns:a16="http://schemas.microsoft.com/office/drawing/2014/main" id="{D5F431C2-D5EB-D4D6-9184-6B71CE31B6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6607" y="207648"/>
            <a:ext cx="8138786" cy="610409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2527F64-9218-2D97-8A9A-C17D572150A1}"/>
              </a:ext>
            </a:extLst>
          </p:cNvPr>
          <p:cNvSpPr txBox="1"/>
          <p:nvPr/>
        </p:nvSpPr>
        <p:spPr>
          <a:xfrm>
            <a:off x="3049044" y="6379185"/>
            <a:ext cx="6093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400" dirty="0" err="1"/>
              <a:t>https</a:t>
            </a:r>
            <a:r>
              <a:rPr lang="da-DK" sz="1400" dirty="0"/>
              <a:t>://</a:t>
            </a:r>
            <a:r>
              <a:rPr lang="da-DK" sz="1400" dirty="0" err="1"/>
              <a:t>www.youtube.com</a:t>
            </a:r>
            <a:r>
              <a:rPr lang="da-DK" sz="1400" dirty="0"/>
              <a:t>/</a:t>
            </a:r>
            <a:r>
              <a:rPr lang="da-DK" sz="1400" dirty="0" err="1"/>
              <a:t>watch?v</a:t>
            </a:r>
            <a:r>
              <a:rPr lang="da-DK" sz="1400" dirty="0"/>
              <a:t>=5duLMjaTL0U</a:t>
            </a:r>
          </a:p>
        </p:txBody>
      </p:sp>
    </p:spTree>
    <p:extLst>
      <p:ext uri="{BB962C8B-B14F-4D97-AF65-F5344CB8AC3E}">
        <p14:creationId xmlns:p14="http://schemas.microsoft.com/office/powerpoint/2010/main" val="106580738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32AA4-E5D9-E95C-2826-5AAA271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/>
              <a:t>Albert og rotten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1FAF25-42AB-B421-003A-A78DF791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21487"/>
            <a:ext cx="4243589" cy="3985102"/>
          </a:xfrm>
        </p:spPr>
        <p:txBody>
          <a:bodyPr>
            <a:normAutofit lnSpcReduction="10000"/>
          </a:bodyPr>
          <a:lstStyle/>
          <a:p>
            <a:r>
              <a:rPr lang="da-DK" sz="1700" dirty="0"/>
              <a:t>Watson udførte et eksperiment med den 8 mdr. gamle baby Albert, som han betingede til at frygte en hvid rotte. </a:t>
            </a:r>
          </a:p>
          <a:p>
            <a:r>
              <a:rPr lang="da-DK" sz="1700" dirty="0"/>
              <a:t>Hver gang rotten var i nærheden, skabte forsøgslederen en pludselig høj lyd, som forskrækkede barnet (ubetinget reaktion).</a:t>
            </a:r>
          </a:p>
          <a:p>
            <a:r>
              <a:rPr lang="da-DK" sz="1700" dirty="0"/>
              <a:t>Efter flere gange at have kombineret lyden og rotten, viste Albert en betinget frygt-reaktion, hver gang han bare så rotten.</a:t>
            </a:r>
          </a:p>
          <a:p>
            <a:r>
              <a:rPr lang="da-DK" sz="1700" dirty="0"/>
              <a:t>På grund af stimulusgeneralisering begyndte Albert også at udvise frygt for andre pelsdyr som kaniner.</a:t>
            </a:r>
          </a:p>
          <a:p>
            <a:r>
              <a:rPr lang="da-DK" sz="1700" dirty="0"/>
              <a:t>Meget tyder på, at fobier hos mennesker er er betingede reaktioner. Klaustrofobi og højdeskræk kan skyldes tidligere ubehagelige oplevelser.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9D5EE9E-1097-12CF-5F0E-B26B1828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52" r="15007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64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48126A-4434-8353-1C63-1CD7922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da-DK" sz="4800" dirty="0"/>
              <a:t>Watsons teori om behaviorisme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9129D4-8C22-23AA-CCB4-429C5937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18" y="2599509"/>
            <a:ext cx="5150277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900" dirty="0"/>
              <a:t>Lektier: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900" dirty="0"/>
              <a:t>Hvad mener han med, at han kan træne børn til at blive en hvilken som helst specialist? (Læs evt. s. 142 i grundbogen).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900" dirty="0"/>
              <a:t>Hvad konkluderede Watson på baggrund af forsøget med Albert og den hvide rotte?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900" dirty="0"/>
              <a:t>Hvilke gode råd havde han til forældre i sin bog? Ville du følge rådene i dag?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900" dirty="0"/>
              <a:t>Tror du, at vi mennesker formes mest af arv eller miljø?</a:t>
            </a:r>
          </a:p>
        </p:txBody>
      </p:sp>
      <p:pic>
        <p:nvPicPr>
          <p:cNvPr id="5" name="Onlinemedier 4" descr="Watson’s Theory of Behaviourism">
            <a:hlinkClick r:id="" action="ppaction://media"/>
            <a:extLst>
              <a:ext uri="{FF2B5EF4-FFF2-40B4-BE49-F238E27FC236}">
                <a16:creationId xmlns:a16="http://schemas.microsoft.com/office/drawing/2014/main" id="{079C63A7-C1A2-A430-6B2B-5DE3270055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11532" y="2886424"/>
            <a:ext cx="5150277" cy="2909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67B7A9-A10C-E070-A10D-F9A79108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5400"/>
              <a:t>Pavlovs hunde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C72FA1-96D9-A381-D032-F2FF66800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a-DK" sz="2200" dirty="0"/>
              <a:t>En af de første behavioristiske teorier om, hvordan vi lærer gennem </a:t>
            </a:r>
            <a:r>
              <a:rPr lang="da-DK" sz="2200" b="1" dirty="0"/>
              <a:t>klassisk betingning</a:t>
            </a:r>
            <a:r>
              <a:rPr lang="da-DK" sz="2200" dirty="0"/>
              <a:t> blev opdaget af russeren Ivan </a:t>
            </a:r>
            <a:r>
              <a:rPr lang="da-DK" sz="2200" dirty="0" err="1"/>
              <a:t>Pavlov</a:t>
            </a:r>
            <a:r>
              <a:rPr lang="da-DK" sz="2200" dirty="0"/>
              <a:t> i hans kendte hundeeksperiment.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BC5C73-FEB3-7661-2B58-A9C1511B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539107"/>
            <a:ext cx="6903720" cy="37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48126A-4434-8353-1C63-1CD7922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da-DK" sz="4800" dirty="0"/>
              <a:t>Klassisk vs. </a:t>
            </a:r>
            <a:r>
              <a:rPr lang="da-DK" sz="4800"/>
              <a:t>operant</a:t>
            </a:r>
            <a:r>
              <a:rPr lang="da-DK" sz="4800" dirty="0"/>
              <a:t> betingning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9129D4-8C22-23AA-CCB4-429C5937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700"/>
              <a:t>Lektier: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700"/>
              <a:t>Hvad er læring i psykologisk forstand?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700"/>
              <a:t>I klassisk betingning kender vi allerede til forsøget med Pavlovs hunde. Hvordan bliver vi mennesker påvirket af klassisk betingning? Kan du give nogle eksempler?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700"/>
              <a:t>Den operante betingning siger, at "man indlærer en adfærd, hvis den resulterer i en belønning". Prøv at forklare de fire handlemuligheder - altså hhv. positiv/negativ belønning og positiv/negativ straf. Kan du give et eksempel?</a:t>
            </a:r>
          </a:p>
          <a:p>
            <a:pPr marL="0" indent="0">
              <a:buNone/>
            </a:pPr>
            <a:endParaRPr lang="da-DK" sz="1700"/>
          </a:p>
        </p:txBody>
      </p:sp>
      <p:pic>
        <p:nvPicPr>
          <p:cNvPr id="4" name="Onlinemedier 3" descr="The difference between classical and operant conditioning - Peggy Andover">
            <a:hlinkClick r:id="" action="ppaction://media"/>
            <a:extLst>
              <a:ext uri="{FF2B5EF4-FFF2-40B4-BE49-F238E27FC236}">
                <a16:creationId xmlns:a16="http://schemas.microsoft.com/office/drawing/2014/main" id="{3E07750A-A4F2-9994-9AAC-148C42A360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11532" y="2886424"/>
            <a:ext cx="5150277" cy="290990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6314</TotalTime>
  <Words>1329</Words>
  <Application>Microsoft Macintosh PowerPoint</Application>
  <PresentationFormat>Widescreen</PresentationFormat>
  <Paragraphs>102</Paragraphs>
  <Slides>20</Slides>
  <Notes>2</Notes>
  <HiddenSlides>0</HiddenSlides>
  <MMClips>5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Office-tema</vt:lpstr>
      <vt:lpstr>Genopfriskning af de første seks lektioner</vt:lpstr>
      <vt:lpstr>Hvordan lærer jeg bedst?</vt:lpstr>
      <vt:lpstr>Behaviorisme (eller adfærdspsykologi)</vt:lpstr>
      <vt:lpstr>Behaviorismen</vt:lpstr>
      <vt:lpstr>PowerPoint-præsentation</vt:lpstr>
      <vt:lpstr>Albert og rotten</vt:lpstr>
      <vt:lpstr>Watsons teori om behaviorisme</vt:lpstr>
      <vt:lpstr>Pavlovs hunde</vt:lpstr>
      <vt:lpstr>Klassisk vs. operant betingning</vt:lpstr>
      <vt:lpstr>B.F. Skinner (1904-1991)</vt:lpstr>
      <vt:lpstr>PowerPoint-præsentation</vt:lpstr>
      <vt:lpstr>B.F. Skinner (1904-1991)</vt:lpstr>
      <vt:lpstr>PowerPoint-præsentation</vt:lpstr>
      <vt:lpstr>Læsepause</vt:lpstr>
      <vt:lpstr>Linda 4 år</vt:lpstr>
      <vt:lpstr>Linda 4 år</vt:lpstr>
      <vt:lpstr>Linda 4 år</vt:lpstr>
      <vt:lpstr>Linda 4 år</vt:lpstr>
      <vt:lpstr>Linda 4 år</vt:lpstr>
      <vt:lpstr>Hvordan lærer man bedst?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lærer jeg bedst?</dc:title>
  <dc:creator>Gitte Seligmann Nielsen</dc:creator>
  <cp:lastModifiedBy>Esben Høgh Dahlgaard</cp:lastModifiedBy>
  <cp:revision>14</cp:revision>
  <dcterms:created xsi:type="dcterms:W3CDTF">2022-08-24T17:13:48Z</dcterms:created>
  <dcterms:modified xsi:type="dcterms:W3CDTF">2025-10-04T14:48:06Z</dcterms:modified>
</cp:coreProperties>
</file>