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9" r:id="rId2"/>
    <p:sldId id="270" r:id="rId3"/>
    <p:sldId id="271" r:id="rId4"/>
    <p:sldId id="259" r:id="rId5"/>
    <p:sldId id="272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3DADD-4252-41C9-B714-CD45DCD4A236}" v="412" dt="2023-10-03T06:55:21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6296"/>
  </p:normalViewPr>
  <p:slideViewPr>
    <p:cSldViewPr snapToGrid="0">
      <p:cViewPr varScale="1">
        <p:scale>
          <a:sx n="122" d="100"/>
          <a:sy n="122" d="100"/>
        </p:scale>
        <p:origin x="2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te Seligmann Nielsen" userId="f986d084-00b8-46af-9940-01554cfc64ac" providerId="ADAL" clId="{9393DADD-4252-41C9-B714-CD45DCD4A236}"/>
    <pc:docChg chg="undo custSel delSld modSld">
      <pc:chgData name="Gitte Seligmann Nielsen" userId="f986d084-00b8-46af-9940-01554cfc64ac" providerId="ADAL" clId="{9393DADD-4252-41C9-B714-CD45DCD4A236}" dt="2023-10-03T06:55:21.737" v="487" actId="12"/>
      <pc:docMkLst>
        <pc:docMk/>
      </pc:docMkLst>
      <pc:sldChg chg="modSp mod">
        <pc:chgData name="Gitte Seligmann Nielsen" userId="f986d084-00b8-46af-9940-01554cfc64ac" providerId="ADAL" clId="{9393DADD-4252-41C9-B714-CD45DCD4A236}" dt="2023-10-03T06:44:52.292" v="2" actId="20577"/>
        <pc:sldMkLst>
          <pc:docMk/>
          <pc:sldMk cId="917306168" sldId="256"/>
        </pc:sldMkLst>
        <pc:spChg chg="mod">
          <ac:chgData name="Gitte Seligmann Nielsen" userId="f986d084-00b8-46af-9940-01554cfc64ac" providerId="ADAL" clId="{9393DADD-4252-41C9-B714-CD45DCD4A236}" dt="2023-10-03T06:44:52.292" v="2" actId="20577"/>
          <ac:spMkLst>
            <pc:docMk/>
            <pc:sldMk cId="917306168" sldId="256"/>
            <ac:spMk id="6" creationId="{00000000-0000-0000-0000-000000000000}"/>
          </ac:spMkLst>
        </pc:spChg>
      </pc:sldChg>
      <pc:sldChg chg="addSp delSp modSp mod modAnim">
        <pc:chgData name="Gitte Seligmann Nielsen" userId="f986d084-00b8-46af-9940-01554cfc64ac" providerId="ADAL" clId="{9393DADD-4252-41C9-B714-CD45DCD4A236}" dt="2023-10-03T06:55:21.737" v="487" actId="12"/>
        <pc:sldMkLst>
          <pc:docMk/>
          <pc:sldMk cId="2609867371" sldId="258"/>
        </pc:sldMkLst>
        <pc:spChg chg="mod">
          <ac:chgData name="Gitte Seligmann Nielsen" userId="f986d084-00b8-46af-9940-01554cfc64ac" providerId="ADAL" clId="{9393DADD-4252-41C9-B714-CD45DCD4A236}" dt="2023-10-03T06:54:59.206" v="483" actId="20577"/>
          <ac:spMkLst>
            <pc:docMk/>
            <pc:sldMk cId="2609867371" sldId="258"/>
            <ac:spMk id="2" creationId="{00000000-0000-0000-0000-000000000000}"/>
          </ac:spMkLst>
        </pc:spChg>
        <pc:spChg chg="mod">
          <ac:chgData name="Gitte Seligmann Nielsen" userId="f986d084-00b8-46af-9940-01554cfc64ac" providerId="ADAL" clId="{9393DADD-4252-41C9-B714-CD45DCD4A236}" dt="2023-10-03T06:55:21.737" v="487" actId="12"/>
          <ac:spMkLst>
            <pc:docMk/>
            <pc:sldMk cId="2609867371" sldId="258"/>
            <ac:spMk id="3" creationId="{00000000-0000-0000-0000-000000000000}"/>
          </ac:spMkLst>
        </pc:spChg>
        <pc:spChg chg="add del">
          <ac:chgData name="Gitte Seligmann Nielsen" userId="f986d084-00b8-46af-9940-01554cfc64ac" providerId="ADAL" clId="{9393DADD-4252-41C9-B714-CD45DCD4A236}" dt="2023-10-03T06:54:30.337" v="416" actId="26606"/>
          <ac:spMkLst>
            <pc:docMk/>
            <pc:sldMk cId="2609867371" sldId="258"/>
            <ac:spMk id="9" creationId="{2B566528-1B12-4246-9431-5C2D7D081168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22" creationId="{C9B9F33B-F0CC-4410-85D0-1B957DF4351C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24" creationId="{55CB1B7E-4B0B-4E99-9560-9667270DA7A6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26" creationId="{C924DBCE-E731-4B22-8181-A39C1D86276C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28" creationId="{196DE3D2-178D-4017-842D-87C88CE92E13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32" creationId="{034ACCCC-54D4-4F78-9B85-4A34FEBAA995}"/>
          </ac:spMkLst>
        </pc:spChg>
        <pc:spChg chg="add del">
          <ac:chgData name="Gitte Seligmann Nielsen" userId="f986d084-00b8-46af-9940-01554cfc64ac" providerId="ADAL" clId="{9393DADD-4252-41C9-B714-CD45DCD4A236}" dt="2023-10-03T06:54:30.330" v="415" actId="26606"/>
          <ac:spMkLst>
            <pc:docMk/>
            <pc:sldMk cId="2609867371" sldId="258"/>
            <ac:spMk id="34" creationId="{72413CFE-8B8A-45C9-B7BA-CF49986D4818}"/>
          </ac:spMkLst>
        </pc:spChg>
        <pc:spChg chg="add">
          <ac:chgData name="Gitte Seligmann Nielsen" userId="f986d084-00b8-46af-9940-01554cfc64ac" providerId="ADAL" clId="{9393DADD-4252-41C9-B714-CD45DCD4A236}" dt="2023-10-03T06:54:30.337" v="416" actId="26606"/>
          <ac:spMkLst>
            <pc:docMk/>
            <pc:sldMk cId="2609867371" sldId="258"/>
            <ac:spMk id="36" creationId="{394842B0-684D-44CC-B4BC-D13331CFD290}"/>
          </ac:spMkLst>
        </pc:spChg>
        <pc:spChg chg="add">
          <ac:chgData name="Gitte Seligmann Nielsen" userId="f986d084-00b8-46af-9940-01554cfc64ac" providerId="ADAL" clId="{9393DADD-4252-41C9-B714-CD45DCD4A236}" dt="2023-10-03T06:54:30.337" v="416" actId="26606"/>
          <ac:spMkLst>
            <pc:docMk/>
            <pc:sldMk cId="2609867371" sldId="258"/>
            <ac:spMk id="37" creationId="{4C2A3DC3-F495-4B99-9FF3-3FB30D63235E}"/>
          </ac:spMkLst>
        </pc:spChg>
        <pc:grpChg chg="add del">
          <ac:chgData name="Gitte Seligmann Nielsen" userId="f986d084-00b8-46af-9940-01554cfc64ac" providerId="ADAL" clId="{9393DADD-4252-41C9-B714-CD45DCD4A236}" dt="2023-10-03T06:54:30.337" v="416" actId="26606"/>
          <ac:grpSpMkLst>
            <pc:docMk/>
            <pc:sldMk cId="2609867371" sldId="258"/>
            <ac:grpSpMk id="11" creationId="{FA366754-A2F4-475B-8217-AB06F5F15F36}"/>
          </ac:grpSpMkLst>
        </pc:grpChg>
        <pc:grpChg chg="add del">
          <ac:chgData name="Gitte Seligmann Nielsen" userId="f986d084-00b8-46af-9940-01554cfc64ac" providerId="ADAL" clId="{9393DADD-4252-41C9-B714-CD45DCD4A236}" dt="2023-10-03T06:54:30.337" v="416" actId="26606"/>
          <ac:grpSpMkLst>
            <pc:docMk/>
            <pc:sldMk cId="2609867371" sldId="258"/>
            <ac:grpSpMk id="15" creationId="{828A5161-06F1-46CF-8AD7-844680A59E13}"/>
          </ac:grpSpMkLst>
        </pc:grpChg>
        <pc:picChg chg="mod ord">
          <ac:chgData name="Gitte Seligmann Nielsen" userId="f986d084-00b8-46af-9940-01554cfc64ac" providerId="ADAL" clId="{9393DADD-4252-41C9-B714-CD45DCD4A236}" dt="2023-10-03T06:54:30.337" v="416" actId="26606"/>
          <ac:picMkLst>
            <pc:docMk/>
            <pc:sldMk cId="2609867371" sldId="258"/>
            <ac:picMk id="4" creationId="{319A4786-3B5B-6F47-7BD5-66A4FE081F48}"/>
          </ac:picMkLst>
        </pc:picChg>
        <pc:picChg chg="add mod">
          <ac:chgData name="Gitte Seligmann Nielsen" userId="f986d084-00b8-46af-9940-01554cfc64ac" providerId="ADAL" clId="{9393DADD-4252-41C9-B714-CD45DCD4A236}" dt="2023-10-03T06:54:30.337" v="416" actId="26606"/>
          <ac:picMkLst>
            <pc:docMk/>
            <pc:sldMk cId="2609867371" sldId="258"/>
            <ac:picMk id="5" creationId="{302A28C2-3C9E-E64B-9CF8-2247C077B55E}"/>
          </ac:picMkLst>
        </pc:picChg>
        <pc:cxnChg chg="add del">
          <ac:chgData name="Gitte Seligmann Nielsen" userId="f986d084-00b8-46af-9940-01554cfc64ac" providerId="ADAL" clId="{9393DADD-4252-41C9-B714-CD45DCD4A236}" dt="2023-10-03T06:54:30.330" v="415" actId="26606"/>
          <ac:cxnSpMkLst>
            <pc:docMk/>
            <pc:sldMk cId="2609867371" sldId="258"/>
            <ac:cxnSpMk id="30" creationId="{43621FD4-D14D-45D5-9A57-9A2DE5EA59C0}"/>
          </ac:cxnSpMkLst>
        </pc:cxnChg>
      </pc:sldChg>
      <pc:sldChg chg="modAnim">
        <pc:chgData name="Gitte Seligmann Nielsen" userId="f986d084-00b8-46af-9940-01554cfc64ac" providerId="ADAL" clId="{9393DADD-4252-41C9-B714-CD45DCD4A236}" dt="2023-10-03T06:46:10.342" v="5"/>
        <pc:sldMkLst>
          <pc:docMk/>
          <pc:sldMk cId="1270378754" sldId="259"/>
        </pc:sldMkLst>
      </pc:sldChg>
      <pc:sldChg chg="del">
        <pc:chgData name="Gitte Seligmann Nielsen" userId="f986d084-00b8-46af-9940-01554cfc64ac" providerId="ADAL" clId="{9393DADD-4252-41C9-B714-CD45DCD4A236}" dt="2023-10-03T06:45:16.691" v="3" actId="47"/>
        <pc:sldMkLst>
          <pc:docMk/>
          <pc:sldMk cId="2879895179" sldId="265"/>
        </pc:sldMkLst>
      </pc:sldChg>
      <pc:sldChg chg="del">
        <pc:chgData name="Gitte Seligmann Nielsen" userId="f986d084-00b8-46af-9940-01554cfc64ac" providerId="ADAL" clId="{9393DADD-4252-41C9-B714-CD45DCD4A236}" dt="2023-10-03T06:45:17.523" v="4" actId="47"/>
        <pc:sldMkLst>
          <pc:docMk/>
          <pc:sldMk cId="4170296976" sldId="267"/>
        </pc:sldMkLst>
      </pc:sldChg>
    </pc:docChg>
  </pc:docChgLst>
  <pc:docChgLst>
    <pc:chgData name="Gitte Seligmann Nielsen" userId="f986d084-00b8-46af-9940-01554cfc64ac" providerId="ADAL" clId="{311FE487-4678-4A80-8FAA-F024A4F77A40}"/>
    <pc:docChg chg="undo redo custSel addSld modSld sldOrd">
      <pc:chgData name="Gitte Seligmann Nielsen" userId="f986d084-00b8-46af-9940-01554cfc64ac" providerId="ADAL" clId="{311FE487-4678-4A80-8FAA-F024A4F77A40}" dt="2022-09-13T16:04:31.581" v="1416" actId="20577"/>
      <pc:docMkLst>
        <pc:docMk/>
      </pc:docMkLst>
      <pc:sldChg chg="modSp mod ord">
        <pc:chgData name="Gitte Seligmann Nielsen" userId="f986d084-00b8-46af-9940-01554cfc64ac" providerId="ADAL" clId="{311FE487-4678-4A80-8FAA-F024A4F77A40}" dt="2022-09-13T16:04:31.581" v="1416" actId="20577"/>
        <pc:sldMkLst>
          <pc:docMk/>
          <pc:sldMk cId="456825672" sldId="257"/>
        </pc:sldMkLst>
        <pc:spChg chg="mod">
          <ac:chgData name="Gitte Seligmann Nielsen" userId="f986d084-00b8-46af-9940-01554cfc64ac" providerId="ADAL" clId="{311FE487-4678-4A80-8FAA-F024A4F77A40}" dt="2022-09-13T16:04:31.581" v="1416" actId="20577"/>
          <ac:spMkLst>
            <pc:docMk/>
            <pc:sldMk cId="456825672" sldId="257"/>
            <ac:spMk id="2" creationId="{00000000-0000-0000-0000-000000000000}"/>
          </ac:spMkLst>
        </pc:spChg>
        <pc:spChg chg="mod">
          <ac:chgData name="Gitte Seligmann Nielsen" userId="f986d084-00b8-46af-9940-01554cfc64ac" providerId="ADAL" clId="{311FE487-4678-4A80-8FAA-F024A4F77A40}" dt="2022-09-13T15:41:05.787" v="52" actId="20577"/>
          <ac:spMkLst>
            <pc:docMk/>
            <pc:sldMk cId="456825672" sldId="257"/>
            <ac:spMk id="3" creationId="{00000000-0000-0000-0000-000000000000}"/>
          </ac:spMkLst>
        </pc:spChg>
      </pc:sldChg>
      <pc:sldChg chg="addSp modSp mod ord setBg modAnim">
        <pc:chgData name="Gitte Seligmann Nielsen" userId="f986d084-00b8-46af-9940-01554cfc64ac" providerId="ADAL" clId="{311FE487-4678-4A80-8FAA-F024A4F77A40}" dt="2022-09-13T16:03:55.526" v="1404" actId="26606"/>
        <pc:sldMkLst>
          <pc:docMk/>
          <pc:sldMk cId="2609867371" sldId="258"/>
        </pc:sldMkLst>
        <pc:spChg chg="mod">
          <ac:chgData name="Gitte Seligmann Nielsen" userId="f986d084-00b8-46af-9940-01554cfc64ac" providerId="ADAL" clId="{311FE487-4678-4A80-8FAA-F024A4F77A40}" dt="2022-09-13T16:03:55.526" v="1404" actId="26606"/>
          <ac:spMkLst>
            <pc:docMk/>
            <pc:sldMk cId="2609867371" sldId="258"/>
            <ac:spMk id="2" creationId="{00000000-0000-0000-0000-000000000000}"/>
          </ac:spMkLst>
        </pc:spChg>
        <pc:spChg chg="mod">
          <ac:chgData name="Gitte Seligmann Nielsen" userId="f986d084-00b8-46af-9940-01554cfc64ac" providerId="ADAL" clId="{311FE487-4678-4A80-8FAA-F024A4F77A40}" dt="2022-09-13T16:03:55.526" v="1404" actId="26606"/>
          <ac:spMkLst>
            <pc:docMk/>
            <pc:sldMk cId="2609867371" sldId="258"/>
            <ac:spMk id="3" creationId="{00000000-0000-0000-0000-000000000000}"/>
          </ac:spMkLst>
        </pc:spChg>
        <pc:spChg chg="add">
          <ac:chgData name="Gitte Seligmann Nielsen" userId="f986d084-00b8-46af-9940-01554cfc64ac" providerId="ADAL" clId="{311FE487-4678-4A80-8FAA-F024A4F77A40}" dt="2022-09-13T16:03:55.526" v="1404" actId="26606"/>
          <ac:spMkLst>
            <pc:docMk/>
            <pc:sldMk cId="2609867371" sldId="258"/>
            <ac:spMk id="9" creationId="{2B566528-1B12-4246-9431-5C2D7D081168}"/>
          </ac:spMkLst>
        </pc:spChg>
        <pc:grpChg chg="add">
          <ac:chgData name="Gitte Seligmann Nielsen" userId="f986d084-00b8-46af-9940-01554cfc64ac" providerId="ADAL" clId="{311FE487-4678-4A80-8FAA-F024A4F77A40}" dt="2022-09-13T16:03:55.526" v="1404" actId="26606"/>
          <ac:grpSpMkLst>
            <pc:docMk/>
            <pc:sldMk cId="2609867371" sldId="258"/>
            <ac:grpSpMk id="11" creationId="{FA366754-A2F4-475B-8217-AB06F5F15F36}"/>
          </ac:grpSpMkLst>
        </pc:grpChg>
        <pc:grpChg chg="add">
          <ac:chgData name="Gitte Seligmann Nielsen" userId="f986d084-00b8-46af-9940-01554cfc64ac" providerId="ADAL" clId="{311FE487-4678-4A80-8FAA-F024A4F77A40}" dt="2022-09-13T16:03:55.526" v="1404" actId="26606"/>
          <ac:grpSpMkLst>
            <pc:docMk/>
            <pc:sldMk cId="2609867371" sldId="258"/>
            <ac:grpSpMk id="15" creationId="{828A5161-06F1-46CF-8AD7-844680A59E13}"/>
          </ac:grpSpMkLst>
        </pc:grpChg>
        <pc:picChg chg="add mod">
          <ac:chgData name="Gitte Seligmann Nielsen" userId="f986d084-00b8-46af-9940-01554cfc64ac" providerId="ADAL" clId="{311FE487-4678-4A80-8FAA-F024A4F77A40}" dt="2022-09-13T16:03:55.526" v="1404" actId="26606"/>
          <ac:picMkLst>
            <pc:docMk/>
            <pc:sldMk cId="2609867371" sldId="258"/>
            <ac:picMk id="4" creationId="{319A4786-3B5B-6F47-7BD5-66A4FE081F48}"/>
          </ac:picMkLst>
        </pc:picChg>
      </pc:sldChg>
      <pc:sldChg chg="ord">
        <pc:chgData name="Gitte Seligmann Nielsen" userId="f986d084-00b8-46af-9940-01554cfc64ac" providerId="ADAL" clId="{311FE487-4678-4A80-8FAA-F024A4F77A40}" dt="2022-09-13T15:40:39.683" v="42"/>
        <pc:sldMkLst>
          <pc:docMk/>
          <pc:sldMk cId="1885050663" sldId="262"/>
        </pc:sldMkLst>
      </pc:sldChg>
      <pc:sldChg chg="addSp delSp modSp new mod setBg">
        <pc:chgData name="Gitte Seligmann Nielsen" userId="f986d084-00b8-46af-9940-01554cfc64ac" providerId="ADAL" clId="{311FE487-4678-4A80-8FAA-F024A4F77A40}" dt="2022-09-13T15:32:27.560" v="38" actId="20577"/>
        <pc:sldMkLst>
          <pc:docMk/>
          <pc:sldMk cId="4170296976" sldId="267"/>
        </pc:sldMkLst>
        <pc:spChg chg="mod">
          <ac:chgData name="Gitte Seligmann Nielsen" userId="f986d084-00b8-46af-9940-01554cfc64ac" providerId="ADAL" clId="{311FE487-4678-4A80-8FAA-F024A4F77A40}" dt="2022-09-13T15:32:27.560" v="38" actId="20577"/>
          <ac:spMkLst>
            <pc:docMk/>
            <pc:sldMk cId="4170296976" sldId="267"/>
            <ac:spMk id="2" creationId="{1CE1FE19-7F47-E79E-DA8B-8D5386EEF132}"/>
          </ac:spMkLst>
        </pc:spChg>
        <pc:spChg chg="del">
          <ac:chgData name="Gitte Seligmann Nielsen" userId="f986d084-00b8-46af-9940-01554cfc64ac" providerId="ADAL" clId="{311FE487-4678-4A80-8FAA-F024A4F77A40}" dt="2022-09-13T15:31:11.660" v="1"/>
          <ac:spMkLst>
            <pc:docMk/>
            <pc:sldMk cId="4170296976" sldId="267"/>
            <ac:spMk id="3" creationId="{9C8A60A0-7CAF-BD28-1B3F-ABD21221FD3F}"/>
          </ac:spMkLst>
        </pc:spChg>
        <pc:spChg chg="add">
          <ac:chgData name="Gitte Seligmann Nielsen" userId="f986d084-00b8-46af-9940-01554cfc64ac" providerId="ADAL" clId="{311FE487-4678-4A80-8FAA-F024A4F77A40}" dt="2022-09-13T15:31:47.894" v="3" actId="26606"/>
          <ac:spMkLst>
            <pc:docMk/>
            <pc:sldMk cId="4170296976" sldId="267"/>
            <ac:spMk id="10" creationId="{70BDD0CE-06A4-404B-8A13-580229C1C923}"/>
          </ac:spMkLst>
        </pc:spChg>
        <pc:spChg chg="add">
          <ac:chgData name="Gitte Seligmann Nielsen" userId="f986d084-00b8-46af-9940-01554cfc64ac" providerId="ADAL" clId="{311FE487-4678-4A80-8FAA-F024A4F77A40}" dt="2022-09-13T15:31:47.894" v="3" actId="26606"/>
          <ac:spMkLst>
            <pc:docMk/>
            <pc:sldMk cId="4170296976" sldId="267"/>
            <ac:spMk id="12" creationId="{EE9899FA-8881-472C-AA59-D08A89CA8AEF}"/>
          </ac:spMkLst>
        </pc:spChg>
        <pc:spChg chg="add">
          <ac:chgData name="Gitte Seligmann Nielsen" userId="f986d084-00b8-46af-9940-01554cfc64ac" providerId="ADAL" clId="{311FE487-4678-4A80-8FAA-F024A4F77A40}" dt="2022-09-13T15:31:47.894" v="3" actId="26606"/>
          <ac:spMkLst>
            <pc:docMk/>
            <pc:sldMk cId="4170296976" sldId="267"/>
            <ac:spMk id="14" creationId="{080B7D90-3DF1-4514-B26D-616BE35553C9}"/>
          </ac:spMkLst>
        </pc:spChg>
        <pc:picChg chg="add mod ord">
          <ac:chgData name="Gitte Seligmann Nielsen" userId="f986d084-00b8-46af-9940-01554cfc64ac" providerId="ADAL" clId="{311FE487-4678-4A80-8FAA-F024A4F77A40}" dt="2022-09-13T15:31:47.894" v="3" actId="26606"/>
          <ac:picMkLst>
            <pc:docMk/>
            <pc:sldMk cId="4170296976" sldId="267"/>
            <ac:picMk id="4" creationId="{122A510F-73D5-3A16-A4CD-8F0E0CA33DF7}"/>
          </ac:picMkLst>
        </pc:picChg>
        <pc:picChg chg="add mod">
          <ac:chgData name="Gitte Seligmann Nielsen" userId="f986d084-00b8-46af-9940-01554cfc64ac" providerId="ADAL" clId="{311FE487-4678-4A80-8FAA-F024A4F77A40}" dt="2022-09-13T15:31:47.894" v="3" actId="26606"/>
          <ac:picMkLst>
            <pc:docMk/>
            <pc:sldMk cId="4170296976" sldId="267"/>
            <ac:picMk id="5" creationId="{C8588023-136C-9B98-0DEC-32405F313AE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F7706-EA00-D14E-A375-821B2DE8E337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80AE5-8CCD-924B-A7B9-264F115D79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706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time_continue=100&amp;v=hTghEXKNj7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https</a:t>
            </a:r>
            <a:r>
              <a:rPr lang="da-DK" dirty="0"/>
              <a:t>://</a:t>
            </a:r>
            <a:r>
              <a:rPr lang="da-DK" dirty="0" err="1"/>
              <a:t>www.youtube.com</a:t>
            </a:r>
            <a:r>
              <a:rPr lang="da-DK" dirty="0"/>
              <a:t>/</a:t>
            </a:r>
            <a:r>
              <a:rPr lang="da-DK" dirty="0" err="1"/>
              <a:t>watch?v</a:t>
            </a:r>
            <a:r>
              <a:rPr lang="da-DK" dirty="0"/>
              <a:t>=4aN5TbGW5JA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80AE5-8CCD-924B-A7B9-264F115D792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5336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80AE5-8CCD-924B-A7B9-264F115D792D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6464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da-DK" u="sng" dirty="0">
                <a:hlinkClick r:id="rId3"/>
              </a:rPr>
              <a:t>https://www.youtube.com/watch?time_continue=100&amp;v=hTghEXKNj7g</a:t>
            </a:r>
            <a:r>
              <a:rPr lang="da-DK" dirty="0"/>
              <a:t>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80AE5-8CCD-924B-A7B9-264F115D792D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93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032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907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162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45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918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79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6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658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811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21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649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146C3-8328-4821-800E-B08311CE04A4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16B5C-C043-4867-9321-0B4ADD4D14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637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4aN5TbGW5JA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EjbL7zW-Wig?feature=oembed" TargetMode="External"/><Relationship Id="rId5" Type="http://schemas.openxmlformats.org/officeDocument/2006/relationships/hyperlink" Target="https://www.youtube.com/watch?v=EjbL7zW-Wig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1F434-AE96-E4D7-43CF-1DD300B08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F48F36C-C47F-2F9E-D02E-C9DD3ACDE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Pygmalion-effekten (el. Rosenthal-effekten) </a:t>
            </a:r>
            <a:endParaRPr lang="da-DK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224B652F-066C-C6D3-E2B2-246B31E3A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71234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Først et lille spil…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Kunne I mærke effekten af jeres rolle?</a:t>
            </a:r>
          </a:p>
          <a:p>
            <a:r>
              <a:rPr lang="da-DK" dirty="0"/>
              <a:t>Hvordan påvirkede det jer?</a:t>
            </a:r>
          </a:p>
          <a:p>
            <a:r>
              <a:rPr lang="da-DK" dirty="0"/>
              <a:t>Hvordan påvirkede det spillet?</a:t>
            </a:r>
          </a:p>
          <a:p>
            <a:endParaRPr lang="da-DK" dirty="0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C205EF4C-A7F8-29CE-C100-A1D73D696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26" r="-1" b="-1"/>
          <a:stretch/>
        </p:blipFill>
        <p:spPr>
          <a:xfrm>
            <a:off x="8035075" y="1641749"/>
            <a:ext cx="2611903" cy="453521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28299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9790C-E9CD-060F-6FE0-68AC1102F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E0DC984-D752-2546-BEB1-9C53D4D2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Pygmalion</a:t>
            </a:r>
            <a:r>
              <a:rPr lang="da-DK" dirty="0"/>
              <a:t>-effekten (el. Rosenthal-effekten) </a:t>
            </a:r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B1AA4B65-40B9-03C2-0408-5D72A6CC7FC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89808" y="1825625"/>
            <a:ext cx="3478384" cy="4351338"/>
          </a:xfrm>
          <a:prstGeom prst="rect">
            <a:avLst/>
          </a:prstGeo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6EC9681-7DA8-3F6E-5272-0EA20A036C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Hvad forstår man ved </a:t>
            </a:r>
            <a:r>
              <a:rPr lang="da-DK" dirty="0" err="1"/>
              <a:t>Pygmalion</a:t>
            </a:r>
            <a:r>
              <a:rPr lang="da-DK" dirty="0"/>
              <a:t>-effekten?</a:t>
            </a:r>
          </a:p>
          <a:p>
            <a:r>
              <a:rPr lang="da-DK" dirty="0"/>
              <a:t>Vores forventninger (positive eller negative) til andre mennesker påvirker deres præstationer. </a:t>
            </a:r>
          </a:p>
          <a:p>
            <a:r>
              <a:rPr lang="da-DK" dirty="0"/>
              <a:t>Sagt på en anden måde: Vores præstationer påvirkes af andre menneskers forventninger til os.</a:t>
            </a:r>
          </a:p>
        </p:txBody>
      </p:sp>
    </p:spTree>
    <p:extLst>
      <p:ext uri="{BB962C8B-B14F-4D97-AF65-F5344CB8AC3E}">
        <p14:creationId xmlns:p14="http://schemas.microsoft.com/office/powerpoint/2010/main" val="288738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E8DF1-AC37-B604-A130-A30240287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FD17116-F235-5299-BB56-DBAE2A88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Pygmalion</a:t>
            </a:r>
            <a:r>
              <a:rPr lang="da-DK" dirty="0"/>
              <a:t>-effekten (el. Rosenthal-effekten) </a:t>
            </a:r>
          </a:p>
        </p:txBody>
      </p:sp>
      <p:pic>
        <p:nvPicPr>
          <p:cNvPr id="9" name="Onlinemedier 8" descr="The Pygmalion Effect">
            <a:hlinkClick r:id="" action="ppaction://media"/>
            <a:extLst>
              <a:ext uri="{FF2B5EF4-FFF2-40B4-BE49-F238E27FC236}">
                <a16:creationId xmlns:a16="http://schemas.microsoft.com/office/drawing/2014/main" id="{1847B8EE-5119-CB71-FED1-E2EA4DD38CFD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95179" y="1416632"/>
            <a:ext cx="8801641" cy="4973264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37C6F6B3-417B-7E3F-1D65-AC7B7AD1FD27}"/>
              </a:ext>
            </a:extLst>
          </p:cNvPr>
          <p:cNvSpPr txBox="1"/>
          <p:nvPr/>
        </p:nvSpPr>
        <p:spPr>
          <a:xfrm>
            <a:off x="3047999" y="6492875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dirty="0" err="1"/>
              <a:t>https</a:t>
            </a:r>
            <a:r>
              <a:rPr lang="da-DK" sz="1400" dirty="0"/>
              <a:t>://</a:t>
            </a:r>
            <a:r>
              <a:rPr lang="da-DK" sz="1400" dirty="0" err="1"/>
              <a:t>youtu.be</a:t>
            </a:r>
            <a:r>
              <a:rPr lang="da-DK" sz="1400" dirty="0"/>
              <a:t>/4aN5TbGW5JA?si=kjTBKVdA9FrV-5Hr</a:t>
            </a:r>
          </a:p>
        </p:txBody>
      </p:sp>
    </p:spTree>
    <p:extLst>
      <p:ext uri="{BB962C8B-B14F-4D97-AF65-F5344CB8AC3E}">
        <p14:creationId xmlns:p14="http://schemas.microsoft.com/office/powerpoint/2010/main" val="409977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Snak med din sidemand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5926627" cy="4351338"/>
          </a:xfrm>
        </p:spPr>
        <p:txBody>
          <a:bodyPr>
            <a:normAutofit/>
          </a:bodyPr>
          <a:lstStyle/>
          <a:p>
            <a:r>
              <a:rPr lang="da-DK" sz="2000" dirty="0"/>
              <a:t>Hvad er jeres umiddelbare tanker om </a:t>
            </a:r>
            <a:r>
              <a:rPr lang="da-DK" sz="2000" dirty="0" err="1"/>
              <a:t>Pygmalion</a:t>
            </a:r>
            <a:r>
              <a:rPr lang="da-DK" sz="2000" dirty="0"/>
              <a:t>-effekten – er det overraskende, eller er det forventeligt?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Kender I til </a:t>
            </a:r>
            <a:r>
              <a:rPr lang="da-DK" sz="2000" dirty="0" err="1"/>
              <a:t>Pygmalion</a:t>
            </a:r>
            <a:r>
              <a:rPr lang="da-DK" sz="2000" dirty="0"/>
              <a:t>-effekten - i skolesammenhæng eller måske i andre sammenhænge?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Hvordan kan man forklare, hvad der sker i Rosenthals skoleeksperiment? Hvordan går det til, at børnene bliver klogere, bare fordi læreren tror, de er klogere?</a:t>
            </a:r>
            <a:br>
              <a:rPr lang="da-DK" sz="2000" dirty="0"/>
            </a:br>
            <a:r>
              <a:rPr lang="da-DK" sz="2000" dirty="0"/>
              <a:t> </a:t>
            </a:r>
          </a:p>
          <a:p>
            <a:r>
              <a:rPr lang="da-DK" sz="2000" dirty="0"/>
              <a:t>Hvad siger Rosenthal selv? Læg mærke til de fire faktorer, han nævner.</a:t>
            </a:r>
          </a:p>
          <a:p>
            <a:endParaRPr lang="da-DK" sz="2000" dirty="0"/>
          </a:p>
          <a:p>
            <a:endParaRPr lang="da-DK" sz="2000" dirty="0"/>
          </a:p>
        </p:txBody>
      </p:sp>
      <p:pic>
        <p:nvPicPr>
          <p:cNvPr id="1026" name="Picture 2" descr="What Is the Pygmalion Effect? | Definition &amp; Examples">
            <a:extLst>
              <a:ext uri="{FF2B5EF4-FFF2-40B4-BE49-F238E27FC236}">
                <a16:creationId xmlns:a16="http://schemas.microsoft.com/office/drawing/2014/main" id="{075B5E39-9AEB-B41F-8A33-77EAED412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827" y="1690688"/>
            <a:ext cx="5427173" cy="369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37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E8DF1-AC37-B604-A130-A30240287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FD17116-F235-5299-BB56-DBAE2A88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Pygmalion</a:t>
            </a:r>
            <a:r>
              <a:rPr lang="da-DK" dirty="0"/>
              <a:t>-effekten (el. Rosenthal-effekten) </a:t>
            </a:r>
          </a:p>
        </p:txBody>
      </p:sp>
      <p:pic>
        <p:nvPicPr>
          <p:cNvPr id="5" name="Onlinemedier 4" descr="The Pygmalion Effect: Robert Rosenthal's Study on the Power of Positive Expectations">
            <a:hlinkClick r:id="" action="ppaction://media"/>
            <a:extLst>
              <a:ext uri="{FF2B5EF4-FFF2-40B4-BE49-F238E27FC236}">
                <a16:creationId xmlns:a16="http://schemas.microsoft.com/office/drawing/2014/main" id="{F361E6F5-F594-277A-E1FA-A5223B417844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60918" y="1395657"/>
            <a:ext cx="8839523" cy="4993897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93E65378-F6E5-6FA3-6831-AB3F5FA82566}"/>
              </a:ext>
            </a:extLst>
          </p:cNvPr>
          <p:cNvSpPr txBox="1"/>
          <p:nvPr/>
        </p:nvSpPr>
        <p:spPr>
          <a:xfrm>
            <a:off x="2632680" y="638955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dirty="0">
                <a:hlinkClick r:id="rId5"/>
              </a:rPr>
              <a:t>https://www.youtube.com/watch?v=EjbL7zW-Wig</a:t>
            </a:r>
            <a:br>
              <a:rPr lang="da-DK" sz="1400" dirty="0"/>
            </a:br>
            <a:r>
              <a:rPr lang="da-DK" sz="1400" dirty="0"/>
              <a:t>(1:23-)</a:t>
            </a:r>
          </a:p>
        </p:txBody>
      </p:sp>
    </p:spTree>
    <p:extLst>
      <p:ext uri="{BB962C8B-B14F-4D97-AF65-F5344CB8AC3E}">
        <p14:creationId xmlns:p14="http://schemas.microsoft.com/office/powerpoint/2010/main" val="316675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456FE-0D29-4D41-A615-4CF64E6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Rosenthals to eksperimenter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FF7B6E-3F54-47A8-A301-CFF78735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152698" cy="4351338"/>
          </a:xfrm>
        </p:spPr>
        <p:txBody>
          <a:bodyPr>
            <a:normAutofit lnSpcReduction="10000"/>
          </a:bodyPr>
          <a:lstStyle/>
          <a:p>
            <a:r>
              <a:rPr lang="da-DK" sz="2200" dirty="0"/>
              <a:t>Rosenthal lavede to forskellige eksperimenter – rotte-eksperimentet og skoleeksperimentet. </a:t>
            </a:r>
          </a:p>
          <a:p>
            <a:r>
              <a:rPr lang="da-DK" sz="2200" dirty="0"/>
              <a:t>Den ene halvdel af klassen får nu tildelt den ene undersøgelse, den anden halvdel af klassen den anden. </a:t>
            </a:r>
          </a:p>
          <a:p>
            <a:r>
              <a:rPr lang="da-DK" sz="2200" dirty="0"/>
              <a:t>Forbered jer på en mundtlig præsentation af eksperimentet – hvordan blev det lavet, hvem deltog, hvad gjorde de, hvad var resultatet?</a:t>
            </a:r>
          </a:p>
          <a:p>
            <a:r>
              <a:rPr lang="da-DK" sz="2200" dirty="0"/>
              <a:t>Bagefter præsenterer I for en kammerat, som har arbejdet med den anden undersøgelse.</a:t>
            </a:r>
          </a:p>
          <a:p>
            <a:pPr marL="0" indent="0">
              <a:buNone/>
            </a:pPr>
            <a:endParaRPr lang="da-DK" sz="2200" dirty="0"/>
          </a:p>
        </p:txBody>
      </p:sp>
      <p:pic>
        <p:nvPicPr>
          <p:cNvPr id="2050" name="Picture 2" descr="The Pygmalion Effect - Sprouts - Learning Videos - Social Sciences">
            <a:extLst>
              <a:ext uri="{FF2B5EF4-FFF2-40B4-BE49-F238E27FC236}">
                <a16:creationId xmlns:a16="http://schemas.microsoft.com/office/drawing/2014/main" id="{97BD5188-836E-92C6-41D6-1595E4D04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57463"/>
            <a:ext cx="5900066" cy="331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57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303</Words>
  <Application>Microsoft Macintosh PowerPoint</Application>
  <PresentationFormat>Widescreen</PresentationFormat>
  <Paragraphs>29</Paragraphs>
  <Slides>6</Slides>
  <Notes>3</Notes>
  <HiddenSlides>0</HiddenSlides>
  <MMClips>2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Office-tema</vt:lpstr>
      <vt:lpstr>Pygmalion-effekten (el. Rosenthal-effekten) </vt:lpstr>
      <vt:lpstr>Pygmalion-effekten (el. Rosenthal-effekten) </vt:lpstr>
      <vt:lpstr>Pygmalion-effekten (el. Rosenthal-effekten) </vt:lpstr>
      <vt:lpstr>Snak med din sidemand</vt:lpstr>
      <vt:lpstr>Pygmalion-effekten (el. Rosenthal-effekten) </vt:lpstr>
      <vt:lpstr>Rosenthals to eksperimenter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Sidste gang: fikseret eller dynamisk mindset?</dc:title>
  <dc:creator>Gitte Seligmann Nielsen</dc:creator>
  <cp:lastModifiedBy>Esben Høgh Dahlgaard</cp:lastModifiedBy>
  <cp:revision>6</cp:revision>
  <dcterms:created xsi:type="dcterms:W3CDTF">2020-09-20T18:32:50Z</dcterms:created>
  <dcterms:modified xsi:type="dcterms:W3CDTF">2025-10-04T18:04:50Z</dcterms:modified>
</cp:coreProperties>
</file>