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5" r:id="rId4"/>
    <p:sldId id="261" r:id="rId5"/>
    <p:sldId id="277" r:id="rId6"/>
    <p:sldId id="278" r:id="rId7"/>
    <p:sldId id="260" r:id="rId8"/>
    <p:sldId id="280" r:id="rId9"/>
    <p:sldId id="263" r:id="rId10"/>
    <p:sldId id="264" r:id="rId11"/>
    <p:sldId id="282" r:id="rId12"/>
    <p:sldId id="281"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E5F74-F769-483B-8E8B-6F6C0A234D68}" v="508" dt="2023-09-29T08:15:01.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2" d="100"/>
          <a:sy n="122" d="100"/>
        </p:scale>
        <p:origin x="24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tte Seligmann Nielsen" userId="f986d084-00b8-46af-9940-01554cfc64ac" providerId="ADAL" clId="{85BE5F74-F769-483B-8E8B-6F6C0A234D68}"/>
    <pc:docChg chg="undo custSel addSld delSld modSld sldOrd">
      <pc:chgData name="Gitte Seligmann Nielsen" userId="f986d084-00b8-46af-9940-01554cfc64ac" providerId="ADAL" clId="{85BE5F74-F769-483B-8E8B-6F6C0A234D68}" dt="2023-09-29T08:15:05.295" v="1121" actId="26606"/>
      <pc:docMkLst>
        <pc:docMk/>
      </pc:docMkLst>
      <pc:sldChg chg="ord">
        <pc:chgData name="Gitte Seligmann Nielsen" userId="f986d084-00b8-46af-9940-01554cfc64ac" providerId="ADAL" clId="{85BE5F74-F769-483B-8E8B-6F6C0A234D68}" dt="2023-09-28T18:51:08.394" v="2"/>
        <pc:sldMkLst>
          <pc:docMk/>
          <pc:sldMk cId="1937041961" sldId="258"/>
        </pc:sldMkLst>
      </pc:sldChg>
      <pc:sldChg chg="modSp mod">
        <pc:chgData name="Gitte Seligmann Nielsen" userId="f986d084-00b8-46af-9940-01554cfc64ac" providerId="ADAL" clId="{85BE5F74-F769-483B-8E8B-6F6C0A234D68}" dt="2023-09-28T19:04:05.034" v="465" actId="20577"/>
        <pc:sldMkLst>
          <pc:docMk/>
          <pc:sldMk cId="3081755545" sldId="259"/>
        </pc:sldMkLst>
        <pc:spChg chg="mod">
          <ac:chgData name="Gitte Seligmann Nielsen" userId="f986d084-00b8-46af-9940-01554cfc64ac" providerId="ADAL" clId="{85BE5F74-F769-483B-8E8B-6F6C0A234D68}" dt="2023-09-28T19:04:05.034" v="465" actId="20577"/>
          <ac:spMkLst>
            <pc:docMk/>
            <pc:sldMk cId="3081755545" sldId="259"/>
            <ac:spMk id="4" creationId="{00000000-0000-0000-0000-000000000000}"/>
          </ac:spMkLst>
        </pc:spChg>
      </pc:sldChg>
      <pc:sldChg chg="addSp modSp mod setBg modAnim">
        <pc:chgData name="Gitte Seligmann Nielsen" userId="f986d084-00b8-46af-9940-01554cfc64ac" providerId="ADAL" clId="{85BE5F74-F769-483B-8E8B-6F6C0A234D68}" dt="2023-09-29T08:12:05.150" v="865" actId="20577"/>
        <pc:sldMkLst>
          <pc:docMk/>
          <pc:sldMk cId="2460848978" sldId="261"/>
        </pc:sldMkLst>
        <pc:spChg chg="mod">
          <ac:chgData name="Gitte Seligmann Nielsen" userId="f986d084-00b8-46af-9940-01554cfc64ac" providerId="ADAL" clId="{85BE5F74-F769-483B-8E8B-6F6C0A234D68}" dt="2023-09-29T05:31:56.399" v="797" actId="26606"/>
          <ac:spMkLst>
            <pc:docMk/>
            <pc:sldMk cId="2460848978" sldId="261"/>
            <ac:spMk id="2" creationId="{00000000-0000-0000-0000-000000000000}"/>
          </ac:spMkLst>
        </pc:spChg>
        <pc:spChg chg="mod ord">
          <ac:chgData name="Gitte Seligmann Nielsen" userId="f986d084-00b8-46af-9940-01554cfc64ac" providerId="ADAL" clId="{85BE5F74-F769-483B-8E8B-6F6C0A234D68}" dt="2023-09-29T08:12:05.150" v="865" actId="20577"/>
          <ac:spMkLst>
            <pc:docMk/>
            <pc:sldMk cId="2460848978" sldId="261"/>
            <ac:spMk id="3" creationId="{00000000-0000-0000-0000-000000000000}"/>
          </ac:spMkLst>
        </pc:spChg>
        <pc:picChg chg="add mod">
          <ac:chgData name="Gitte Seligmann Nielsen" userId="f986d084-00b8-46af-9940-01554cfc64ac" providerId="ADAL" clId="{85BE5F74-F769-483B-8E8B-6F6C0A234D68}" dt="2023-09-29T05:31:56.399" v="797" actId="26606"/>
          <ac:picMkLst>
            <pc:docMk/>
            <pc:sldMk cId="2460848978" sldId="261"/>
            <ac:picMk id="4" creationId="{197EDC0F-07FD-9378-7E1D-38EC922D3A03}"/>
          </ac:picMkLst>
        </pc:picChg>
        <pc:cxnChg chg="add">
          <ac:chgData name="Gitte Seligmann Nielsen" userId="f986d084-00b8-46af-9940-01554cfc64ac" providerId="ADAL" clId="{85BE5F74-F769-483B-8E8B-6F6C0A234D68}" dt="2023-09-29T05:31:56.399" v="797" actId="26606"/>
          <ac:cxnSpMkLst>
            <pc:docMk/>
            <pc:sldMk cId="2460848978" sldId="261"/>
            <ac:cxnSpMk id="9" creationId="{1503BFE4-729B-D9D0-C17B-501E6AF1127A}"/>
          </ac:cxnSpMkLst>
        </pc:cxnChg>
      </pc:sldChg>
      <pc:sldChg chg="modSp del">
        <pc:chgData name="Gitte Seligmann Nielsen" userId="f986d084-00b8-46af-9940-01554cfc64ac" providerId="ADAL" clId="{85BE5F74-F769-483B-8E8B-6F6C0A234D68}" dt="2023-09-28T19:07:57.623" v="702" actId="47"/>
        <pc:sldMkLst>
          <pc:docMk/>
          <pc:sldMk cId="19665296" sldId="262"/>
        </pc:sldMkLst>
        <pc:spChg chg="mod">
          <ac:chgData name="Gitte Seligmann Nielsen" userId="f986d084-00b8-46af-9940-01554cfc64ac" providerId="ADAL" clId="{85BE5F74-F769-483B-8E8B-6F6C0A234D68}" dt="2023-09-28T19:07:53.606" v="701" actId="6549"/>
          <ac:spMkLst>
            <pc:docMk/>
            <pc:sldMk cId="19665296" sldId="262"/>
            <ac:spMk id="3" creationId="{00000000-0000-0000-0000-000000000000}"/>
          </ac:spMkLst>
        </pc:spChg>
      </pc:sldChg>
      <pc:sldChg chg="addSp modSp mod setBg">
        <pc:chgData name="Gitte Seligmann Nielsen" userId="f986d084-00b8-46af-9940-01554cfc64ac" providerId="ADAL" clId="{85BE5F74-F769-483B-8E8B-6F6C0A234D68}" dt="2023-09-29T05:30:16.395" v="795" actId="26606"/>
        <pc:sldMkLst>
          <pc:docMk/>
          <pc:sldMk cId="1377768982" sldId="263"/>
        </pc:sldMkLst>
        <pc:spChg chg="mod">
          <ac:chgData name="Gitte Seligmann Nielsen" userId="f986d084-00b8-46af-9940-01554cfc64ac" providerId="ADAL" clId="{85BE5F74-F769-483B-8E8B-6F6C0A234D68}" dt="2023-09-29T05:30:16.395" v="795" actId="26606"/>
          <ac:spMkLst>
            <pc:docMk/>
            <pc:sldMk cId="1377768982" sldId="263"/>
            <ac:spMk id="2" creationId="{00000000-0000-0000-0000-000000000000}"/>
          </ac:spMkLst>
        </pc:spChg>
        <pc:spChg chg="mod ord">
          <ac:chgData name="Gitte Seligmann Nielsen" userId="f986d084-00b8-46af-9940-01554cfc64ac" providerId="ADAL" clId="{85BE5F74-F769-483B-8E8B-6F6C0A234D68}" dt="2023-09-29T05:30:16.395" v="795" actId="26606"/>
          <ac:spMkLst>
            <pc:docMk/>
            <pc:sldMk cId="1377768982" sldId="263"/>
            <ac:spMk id="3" creationId="{00000000-0000-0000-0000-000000000000}"/>
          </ac:spMkLst>
        </pc:spChg>
        <pc:spChg chg="add">
          <ac:chgData name="Gitte Seligmann Nielsen" userId="f986d084-00b8-46af-9940-01554cfc64ac" providerId="ADAL" clId="{85BE5F74-F769-483B-8E8B-6F6C0A234D68}" dt="2023-09-29T05:30:16.395" v="795" actId="26606"/>
          <ac:spMkLst>
            <pc:docMk/>
            <pc:sldMk cId="1377768982" sldId="263"/>
            <ac:spMk id="11" creationId="{114C78B5-EC6B-4A39-8860-705100867457}"/>
          </ac:spMkLst>
        </pc:spChg>
        <pc:grpChg chg="add">
          <ac:chgData name="Gitte Seligmann Nielsen" userId="f986d084-00b8-46af-9940-01554cfc64ac" providerId="ADAL" clId="{85BE5F74-F769-483B-8E8B-6F6C0A234D68}" dt="2023-09-29T05:30:16.395" v="795" actId="26606"/>
          <ac:grpSpMkLst>
            <pc:docMk/>
            <pc:sldMk cId="1377768982" sldId="263"/>
            <ac:grpSpMk id="13" creationId="{A50943B0-FDF7-4C2C-B784-9208C945A8C3}"/>
          </ac:grpSpMkLst>
        </pc:grpChg>
        <pc:picChg chg="add mod">
          <ac:chgData name="Gitte Seligmann Nielsen" userId="f986d084-00b8-46af-9940-01554cfc64ac" providerId="ADAL" clId="{85BE5F74-F769-483B-8E8B-6F6C0A234D68}" dt="2023-09-29T05:30:16.395" v="795" actId="26606"/>
          <ac:picMkLst>
            <pc:docMk/>
            <pc:sldMk cId="1377768982" sldId="263"/>
            <ac:picMk id="4" creationId="{0E89168D-D684-5B98-FA4C-033F5EFA9AF5}"/>
          </ac:picMkLst>
        </pc:picChg>
        <pc:picChg chg="add mod ord">
          <ac:chgData name="Gitte Seligmann Nielsen" userId="f986d084-00b8-46af-9940-01554cfc64ac" providerId="ADAL" clId="{85BE5F74-F769-483B-8E8B-6F6C0A234D68}" dt="2023-09-29T05:30:16.395" v="795" actId="26606"/>
          <ac:picMkLst>
            <pc:docMk/>
            <pc:sldMk cId="1377768982" sldId="263"/>
            <ac:picMk id="5" creationId="{CD45483D-F525-64F1-3ECC-D7058655D376}"/>
          </ac:picMkLst>
        </pc:picChg>
        <pc:picChg chg="add mod">
          <ac:chgData name="Gitte Seligmann Nielsen" userId="f986d084-00b8-46af-9940-01554cfc64ac" providerId="ADAL" clId="{85BE5F74-F769-483B-8E8B-6F6C0A234D68}" dt="2023-09-29T05:30:16.395" v="795" actId="26606"/>
          <ac:picMkLst>
            <pc:docMk/>
            <pc:sldMk cId="1377768982" sldId="263"/>
            <ac:picMk id="6" creationId="{61C9F6B3-9709-8931-44F1-C7AEEE51C8F4}"/>
          </ac:picMkLst>
        </pc:picChg>
      </pc:sldChg>
      <pc:sldChg chg="modSp">
        <pc:chgData name="Gitte Seligmann Nielsen" userId="f986d084-00b8-46af-9940-01554cfc64ac" providerId="ADAL" clId="{85BE5F74-F769-483B-8E8B-6F6C0A234D68}" dt="2023-09-29T08:13:54.778" v="1075" actId="20577"/>
        <pc:sldMkLst>
          <pc:docMk/>
          <pc:sldMk cId="740103842" sldId="264"/>
        </pc:sldMkLst>
        <pc:spChg chg="mod">
          <ac:chgData name="Gitte Seligmann Nielsen" userId="f986d084-00b8-46af-9940-01554cfc64ac" providerId="ADAL" clId="{85BE5F74-F769-483B-8E8B-6F6C0A234D68}" dt="2023-09-29T08:13:54.778" v="1075" actId="20577"/>
          <ac:spMkLst>
            <pc:docMk/>
            <pc:sldMk cId="740103842" sldId="264"/>
            <ac:spMk id="3" creationId="{00000000-0000-0000-0000-000000000000}"/>
          </ac:spMkLst>
        </pc:spChg>
      </pc:sldChg>
      <pc:sldChg chg="del">
        <pc:chgData name="Gitte Seligmann Nielsen" userId="f986d084-00b8-46af-9940-01554cfc64ac" providerId="ADAL" clId="{85BE5F74-F769-483B-8E8B-6F6C0A234D68}" dt="2023-09-28T19:01:17.338" v="270" actId="47"/>
        <pc:sldMkLst>
          <pc:docMk/>
          <pc:sldMk cId="2879895179" sldId="265"/>
        </pc:sldMkLst>
      </pc:sldChg>
      <pc:sldChg chg="del">
        <pc:chgData name="Gitte Seligmann Nielsen" userId="f986d084-00b8-46af-9940-01554cfc64ac" providerId="ADAL" clId="{85BE5F74-F769-483B-8E8B-6F6C0A234D68}" dt="2023-09-28T19:01:19.088" v="271" actId="47"/>
        <pc:sldMkLst>
          <pc:docMk/>
          <pc:sldMk cId="3369847824" sldId="266"/>
        </pc:sldMkLst>
      </pc:sldChg>
      <pc:sldChg chg="addSp delSp modSp new mod setBg">
        <pc:chgData name="Gitte Seligmann Nielsen" userId="f986d084-00b8-46af-9940-01554cfc64ac" providerId="ADAL" clId="{85BE5F74-F769-483B-8E8B-6F6C0A234D68}" dt="2023-09-28T18:52:08.227" v="38" actId="26606"/>
        <pc:sldMkLst>
          <pc:docMk/>
          <pc:sldMk cId="881715597" sldId="267"/>
        </pc:sldMkLst>
        <pc:spChg chg="mod">
          <ac:chgData name="Gitte Seligmann Nielsen" userId="f986d084-00b8-46af-9940-01554cfc64ac" providerId="ADAL" clId="{85BE5F74-F769-483B-8E8B-6F6C0A234D68}" dt="2023-09-28T18:52:08.227" v="38" actId="26606"/>
          <ac:spMkLst>
            <pc:docMk/>
            <pc:sldMk cId="881715597" sldId="267"/>
            <ac:spMk id="2" creationId="{B292CFC6-36EC-89D6-08DA-E8D26A3AA95C}"/>
          </ac:spMkLst>
        </pc:spChg>
        <pc:spChg chg="add del">
          <ac:chgData name="Gitte Seligmann Nielsen" userId="f986d084-00b8-46af-9940-01554cfc64ac" providerId="ADAL" clId="{85BE5F74-F769-483B-8E8B-6F6C0A234D68}" dt="2023-09-28T18:51:52.521" v="37"/>
          <ac:spMkLst>
            <pc:docMk/>
            <pc:sldMk cId="881715597" sldId="267"/>
            <ac:spMk id="3" creationId="{6117BE05-0EE5-3D28-1B5F-502C78898677}"/>
          </ac:spMkLst>
        </pc:spChg>
        <pc:spChg chg="add">
          <ac:chgData name="Gitte Seligmann Nielsen" userId="f986d084-00b8-46af-9940-01554cfc64ac" providerId="ADAL" clId="{85BE5F74-F769-483B-8E8B-6F6C0A234D68}" dt="2023-09-28T18:52:08.227" v="38" actId="26606"/>
          <ac:spMkLst>
            <pc:docMk/>
            <pc:sldMk cId="881715597" sldId="267"/>
            <ac:spMk id="11" creationId="{9B7AD9F6-8CE7-4299-8FC6-328F4DCD3FF9}"/>
          </ac:spMkLst>
        </pc:spChg>
        <pc:spChg chg="add">
          <ac:chgData name="Gitte Seligmann Nielsen" userId="f986d084-00b8-46af-9940-01554cfc64ac" providerId="ADAL" clId="{85BE5F74-F769-483B-8E8B-6F6C0A234D68}" dt="2023-09-28T18:52:08.227" v="38" actId="26606"/>
          <ac:spMkLst>
            <pc:docMk/>
            <pc:sldMk cId="881715597" sldId="267"/>
            <ac:spMk id="13" creationId="{F49775AF-8896-43EE-92C6-83497D6DC56F}"/>
          </ac:spMkLst>
        </pc:spChg>
        <pc:picChg chg="add del mod ord">
          <ac:chgData name="Gitte Seligmann Nielsen" userId="f986d084-00b8-46af-9940-01554cfc64ac" providerId="ADAL" clId="{85BE5F74-F769-483B-8E8B-6F6C0A234D68}" dt="2023-09-28T18:51:32.527" v="36" actId="22"/>
          <ac:picMkLst>
            <pc:docMk/>
            <pc:sldMk cId="881715597" sldId="267"/>
            <ac:picMk id="5" creationId="{1036723A-3D20-EFC1-8BBE-B8EF477E1EC3}"/>
          </ac:picMkLst>
        </pc:picChg>
        <pc:picChg chg="add mod">
          <ac:chgData name="Gitte Seligmann Nielsen" userId="f986d084-00b8-46af-9940-01554cfc64ac" providerId="ADAL" clId="{85BE5F74-F769-483B-8E8B-6F6C0A234D68}" dt="2023-09-28T18:52:08.227" v="38" actId="26606"/>
          <ac:picMkLst>
            <pc:docMk/>
            <pc:sldMk cId="881715597" sldId="267"/>
            <ac:picMk id="6" creationId="{0A8A0E11-524C-8C02-E479-E69C073CD27A}"/>
          </ac:picMkLst>
        </pc:picChg>
      </pc:sldChg>
      <pc:sldChg chg="addSp delSp modSp new mod setBg">
        <pc:chgData name="Gitte Seligmann Nielsen" userId="f986d084-00b8-46af-9940-01554cfc64ac" providerId="ADAL" clId="{85BE5F74-F769-483B-8E8B-6F6C0A234D68}" dt="2023-09-28T18:53:16.546" v="65" actId="26606"/>
        <pc:sldMkLst>
          <pc:docMk/>
          <pc:sldMk cId="2980785839" sldId="268"/>
        </pc:sldMkLst>
        <pc:spChg chg="mod">
          <ac:chgData name="Gitte Seligmann Nielsen" userId="f986d084-00b8-46af-9940-01554cfc64ac" providerId="ADAL" clId="{85BE5F74-F769-483B-8E8B-6F6C0A234D68}" dt="2023-09-28T18:53:16.546" v="65" actId="26606"/>
          <ac:spMkLst>
            <pc:docMk/>
            <pc:sldMk cId="2980785839" sldId="268"/>
            <ac:spMk id="2" creationId="{DB897216-9430-F851-EB94-5BEBA2EF1F91}"/>
          </ac:spMkLst>
        </pc:spChg>
        <pc:spChg chg="del">
          <ac:chgData name="Gitte Seligmann Nielsen" userId="f986d084-00b8-46af-9940-01554cfc64ac" providerId="ADAL" clId="{85BE5F74-F769-483B-8E8B-6F6C0A234D68}" dt="2023-09-28T18:53:09.426" v="64"/>
          <ac:spMkLst>
            <pc:docMk/>
            <pc:sldMk cId="2980785839" sldId="268"/>
            <ac:spMk id="3" creationId="{DC7C9FA5-17A0-09BE-D1A3-593F6418423A}"/>
          </ac:spMkLst>
        </pc:spChg>
        <pc:spChg chg="add">
          <ac:chgData name="Gitte Seligmann Nielsen" userId="f986d084-00b8-46af-9940-01554cfc64ac" providerId="ADAL" clId="{85BE5F74-F769-483B-8E8B-6F6C0A234D68}" dt="2023-09-28T18:53:16.546" v="65" actId="26606"/>
          <ac:spMkLst>
            <pc:docMk/>
            <pc:sldMk cId="2980785839" sldId="268"/>
            <ac:spMk id="1031" creationId="{16C5FA50-8D52-4617-AF91-5C7B1C8352F1}"/>
          </ac:spMkLst>
        </pc:spChg>
        <pc:spChg chg="add">
          <ac:chgData name="Gitte Seligmann Nielsen" userId="f986d084-00b8-46af-9940-01554cfc64ac" providerId="ADAL" clId="{85BE5F74-F769-483B-8E8B-6F6C0A234D68}" dt="2023-09-28T18:53:16.546" v="65" actId="26606"/>
          <ac:spMkLst>
            <pc:docMk/>
            <pc:sldMk cId="2980785839" sldId="268"/>
            <ac:spMk id="1033" creationId="{E223798C-12AD-4B0C-A50C-D676347D67CF}"/>
          </ac:spMkLst>
        </pc:spChg>
        <pc:picChg chg="add mod">
          <ac:chgData name="Gitte Seligmann Nielsen" userId="f986d084-00b8-46af-9940-01554cfc64ac" providerId="ADAL" clId="{85BE5F74-F769-483B-8E8B-6F6C0A234D68}" dt="2023-09-28T18:53:16.546" v="65" actId="26606"/>
          <ac:picMkLst>
            <pc:docMk/>
            <pc:sldMk cId="2980785839" sldId="268"/>
            <ac:picMk id="1026" creationId="{9A651292-D55B-1963-2914-1313BB03F801}"/>
          </ac:picMkLst>
        </pc:picChg>
      </pc:sldChg>
      <pc:sldChg chg="addSp delSp modSp new mod setBg">
        <pc:chgData name="Gitte Seligmann Nielsen" userId="f986d084-00b8-46af-9940-01554cfc64ac" providerId="ADAL" clId="{85BE5F74-F769-483B-8E8B-6F6C0A234D68}" dt="2023-09-28T18:55:09.996" v="92" actId="26606"/>
        <pc:sldMkLst>
          <pc:docMk/>
          <pc:sldMk cId="1248014403" sldId="269"/>
        </pc:sldMkLst>
        <pc:spChg chg="mod">
          <ac:chgData name="Gitte Seligmann Nielsen" userId="f986d084-00b8-46af-9940-01554cfc64ac" providerId="ADAL" clId="{85BE5F74-F769-483B-8E8B-6F6C0A234D68}" dt="2023-09-28T18:55:09.996" v="92" actId="26606"/>
          <ac:spMkLst>
            <pc:docMk/>
            <pc:sldMk cId="1248014403" sldId="269"/>
            <ac:spMk id="2" creationId="{B4D18233-9135-4A6B-6C91-2728717EAFAD}"/>
          </ac:spMkLst>
        </pc:spChg>
        <pc:spChg chg="del">
          <ac:chgData name="Gitte Seligmann Nielsen" userId="f986d084-00b8-46af-9940-01554cfc64ac" providerId="ADAL" clId="{85BE5F74-F769-483B-8E8B-6F6C0A234D68}" dt="2023-09-28T18:54:05.023" v="91"/>
          <ac:spMkLst>
            <pc:docMk/>
            <pc:sldMk cId="1248014403" sldId="269"/>
            <ac:spMk id="3" creationId="{48AEC071-EB6E-C534-02DD-98D915C2DAD8}"/>
          </ac:spMkLst>
        </pc:spChg>
        <pc:spChg chg="add">
          <ac:chgData name="Gitte Seligmann Nielsen" userId="f986d084-00b8-46af-9940-01554cfc64ac" providerId="ADAL" clId="{85BE5F74-F769-483B-8E8B-6F6C0A234D68}" dt="2023-09-28T18:55:09.996" v="92" actId="26606"/>
          <ac:spMkLst>
            <pc:docMk/>
            <pc:sldMk cId="1248014403" sldId="269"/>
            <ac:spMk id="2055" creationId="{665DBBEF-238B-476B-96AB-8AAC3224ECEA}"/>
          </ac:spMkLst>
        </pc:spChg>
        <pc:spChg chg="add">
          <ac:chgData name="Gitte Seligmann Nielsen" userId="f986d084-00b8-46af-9940-01554cfc64ac" providerId="ADAL" clId="{85BE5F74-F769-483B-8E8B-6F6C0A234D68}" dt="2023-09-28T18:55:09.996" v="92" actId="26606"/>
          <ac:spMkLst>
            <pc:docMk/>
            <pc:sldMk cId="1248014403" sldId="269"/>
            <ac:spMk id="2057" creationId="{3FCFB1DE-0B7E-48CC-BA90-B2AB0889F9D6}"/>
          </ac:spMkLst>
        </pc:spChg>
        <pc:picChg chg="add mod">
          <ac:chgData name="Gitte Seligmann Nielsen" userId="f986d084-00b8-46af-9940-01554cfc64ac" providerId="ADAL" clId="{85BE5F74-F769-483B-8E8B-6F6C0A234D68}" dt="2023-09-28T18:55:09.996" v="92" actId="26606"/>
          <ac:picMkLst>
            <pc:docMk/>
            <pc:sldMk cId="1248014403" sldId="269"/>
            <ac:picMk id="2050" creationId="{5B5A22F6-ABAA-4F67-837D-73F139D69C36}"/>
          </ac:picMkLst>
        </pc:picChg>
      </pc:sldChg>
      <pc:sldChg chg="addSp delSp modSp new mod setBg">
        <pc:chgData name="Gitte Seligmann Nielsen" userId="f986d084-00b8-46af-9940-01554cfc64ac" providerId="ADAL" clId="{85BE5F74-F769-483B-8E8B-6F6C0A234D68}" dt="2023-09-28T18:56:25.507" v="121" actId="26606"/>
        <pc:sldMkLst>
          <pc:docMk/>
          <pc:sldMk cId="1495775584" sldId="270"/>
        </pc:sldMkLst>
        <pc:spChg chg="mod">
          <ac:chgData name="Gitte Seligmann Nielsen" userId="f986d084-00b8-46af-9940-01554cfc64ac" providerId="ADAL" clId="{85BE5F74-F769-483B-8E8B-6F6C0A234D68}" dt="2023-09-28T18:56:25.507" v="121" actId="26606"/>
          <ac:spMkLst>
            <pc:docMk/>
            <pc:sldMk cId="1495775584" sldId="270"/>
            <ac:spMk id="2" creationId="{BAE38F94-C1B8-B9D5-91E0-2B6B94984A74}"/>
          </ac:spMkLst>
        </pc:spChg>
        <pc:spChg chg="del mod">
          <ac:chgData name="Gitte Seligmann Nielsen" userId="f986d084-00b8-46af-9940-01554cfc64ac" providerId="ADAL" clId="{85BE5F74-F769-483B-8E8B-6F6C0A234D68}" dt="2023-09-28T18:56:18.553" v="120"/>
          <ac:spMkLst>
            <pc:docMk/>
            <pc:sldMk cId="1495775584" sldId="270"/>
            <ac:spMk id="3" creationId="{B49B2116-DBD8-EF3B-F141-F8541FE2C6AE}"/>
          </ac:spMkLst>
        </pc:spChg>
        <pc:spChg chg="add">
          <ac:chgData name="Gitte Seligmann Nielsen" userId="f986d084-00b8-46af-9940-01554cfc64ac" providerId="ADAL" clId="{85BE5F74-F769-483B-8E8B-6F6C0A234D68}" dt="2023-09-28T18:56:25.507" v="121" actId="26606"/>
          <ac:spMkLst>
            <pc:docMk/>
            <pc:sldMk cId="1495775584" sldId="270"/>
            <ac:spMk id="3079" creationId="{1707FC24-6981-43D9-B525-C7832BA22463}"/>
          </ac:spMkLst>
        </pc:spChg>
        <pc:picChg chg="add mod">
          <ac:chgData name="Gitte Seligmann Nielsen" userId="f986d084-00b8-46af-9940-01554cfc64ac" providerId="ADAL" clId="{85BE5F74-F769-483B-8E8B-6F6C0A234D68}" dt="2023-09-28T18:56:25.507" v="121" actId="26606"/>
          <ac:picMkLst>
            <pc:docMk/>
            <pc:sldMk cId="1495775584" sldId="270"/>
            <ac:picMk id="3074" creationId="{40EB7C2F-3659-5B36-23E2-CD62BE27A620}"/>
          </ac:picMkLst>
        </pc:picChg>
      </pc:sldChg>
      <pc:sldChg chg="addSp delSp modSp new mod setBg">
        <pc:chgData name="Gitte Seligmann Nielsen" userId="f986d084-00b8-46af-9940-01554cfc64ac" providerId="ADAL" clId="{85BE5F74-F769-483B-8E8B-6F6C0A234D68}" dt="2023-09-28T18:57:24.946" v="150" actId="26606"/>
        <pc:sldMkLst>
          <pc:docMk/>
          <pc:sldMk cId="445813464" sldId="271"/>
        </pc:sldMkLst>
        <pc:spChg chg="mod">
          <ac:chgData name="Gitte Seligmann Nielsen" userId="f986d084-00b8-46af-9940-01554cfc64ac" providerId="ADAL" clId="{85BE5F74-F769-483B-8E8B-6F6C0A234D68}" dt="2023-09-28T18:57:24.946" v="150" actId="26606"/>
          <ac:spMkLst>
            <pc:docMk/>
            <pc:sldMk cId="445813464" sldId="271"/>
            <ac:spMk id="2" creationId="{13772785-CFDA-311E-6516-F34DA35071F6}"/>
          </ac:spMkLst>
        </pc:spChg>
        <pc:spChg chg="del">
          <ac:chgData name="Gitte Seligmann Nielsen" userId="f986d084-00b8-46af-9940-01554cfc64ac" providerId="ADAL" clId="{85BE5F74-F769-483B-8E8B-6F6C0A234D68}" dt="2023-09-28T18:57:13.175" v="147"/>
          <ac:spMkLst>
            <pc:docMk/>
            <pc:sldMk cId="445813464" sldId="271"/>
            <ac:spMk id="3" creationId="{A579AECB-B14E-71DF-3C92-CC1A059A9CDC}"/>
          </ac:spMkLst>
        </pc:spChg>
        <pc:spChg chg="add del mod">
          <ac:chgData name="Gitte Seligmann Nielsen" userId="f986d084-00b8-46af-9940-01554cfc64ac" providerId="ADAL" clId="{85BE5F74-F769-483B-8E8B-6F6C0A234D68}" dt="2023-09-28T18:57:16.742" v="148"/>
          <ac:spMkLst>
            <pc:docMk/>
            <pc:sldMk cId="445813464" sldId="271"/>
            <ac:spMk id="4" creationId="{EA7ABD17-544E-3F1D-09E0-B25E2F7F3185}"/>
          </ac:spMkLst>
        </pc:spChg>
        <pc:spChg chg="add del mod">
          <ac:chgData name="Gitte Seligmann Nielsen" userId="f986d084-00b8-46af-9940-01554cfc64ac" providerId="ADAL" clId="{85BE5F74-F769-483B-8E8B-6F6C0A234D68}" dt="2023-09-28T18:57:20.920" v="149"/>
          <ac:spMkLst>
            <pc:docMk/>
            <pc:sldMk cId="445813464" sldId="271"/>
            <ac:spMk id="5" creationId="{D99CC895-15AF-77D2-4CAE-B92C3417E2B7}"/>
          </ac:spMkLst>
        </pc:spChg>
        <pc:spChg chg="add">
          <ac:chgData name="Gitte Seligmann Nielsen" userId="f986d084-00b8-46af-9940-01554cfc64ac" providerId="ADAL" clId="{85BE5F74-F769-483B-8E8B-6F6C0A234D68}" dt="2023-09-28T18:57:24.946" v="150" actId="26606"/>
          <ac:spMkLst>
            <pc:docMk/>
            <pc:sldMk cId="445813464" sldId="271"/>
            <ac:spMk id="11" creationId="{665DBBEF-238B-476B-96AB-8AAC3224ECEA}"/>
          </ac:spMkLst>
        </pc:spChg>
        <pc:spChg chg="add">
          <ac:chgData name="Gitte Seligmann Nielsen" userId="f986d084-00b8-46af-9940-01554cfc64ac" providerId="ADAL" clId="{85BE5F74-F769-483B-8E8B-6F6C0A234D68}" dt="2023-09-28T18:57:24.946" v="150" actId="26606"/>
          <ac:spMkLst>
            <pc:docMk/>
            <pc:sldMk cId="445813464" sldId="271"/>
            <ac:spMk id="13" creationId="{3FCFB1DE-0B7E-48CC-BA90-B2AB0889F9D6}"/>
          </ac:spMkLst>
        </pc:spChg>
        <pc:picChg chg="add mod">
          <ac:chgData name="Gitte Seligmann Nielsen" userId="f986d084-00b8-46af-9940-01554cfc64ac" providerId="ADAL" clId="{85BE5F74-F769-483B-8E8B-6F6C0A234D68}" dt="2023-09-28T18:57:24.946" v="150" actId="26606"/>
          <ac:picMkLst>
            <pc:docMk/>
            <pc:sldMk cId="445813464" sldId="271"/>
            <ac:picMk id="6" creationId="{24E08C94-FAA0-7999-930E-BDA29E58393E}"/>
          </ac:picMkLst>
        </pc:picChg>
      </pc:sldChg>
      <pc:sldChg chg="addSp delSp modSp new mod setBg">
        <pc:chgData name="Gitte Seligmann Nielsen" userId="f986d084-00b8-46af-9940-01554cfc64ac" providerId="ADAL" clId="{85BE5F74-F769-483B-8E8B-6F6C0A234D68}" dt="2023-09-28T18:57:55.425" v="177" actId="26606"/>
        <pc:sldMkLst>
          <pc:docMk/>
          <pc:sldMk cId="4063607044" sldId="272"/>
        </pc:sldMkLst>
        <pc:spChg chg="mod">
          <ac:chgData name="Gitte Seligmann Nielsen" userId="f986d084-00b8-46af-9940-01554cfc64ac" providerId="ADAL" clId="{85BE5F74-F769-483B-8E8B-6F6C0A234D68}" dt="2023-09-28T18:57:55.425" v="177" actId="26606"/>
          <ac:spMkLst>
            <pc:docMk/>
            <pc:sldMk cId="4063607044" sldId="272"/>
            <ac:spMk id="2" creationId="{15913B81-08F0-E5DB-77ED-788675570728}"/>
          </ac:spMkLst>
        </pc:spChg>
        <pc:spChg chg="del">
          <ac:chgData name="Gitte Seligmann Nielsen" userId="f986d084-00b8-46af-9940-01554cfc64ac" providerId="ADAL" clId="{85BE5F74-F769-483B-8E8B-6F6C0A234D68}" dt="2023-09-28T18:57:52.033" v="176"/>
          <ac:spMkLst>
            <pc:docMk/>
            <pc:sldMk cId="4063607044" sldId="272"/>
            <ac:spMk id="3" creationId="{C57CEB31-2C06-1464-5872-EDB04A50988F}"/>
          </ac:spMkLst>
        </pc:spChg>
        <pc:spChg chg="add">
          <ac:chgData name="Gitte Seligmann Nielsen" userId="f986d084-00b8-46af-9940-01554cfc64ac" providerId="ADAL" clId="{85BE5F74-F769-483B-8E8B-6F6C0A234D68}" dt="2023-09-28T18:57:55.425" v="177" actId="26606"/>
          <ac:spMkLst>
            <pc:docMk/>
            <pc:sldMk cId="4063607044" sldId="272"/>
            <ac:spMk id="9" creationId="{665DBBEF-238B-476B-96AB-8AAC3224ECEA}"/>
          </ac:spMkLst>
        </pc:spChg>
        <pc:spChg chg="add">
          <ac:chgData name="Gitte Seligmann Nielsen" userId="f986d084-00b8-46af-9940-01554cfc64ac" providerId="ADAL" clId="{85BE5F74-F769-483B-8E8B-6F6C0A234D68}" dt="2023-09-28T18:57:55.425" v="177" actId="26606"/>
          <ac:spMkLst>
            <pc:docMk/>
            <pc:sldMk cId="4063607044" sldId="272"/>
            <ac:spMk id="11" creationId="{3FCFB1DE-0B7E-48CC-BA90-B2AB0889F9D6}"/>
          </ac:spMkLst>
        </pc:spChg>
        <pc:picChg chg="add mod">
          <ac:chgData name="Gitte Seligmann Nielsen" userId="f986d084-00b8-46af-9940-01554cfc64ac" providerId="ADAL" clId="{85BE5F74-F769-483B-8E8B-6F6C0A234D68}" dt="2023-09-28T18:57:55.425" v="177" actId="26606"/>
          <ac:picMkLst>
            <pc:docMk/>
            <pc:sldMk cId="4063607044" sldId="272"/>
            <ac:picMk id="4" creationId="{161DF0A5-9AB5-53F2-21A3-A7C8F077D971}"/>
          </ac:picMkLst>
        </pc:picChg>
      </pc:sldChg>
      <pc:sldChg chg="addSp delSp modSp new mod setBg">
        <pc:chgData name="Gitte Seligmann Nielsen" userId="f986d084-00b8-46af-9940-01554cfc64ac" providerId="ADAL" clId="{85BE5F74-F769-483B-8E8B-6F6C0A234D68}" dt="2023-09-28T18:58:40.635" v="210" actId="26606"/>
        <pc:sldMkLst>
          <pc:docMk/>
          <pc:sldMk cId="2490641473" sldId="273"/>
        </pc:sldMkLst>
        <pc:spChg chg="mod">
          <ac:chgData name="Gitte Seligmann Nielsen" userId="f986d084-00b8-46af-9940-01554cfc64ac" providerId="ADAL" clId="{85BE5F74-F769-483B-8E8B-6F6C0A234D68}" dt="2023-09-28T18:58:40.635" v="210" actId="26606"/>
          <ac:spMkLst>
            <pc:docMk/>
            <pc:sldMk cId="2490641473" sldId="273"/>
            <ac:spMk id="2" creationId="{D6083B36-B9B3-1E47-7387-4AD3E071BEDA}"/>
          </ac:spMkLst>
        </pc:spChg>
        <pc:spChg chg="del">
          <ac:chgData name="Gitte Seligmann Nielsen" userId="f986d084-00b8-46af-9940-01554cfc64ac" providerId="ADAL" clId="{85BE5F74-F769-483B-8E8B-6F6C0A234D68}" dt="2023-09-28T18:58:36.058" v="209"/>
          <ac:spMkLst>
            <pc:docMk/>
            <pc:sldMk cId="2490641473" sldId="273"/>
            <ac:spMk id="3" creationId="{D3960065-D0AE-2E05-6DF1-188F3E1E3FDC}"/>
          </ac:spMkLst>
        </pc:spChg>
        <pc:spChg chg="add">
          <ac:chgData name="Gitte Seligmann Nielsen" userId="f986d084-00b8-46af-9940-01554cfc64ac" providerId="ADAL" clId="{85BE5F74-F769-483B-8E8B-6F6C0A234D68}" dt="2023-09-28T18:58:40.635" v="210" actId="26606"/>
          <ac:spMkLst>
            <pc:docMk/>
            <pc:sldMk cId="2490641473" sldId="273"/>
            <ac:spMk id="5127" creationId="{665DBBEF-238B-476B-96AB-8AAC3224ECEA}"/>
          </ac:spMkLst>
        </pc:spChg>
        <pc:spChg chg="add">
          <ac:chgData name="Gitte Seligmann Nielsen" userId="f986d084-00b8-46af-9940-01554cfc64ac" providerId="ADAL" clId="{85BE5F74-F769-483B-8E8B-6F6C0A234D68}" dt="2023-09-28T18:58:40.635" v="210" actId="26606"/>
          <ac:spMkLst>
            <pc:docMk/>
            <pc:sldMk cId="2490641473" sldId="273"/>
            <ac:spMk id="5129" creationId="{3FCFB1DE-0B7E-48CC-BA90-B2AB0889F9D6}"/>
          </ac:spMkLst>
        </pc:spChg>
        <pc:picChg chg="add mod">
          <ac:chgData name="Gitte Seligmann Nielsen" userId="f986d084-00b8-46af-9940-01554cfc64ac" providerId="ADAL" clId="{85BE5F74-F769-483B-8E8B-6F6C0A234D68}" dt="2023-09-28T18:58:40.635" v="210" actId="26606"/>
          <ac:picMkLst>
            <pc:docMk/>
            <pc:sldMk cId="2490641473" sldId="273"/>
            <ac:picMk id="5122" creationId="{6727EED8-412F-D919-1575-9F137B35258D}"/>
          </ac:picMkLst>
        </pc:picChg>
      </pc:sldChg>
      <pc:sldChg chg="addSp delSp modSp new mod setBg">
        <pc:chgData name="Gitte Seligmann Nielsen" userId="f986d084-00b8-46af-9940-01554cfc64ac" providerId="ADAL" clId="{85BE5F74-F769-483B-8E8B-6F6C0A234D68}" dt="2023-09-28T19:01:07.326" v="269" actId="1076"/>
        <pc:sldMkLst>
          <pc:docMk/>
          <pc:sldMk cId="4208768468" sldId="274"/>
        </pc:sldMkLst>
        <pc:spChg chg="mod ord">
          <ac:chgData name="Gitte Seligmann Nielsen" userId="f986d084-00b8-46af-9940-01554cfc64ac" providerId="ADAL" clId="{85BE5F74-F769-483B-8E8B-6F6C0A234D68}" dt="2023-09-28T18:59:58.080" v="260" actId="26606"/>
          <ac:spMkLst>
            <pc:docMk/>
            <pc:sldMk cId="4208768468" sldId="274"/>
            <ac:spMk id="2" creationId="{77406E05-46B5-8E85-8C7C-8283A24F16BF}"/>
          </ac:spMkLst>
        </pc:spChg>
        <pc:spChg chg="del">
          <ac:chgData name="Gitte Seligmann Nielsen" userId="f986d084-00b8-46af-9940-01554cfc64ac" providerId="ADAL" clId="{85BE5F74-F769-483B-8E8B-6F6C0A234D68}" dt="2023-09-28T18:59:14.086" v="258"/>
          <ac:spMkLst>
            <pc:docMk/>
            <pc:sldMk cId="4208768468" sldId="274"/>
            <ac:spMk id="3" creationId="{957A7986-975C-285A-411F-BDFE652DD668}"/>
          </ac:spMkLst>
        </pc:spChg>
        <pc:picChg chg="add mod ord">
          <ac:chgData name="Gitte Seligmann Nielsen" userId="f986d084-00b8-46af-9940-01554cfc64ac" providerId="ADAL" clId="{85BE5F74-F769-483B-8E8B-6F6C0A234D68}" dt="2023-09-28T19:01:07.326" v="269" actId="1076"/>
          <ac:picMkLst>
            <pc:docMk/>
            <pc:sldMk cId="4208768468" sldId="274"/>
            <ac:picMk id="4" creationId="{AB2D8367-02F9-1283-A520-0EF3A5BD3A5A}"/>
          </ac:picMkLst>
        </pc:picChg>
        <pc:picChg chg="add mod">
          <ac:chgData name="Gitte Seligmann Nielsen" userId="f986d084-00b8-46af-9940-01554cfc64ac" providerId="ADAL" clId="{85BE5F74-F769-483B-8E8B-6F6C0A234D68}" dt="2023-09-28T19:00:25.370" v="264" actId="1076"/>
          <ac:picMkLst>
            <pc:docMk/>
            <pc:sldMk cId="4208768468" sldId="274"/>
            <ac:picMk id="5" creationId="{3E8B7F91-7877-F7BC-11A6-6D8AB1D4007E}"/>
          </ac:picMkLst>
        </pc:picChg>
      </pc:sldChg>
      <pc:sldChg chg="addSp delSp modSp new mod setBg">
        <pc:chgData name="Gitte Seligmann Nielsen" userId="f986d084-00b8-46af-9940-01554cfc64ac" providerId="ADAL" clId="{85BE5F74-F769-483B-8E8B-6F6C0A234D68}" dt="2023-09-29T08:15:05.295" v="1121" actId="26606"/>
        <pc:sldMkLst>
          <pc:docMk/>
          <pc:sldMk cId="1333458497" sldId="275"/>
        </pc:sldMkLst>
        <pc:spChg chg="mod">
          <ac:chgData name="Gitte Seligmann Nielsen" userId="f986d084-00b8-46af-9940-01554cfc64ac" providerId="ADAL" clId="{85BE5F74-F769-483B-8E8B-6F6C0A234D68}" dt="2023-09-29T08:15:05.295" v="1121" actId="26606"/>
          <ac:spMkLst>
            <pc:docMk/>
            <pc:sldMk cId="1333458497" sldId="275"/>
            <ac:spMk id="2" creationId="{7F14CF48-6711-4B8C-48F3-CE1447182B08}"/>
          </ac:spMkLst>
        </pc:spChg>
        <pc:spChg chg="del">
          <ac:chgData name="Gitte Seligmann Nielsen" userId="f986d084-00b8-46af-9940-01554cfc64ac" providerId="ADAL" clId="{85BE5F74-F769-483B-8E8B-6F6C0A234D68}" dt="2023-09-29T08:15:01.718" v="1120"/>
          <ac:spMkLst>
            <pc:docMk/>
            <pc:sldMk cId="1333458497" sldId="275"/>
            <ac:spMk id="3" creationId="{2324F796-4EE6-8BE3-25C6-866B08E74E51}"/>
          </ac:spMkLst>
        </pc:spChg>
        <pc:spChg chg="add">
          <ac:chgData name="Gitte Seligmann Nielsen" userId="f986d084-00b8-46af-9940-01554cfc64ac" providerId="ADAL" clId="{85BE5F74-F769-483B-8E8B-6F6C0A234D68}" dt="2023-09-29T08:15:05.295" v="1121" actId="26606"/>
          <ac:spMkLst>
            <pc:docMk/>
            <pc:sldMk cId="1333458497" sldId="275"/>
            <ac:spMk id="9" creationId="{665DBBEF-238B-476B-96AB-8AAC3224ECEA}"/>
          </ac:spMkLst>
        </pc:spChg>
        <pc:spChg chg="add">
          <ac:chgData name="Gitte Seligmann Nielsen" userId="f986d084-00b8-46af-9940-01554cfc64ac" providerId="ADAL" clId="{85BE5F74-F769-483B-8E8B-6F6C0A234D68}" dt="2023-09-29T08:15:05.295" v="1121" actId="26606"/>
          <ac:spMkLst>
            <pc:docMk/>
            <pc:sldMk cId="1333458497" sldId="275"/>
            <ac:spMk id="11" creationId="{3FCFB1DE-0B7E-48CC-BA90-B2AB0889F9D6}"/>
          </ac:spMkLst>
        </pc:spChg>
        <pc:picChg chg="add mod">
          <ac:chgData name="Gitte Seligmann Nielsen" userId="f986d084-00b8-46af-9940-01554cfc64ac" providerId="ADAL" clId="{85BE5F74-F769-483B-8E8B-6F6C0A234D68}" dt="2023-09-29T08:15:05.295" v="1121" actId="26606"/>
          <ac:picMkLst>
            <pc:docMk/>
            <pc:sldMk cId="1333458497" sldId="275"/>
            <ac:picMk id="4" creationId="{271707B4-A685-F96C-ECFA-10481189C08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6040C470-210B-4A27-85A3-ADF6DC503BC6}" type="datetimeFigureOut">
              <a:rPr lang="da-DK" smtClean="0"/>
              <a:t>06.10.2025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D94919A-6C82-4D59-8D3B-73A1516E0EAF}" type="slidenum">
              <a:rPr lang="da-DK" smtClean="0"/>
              <a:t>‹nr.›</a:t>
            </a:fld>
            <a:endParaRPr lang="da-DK"/>
          </a:p>
        </p:txBody>
      </p:sp>
    </p:spTree>
    <p:extLst>
      <p:ext uri="{BB962C8B-B14F-4D97-AF65-F5344CB8AC3E}">
        <p14:creationId xmlns:p14="http://schemas.microsoft.com/office/powerpoint/2010/main" val="25284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040C470-210B-4A27-85A3-ADF6DC503BC6}" type="datetimeFigureOut">
              <a:rPr lang="da-DK" smtClean="0"/>
              <a:t>06.10.2025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D94919A-6C82-4D59-8D3B-73A1516E0EAF}" type="slidenum">
              <a:rPr lang="da-DK" smtClean="0"/>
              <a:t>‹nr.›</a:t>
            </a:fld>
            <a:endParaRPr lang="da-DK"/>
          </a:p>
        </p:txBody>
      </p:sp>
    </p:spTree>
    <p:extLst>
      <p:ext uri="{BB962C8B-B14F-4D97-AF65-F5344CB8AC3E}">
        <p14:creationId xmlns:p14="http://schemas.microsoft.com/office/powerpoint/2010/main" val="190468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040C470-210B-4A27-85A3-ADF6DC503BC6}" type="datetimeFigureOut">
              <a:rPr lang="da-DK" smtClean="0"/>
              <a:t>06.10.2025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D94919A-6C82-4D59-8D3B-73A1516E0EAF}" type="slidenum">
              <a:rPr lang="da-DK" smtClean="0"/>
              <a:t>‹nr.›</a:t>
            </a:fld>
            <a:endParaRPr lang="da-DK"/>
          </a:p>
        </p:txBody>
      </p:sp>
    </p:spTree>
    <p:extLst>
      <p:ext uri="{BB962C8B-B14F-4D97-AF65-F5344CB8AC3E}">
        <p14:creationId xmlns:p14="http://schemas.microsoft.com/office/powerpoint/2010/main" val="183263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040C470-210B-4A27-85A3-ADF6DC503BC6}" type="datetimeFigureOut">
              <a:rPr lang="da-DK" smtClean="0"/>
              <a:t>06.10.2025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D94919A-6C82-4D59-8D3B-73A1516E0EAF}" type="slidenum">
              <a:rPr lang="da-DK" smtClean="0"/>
              <a:t>‹nr.›</a:t>
            </a:fld>
            <a:endParaRPr lang="da-DK"/>
          </a:p>
        </p:txBody>
      </p:sp>
    </p:spTree>
    <p:extLst>
      <p:ext uri="{BB962C8B-B14F-4D97-AF65-F5344CB8AC3E}">
        <p14:creationId xmlns:p14="http://schemas.microsoft.com/office/powerpoint/2010/main" val="157255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6040C470-210B-4A27-85A3-ADF6DC503BC6}" type="datetimeFigureOut">
              <a:rPr lang="da-DK" smtClean="0"/>
              <a:t>06.10.2025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D94919A-6C82-4D59-8D3B-73A1516E0EAF}" type="slidenum">
              <a:rPr lang="da-DK" smtClean="0"/>
              <a:t>‹nr.›</a:t>
            </a:fld>
            <a:endParaRPr lang="da-DK"/>
          </a:p>
        </p:txBody>
      </p:sp>
    </p:spTree>
    <p:extLst>
      <p:ext uri="{BB962C8B-B14F-4D97-AF65-F5344CB8AC3E}">
        <p14:creationId xmlns:p14="http://schemas.microsoft.com/office/powerpoint/2010/main" val="181780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6040C470-210B-4A27-85A3-ADF6DC503BC6}" type="datetimeFigureOut">
              <a:rPr lang="da-DK" smtClean="0"/>
              <a:t>06.10.2025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D94919A-6C82-4D59-8D3B-73A1516E0EAF}" type="slidenum">
              <a:rPr lang="da-DK" smtClean="0"/>
              <a:t>‹nr.›</a:t>
            </a:fld>
            <a:endParaRPr lang="da-DK"/>
          </a:p>
        </p:txBody>
      </p:sp>
    </p:spTree>
    <p:extLst>
      <p:ext uri="{BB962C8B-B14F-4D97-AF65-F5344CB8AC3E}">
        <p14:creationId xmlns:p14="http://schemas.microsoft.com/office/powerpoint/2010/main" val="291526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6040C470-210B-4A27-85A3-ADF6DC503BC6}" type="datetimeFigureOut">
              <a:rPr lang="da-DK" smtClean="0"/>
              <a:t>06.10.2025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FD94919A-6C82-4D59-8D3B-73A1516E0EAF}" type="slidenum">
              <a:rPr lang="da-DK" smtClean="0"/>
              <a:t>‹nr.›</a:t>
            </a:fld>
            <a:endParaRPr lang="da-DK"/>
          </a:p>
        </p:txBody>
      </p:sp>
    </p:spTree>
    <p:extLst>
      <p:ext uri="{BB962C8B-B14F-4D97-AF65-F5344CB8AC3E}">
        <p14:creationId xmlns:p14="http://schemas.microsoft.com/office/powerpoint/2010/main" val="56194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6040C470-210B-4A27-85A3-ADF6DC503BC6}" type="datetimeFigureOut">
              <a:rPr lang="da-DK" smtClean="0"/>
              <a:t>06.10.2025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FD94919A-6C82-4D59-8D3B-73A1516E0EAF}" type="slidenum">
              <a:rPr lang="da-DK" smtClean="0"/>
              <a:t>‹nr.›</a:t>
            </a:fld>
            <a:endParaRPr lang="da-DK"/>
          </a:p>
        </p:txBody>
      </p:sp>
    </p:spTree>
    <p:extLst>
      <p:ext uri="{BB962C8B-B14F-4D97-AF65-F5344CB8AC3E}">
        <p14:creationId xmlns:p14="http://schemas.microsoft.com/office/powerpoint/2010/main" val="120861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040C470-210B-4A27-85A3-ADF6DC503BC6}" type="datetimeFigureOut">
              <a:rPr lang="da-DK" smtClean="0"/>
              <a:t>06.10.2025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FD94919A-6C82-4D59-8D3B-73A1516E0EAF}" type="slidenum">
              <a:rPr lang="da-DK" smtClean="0"/>
              <a:t>‹nr.›</a:t>
            </a:fld>
            <a:endParaRPr lang="da-DK"/>
          </a:p>
        </p:txBody>
      </p:sp>
    </p:spTree>
    <p:extLst>
      <p:ext uri="{BB962C8B-B14F-4D97-AF65-F5344CB8AC3E}">
        <p14:creationId xmlns:p14="http://schemas.microsoft.com/office/powerpoint/2010/main" val="247142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6040C470-210B-4A27-85A3-ADF6DC503BC6}" type="datetimeFigureOut">
              <a:rPr lang="da-DK" smtClean="0"/>
              <a:t>06.10.2025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D94919A-6C82-4D59-8D3B-73A1516E0EAF}" type="slidenum">
              <a:rPr lang="da-DK" smtClean="0"/>
              <a:t>‹nr.›</a:t>
            </a:fld>
            <a:endParaRPr lang="da-DK"/>
          </a:p>
        </p:txBody>
      </p:sp>
    </p:spTree>
    <p:extLst>
      <p:ext uri="{BB962C8B-B14F-4D97-AF65-F5344CB8AC3E}">
        <p14:creationId xmlns:p14="http://schemas.microsoft.com/office/powerpoint/2010/main" val="87516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6040C470-210B-4A27-85A3-ADF6DC503BC6}" type="datetimeFigureOut">
              <a:rPr lang="da-DK" smtClean="0"/>
              <a:t>06.10.2025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D94919A-6C82-4D59-8D3B-73A1516E0EAF}" type="slidenum">
              <a:rPr lang="da-DK" smtClean="0"/>
              <a:t>‹nr.›</a:t>
            </a:fld>
            <a:endParaRPr lang="da-DK"/>
          </a:p>
        </p:txBody>
      </p:sp>
    </p:spTree>
    <p:extLst>
      <p:ext uri="{BB962C8B-B14F-4D97-AF65-F5344CB8AC3E}">
        <p14:creationId xmlns:p14="http://schemas.microsoft.com/office/powerpoint/2010/main" val="50522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0C470-210B-4A27-85A3-ADF6DC503BC6}" type="datetimeFigureOut">
              <a:rPr lang="da-DK" smtClean="0"/>
              <a:t>06.10.2025</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4919A-6C82-4D59-8D3B-73A1516E0EAF}" type="slidenum">
              <a:rPr lang="da-DK" smtClean="0"/>
              <a:t>‹nr.›</a:t>
            </a:fld>
            <a:endParaRPr lang="da-DK"/>
          </a:p>
        </p:txBody>
      </p:sp>
    </p:spTree>
    <p:extLst>
      <p:ext uri="{BB962C8B-B14F-4D97-AF65-F5344CB8AC3E}">
        <p14:creationId xmlns:p14="http://schemas.microsoft.com/office/powerpoint/2010/main" val="3095677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3sRBBNkSXpY?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362607"/>
            <a:ext cx="9144000" cy="2387600"/>
          </a:xfrm>
        </p:spPr>
        <p:txBody>
          <a:bodyPr/>
          <a:lstStyle/>
          <a:p>
            <a:r>
              <a:rPr lang="da-DK" dirty="0"/>
              <a:t>Ryan &amp; </a:t>
            </a:r>
            <a:r>
              <a:rPr lang="da-DK" dirty="0" err="1"/>
              <a:t>Deci</a:t>
            </a:r>
            <a:br>
              <a:rPr lang="da-DK" dirty="0"/>
            </a:br>
            <a:r>
              <a:rPr lang="da-DK" dirty="0"/>
              <a:t>Selvbestemmelsesteorien</a:t>
            </a:r>
          </a:p>
        </p:txBody>
      </p:sp>
      <p:pic>
        <p:nvPicPr>
          <p:cNvPr id="4" name="Billede 3"/>
          <p:cNvPicPr>
            <a:picLocks noChangeAspect="1"/>
          </p:cNvPicPr>
          <p:nvPr/>
        </p:nvPicPr>
        <p:blipFill>
          <a:blip r:embed="rId2"/>
          <a:stretch>
            <a:fillRect/>
          </a:stretch>
        </p:blipFill>
        <p:spPr>
          <a:xfrm>
            <a:off x="1756467" y="3023814"/>
            <a:ext cx="8911533" cy="2893355"/>
          </a:xfrm>
          <a:prstGeom prst="rect">
            <a:avLst/>
          </a:prstGeom>
        </p:spPr>
      </p:pic>
    </p:spTree>
    <p:extLst>
      <p:ext uri="{BB962C8B-B14F-4D97-AF65-F5344CB8AC3E}">
        <p14:creationId xmlns:p14="http://schemas.microsoft.com/office/powerpoint/2010/main" val="203907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Casearbejde</a:t>
            </a:r>
            <a:r>
              <a:rPr lang="da-DK" dirty="0"/>
              <a:t> med to artikler</a:t>
            </a:r>
          </a:p>
        </p:txBody>
      </p:sp>
      <p:sp>
        <p:nvSpPr>
          <p:cNvPr id="3" name="Pladsholder til indhold 2"/>
          <p:cNvSpPr>
            <a:spLocks noGrp="1"/>
          </p:cNvSpPr>
          <p:nvPr>
            <p:ph idx="1"/>
          </p:nvPr>
        </p:nvSpPr>
        <p:spPr>
          <a:xfrm>
            <a:off x="838200" y="1894448"/>
            <a:ext cx="8085083" cy="4963552"/>
          </a:xfrm>
        </p:spPr>
        <p:txBody>
          <a:bodyPr>
            <a:normAutofit fontScale="77500" lnSpcReduction="20000"/>
          </a:bodyPr>
          <a:lstStyle/>
          <a:p>
            <a:pPr marL="0" indent="0">
              <a:buNone/>
            </a:pPr>
            <a:r>
              <a:rPr lang="da-DK" dirty="0"/>
              <a:t>I makkerpar læser halvdelen artiklen</a:t>
            </a:r>
          </a:p>
          <a:p>
            <a:pPr marL="0" indent="0">
              <a:buNone/>
            </a:pPr>
            <a:r>
              <a:rPr lang="da-DK" b="1" i="1" dirty="0"/>
              <a:t>”Vil du have 100 kr. for at spille fodbold?” </a:t>
            </a:r>
            <a:br>
              <a:rPr lang="da-DK" i="1" dirty="0"/>
            </a:br>
            <a:endParaRPr lang="da-DK" i="1" dirty="0"/>
          </a:p>
          <a:p>
            <a:pPr marL="0" indent="0">
              <a:buNone/>
            </a:pPr>
            <a:r>
              <a:rPr lang="da-DK" dirty="0"/>
              <a:t>og den anden halvdel læser artiklen</a:t>
            </a:r>
          </a:p>
          <a:p>
            <a:pPr marL="0" indent="0">
              <a:buNone/>
            </a:pPr>
            <a:r>
              <a:rPr lang="da-DK" b="1" i="1" dirty="0"/>
              <a:t>”Når vi giver elever mere medbestemmelse, skaber det motivation”.</a:t>
            </a:r>
          </a:p>
          <a:p>
            <a:pPr marL="0" indent="0">
              <a:buNone/>
            </a:pPr>
            <a:endParaRPr lang="da-DK" i="1" dirty="0"/>
          </a:p>
          <a:p>
            <a:pPr marL="0" indent="0">
              <a:buNone/>
            </a:pPr>
            <a:r>
              <a:rPr lang="da-DK" dirty="0"/>
              <a:t>Læs teksten og giv et resumé af casen/undersøgelsen. </a:t>
            </a:r>
          </a:p>
          <a:p>
            <a:pPr lvl="1"/>
            <a:r>
              <a:rPr lang="da-DK" dirty="0"/>
              <a:t>Hvad fortæller artiklen os? </a:t>
            </a:r>
          </a:p>
          <a:p>
            <a:pPr lvl="1"/>
            <a:r>
              <a:rPr lang="da-DK" dirty="0"/>
              <a:t>I hvor høj grad kommer indre og ydre motivationsfaktorer i spil, og hvordan?</a:t>
            </a:r>
          </a:p>
          <a:p>
            <a:pPr lvl="1"/>
            <a:r>
              <a:rPr lang="da-DK" dirty="0"/>
              <a:t>Hvordan kan lærere/pædagoger understøtte elevernes autonomi, kompetence og tilhørsforhold i situationen – og dermed styrke den indre motivation? </a:t>
            </a:r>
          </a:p>
          <a:p>
            <a:pPr marL="0" indent="0">
              <a:buNone/>
            </a:pPr>
            <a:endParaRPr lang="da-DK" dirty="0"/>
          </a:p>
          <a:p>
            <a:pPr marL="0" indent="0">
              <a:buNone/>
            </a:pPr>
            <a:r>
              <a:rPr lang="da-DK" dirty="0"/>
              <a:t>Lav en visuel planche, som skal præsenteres i matrix-makkerpar.</a:t>
            </a:r>
          </a:p>
        </p:txBody>
      </p:sp>
      <p:pic>
        <p:nvPicPr>
          <p:cNvPr id="3074" name="Picture 2" descr="Motivation? : r/memes">
            <a:extLst>
              <a:ext uri="{FF2B5EF4-FFF2-40B4-BE49-F238E27FC236}">
                <a16:creationId xmlns:a16="http://schemas.microsoft.com/office/drawing/2014/main" id="{5A6F514C-B2C6-7E13-C471-88572287A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9553" y="4276165"/>
            <a:ext cx="3442447" cy="258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0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6676" y="700019"/>
            <a:ext cx="10515600" cy="1505883"/>
          </a:xfrm>
        </p:spPr>
        <p:txBody>
          <a:bodyPr anchor="ctr">
            <a:normAutofit/>
          </a:bodyPr>
          <a:lstStyle/>
          <a:p>
            <a:r>
              <a:rPr lang="da-DK" sz="5200" dirty="0"/>
              <a:t>Opsamling på cases</a:t>
            </a:r>
          </a:p>
        </p:txBody>
      </p:sp>
      <p:graphicFrame>
        <p:nvGraphicFramePr>
          <p:cNvPr id="4" name="Table 3"/>
          <p:cNvGraphicFramePr>
            <a:graphicFrameLocks noGrp="1"/>
          </p:cNvGraphicFramePr>
          <p:nvPr>
            <p:extLst>
              <p:ext uri="{D42A27DB-BD31-4B8C-83A1-F6EECF244321}">
                <p14:modId xmlns:p14="http://schemas.microsoft.com/office/powerpoint/2010/main" val="1136351176"/>
              </p:ext>
            </p:extLst>
          </p:nvPr>
        </p:nvGraphicFramePr>
        <p:xfrm>
          <a:off x="575126" y="2905921"/>
          <a:ext cx="11038700" cy="3661576"/>
        </p:xfrm>
        <a:graphic>
          <a:graphicData uri="http://schemas.openxmlformats.org/drawingml/2006/table">
            <a:tbl>
              <a:tblPr firstRow="1" bandRow="1">
                <a:tableStyleId>{5C22544A-7EE6-4342-B048-85BDC9FD1C3A}</a:tableStyleId>
              </a:tblPr>
              <a:tblGrid>
                <a:gridCol w="1999804">
                  <a:extLst>
                    <a:ext uri="{9D8B030D-6E8A-4147-A177-3AD203B41FA5}">
                      <a16:colId xmlns:a16="http://schemas.microsoft.com/office/drawing/2014/main" val="20000"/>
                    </a:ext>
                  </a:extLst>
                </a:gridCol>
                <a:gridCol w="1986455">
                  <a:extLst>
                    <a:ext uri="{9D8B030D-6E8A-4147-A177-3AD203B41FA5}">
                      <a16:colId xmlns:a16="http://schemas.microsoft.com/office/drawing/2014/main" val="20001"/>
                    </a:ext>
                  </a:extLst>
                </a:gridCol>
                <a:gridCol w="2102069">
                  <a:extLst>
                    <a:ext uri="{9D8B030D-6E8A-4147-A177-3AD203B41FA5}">
                      <a16:colId xmlns:a16="http://schemas.microsoft.com/office/drawing/2014/main" val="20002"/>
                    </a:ext>
                  </a:extLst>
                </a:gridCol>
                <a:gridCol w="2711669">
                  <a:extLst>
                    <a:ext uri="{9D8B030D-6E8A-4147-A177-3AD203B41FA5}">
                      <a16:colId xmlns:a16="http://schemas.microsoft.com/office/drawing/2014/main" val="20003"/>
                    </a:ext>
                  </a:extLst>
                </a:gridCol>
                <a:gridCol w="2238703">
                  <a:extLst>
                    <a:ext uri="{9D8B030D-6E8A-4147-A177-3AD203B41FA5}">
                      <a16:colId xmlns:a16="http://schemas.microsoft.com/office/drawing/2014/main" val="20004"/>
                    </a:ext>
                  </a:extLst>
                </a:gridCol>
              </a:tblGrid>
              <a:tr h="826808">
                <a:tc>
                  <a:txBody>
                    <a:bodyPr/>
                    <a:lstStyle/>
                    <a:p>
                      <a:pPr>
                        <a:defRPr sz="1400" b="1"/>
                      </a:pPr>
                      <a:r>
                        <a:rPr lang="da-DK" sz="2100"/>
                        <a:t>Case</a:t>
                      </a:r>
                    </a:p>
                  </a:txBody>
                  <a:tcPr marL="136287" marR="136287" marT="68143" marB="68143"/>
                </a:tc>
                <a:tc>
                  <a:txBody>
                    <a:bodyPr/>
                    <a:lstStyle/>
                    <a:p>
                      <a:pPr>
                        <a:defRPr sz="1400" b="1"/>
                      </a:pPr>
                      <a:r>
                        <a:rPr lang="da-DK" sz="2100" dirty="0"/>
                        <a:t>Fokus</a:t>
                      </a:r>
                    </a:p>
                  </a:txBody>
                  <a:tcPr marL="136287" marR="136287" marT="68143" marB="68143"/>
                </a:tc>
                <a:tc>
                  <a:txBody>
                    <a:bodyPr/>
                    <a:lstStyle/>
                    <a:p>
                      <a:pPr>
                        <a:defRPr sz="1400" b="1"/>
                      </a:pPr>
                      <a:r>
                        <a:rPr lang="da-DK" sz="2100" dirty="0"/>
                        <a:t>Motivation</a:t>
                      </a:r>
                    </a:p>
                  </a:txBody>
                  <a:tcPr marL="136287" marR="136287" marT="68143" marB="68143"/>
                </a:tc>
                <a:tc>
                  <a:txBody>
                    <a:bodyPr/>
                    <a:lstStyle/>
                    <a:p>
                      <a:pPr>
                        <a:defRPr sz="1400" b="1"/>
                      </a:pPr>
                      <a:r>
                        <a:rPr lang="da-DK" sz="2100" dirty="0"/>
                        <a:t>Selvbestemmelses-teorien (de tre behov)</a:t>
                      </a:r>
                    </a:p>
                  </a:txBody>
                  <a:tcPr marL="136287" marR="136287" marT="68143" marB="68143"/>
                </a:tc>
                <a:tc>
                  <a:txBody>
                    <a:bodyPr/>
                    <a:lstStyle/>
                    <a:p>
                      <a:pPr>
                        <a:defRPr sz="1400" b="1"/>
                      </a:pPr>
                      <a:r>
                        <a:rPr lang="da-DK" sz="2100" dirty="0"/>
                        <a:t>Lærerens og pædagogens rolle</a:t>
                      </a:r>
                    </a:p>
                  </a:txBody>
                  <a:tcPr marL="136287" marR="136287" marT="68143" marB="68143"/>
                </a:tc>
                <a:extLst>
                  <a:ext uri="{0D108BD9-81ED-4DB2-BD59-A6C34878D82A}">
                    <a16:rowId xmlns:a16="http://schemas.microsoft.com/office/drawing/2014/main" val="10000"/>
                  </a:ext>
                </a:extLst>
              </a:tr>
              <a:tr h="1281097">
                <a:tc>
                  <a:txBody>
                    <a:bodyPr/>
                    <a:lstStyle/>
                    <a:p>
                      <a:pPr>
                        <a:defRPr sz="1200"/>
                      </a:pPr>
                      <a:r>
                        <a:rPr lang="da-DK" sz="1800" dirty="0"/>
                        <a:t>Case 1: Medbestemmelse i skolen</a:t>
                      </a:r>
                    </a:p>
                  </a:txBody>
                  <a:tcPr marL="136287" marR="136287" marT="68143" marB="68143"/>
                </a:tc>
                <a:tc>
                  <a:txBody>
                    <a:bodyPr/>
                    <a:lstStyle/>
                    <a:p>
                      <a:pPr>
                        <a:defRPr sz="1200"/>
                      </a:pPr>
                      <a:r>
                        <a:rPr lang="da-DK" sz="1800" dirty="0"/>
                        <a:t>Alle elever har en opgave eller et ansvar</a:t>
                      </a:r>
                    </a:p>
                  </a:txBody>
                  <a:tcPr marL="136287" marR="136287" marT="68143" marB="68143"/>
                </a:tc>
                <a:tc>
                  <a:txBody>
                    <a:bodyPr/>
                    <a:lstStyle/>
                    <a:p>
                      <a:pPr>
                        <a:defRPr sz="1200"/>
                      </a:pPr>
                      <a:r>
                        <a:rPr lang="da-DK" sz="1800" dirty="0"/>
                        <a:t>Indre motivation skabes → fordrer engagement &amp; ejerskab</a:t>
                      </a:r>
                    </a:p>
                  </a:txBody>
                  <a:tcPr marL="136287" marR="136287" marT="68143" marB="68143"/>
                </a:tc>
                <a:tc>
                  <a:txBody>
                    <a:bodyPr/>
                    <a:lstStyle/>
                    <a:p>
                      <a:pPr>
                        <a:defRPr sz="1200"/>
                      </a:pPr>
                      <a:r>
                        <a:rPr lang="da-DK" sz="1800" dirty="0"/>
                        <a:t>Autonomi + kompetence + tilhørsforhold understøttes</a:t>
                      </a:r>
                    </a:p>
                  </a:txBody>
                  <a:tcPr marL="136287" marR="136287" marT="68143" marB="68143"/>
                </a:tc>
                <a:tc>
                  <a:txBody>
                    <a:bodyPr/>
                    <a:lstStyle/>
                    <a:p>
                      <a:pPr>
                        <a:defRPr sz="1200"/>
                      </a:pPr>
                      <a:r>
                        <a:rPr lang="da-DK" sz="1800" dirty="0"/>
                        <a:t>Skabe valg, passende udfordringer, mulighed for at bidrage til fællesskab</a:t>
                      </a:r>
                    </a:p>
                  </a:txBody>
                  <a:tcPr marL="136287" marR="136287" marT="68143" marB="68143"/>
                </a:tc>
                <a:extLst>
                  <a:ext uri="{0D108BD9-81ED-4DB2-BD59-A6C34878D82A}">
                    <a16:rowId xmlns:a16="http://schemas.microsoft.com/office/drawing/2014/main" val="10001"/>
                  </a:ext>
                </a:extLst>
              </a:tr>
              <a:tr h="1553671">
                <a:tc>
                  <a:txBody>
                    <a:bodyPr/>
                    <a:lstStyle/>
                    <a:p>
                      <a:pPr>
                        <a:defRPr sz="1200"/>
                      </a:pPr>
                      <a:r>
                        <a:rPr lang="da-DK" sz="1800" dirty="0"/>
                        <a:t>Case 2: </a:t>
                      </a:r>
                    </a:p>
                    <a:p>
                      <a:pPr>
                        <a:defRPr sz="1200"/>
                      </a:pPr>
                      <a:r>
                        <a:rPr lang="da-DK" sz="1800" dirty="0"/>
                        <a:t>Tegnende børnehavebørn</a:t>
                      </a:r>
                    </a:p>
                  </a:txBody>
                  <a:tcPr marL="136287" marR="136287" marT="68143" marB="68143">
                    <a:solidFill>
                      <a:schemeClr val="accent2">
                        <a:lumMod val="20000"/>
                        <a:lumOff val="80000"/>
                      </a:schemeClr>
                    </a:solidFill>
                  </a:tcPr>
                </a:tc>
                <a:tc>
                  <a:txBody>
                    <a:bodyPr/>
                    <a:lstStyle/>
                    <a:p>
                      <a:pPr>
                        <a:defRPr sz="1200"/>
                      </a:pPr>
                      <a:r>
                        <a:rPr lang="da-DK" sz="1800" dirty="0"/>
                        <a:t>Motivation for at tegne med tanke på belønning</a:t>
                      </a:r>
                    </a:p>
                  </a:txBody>
                  <a:tcPr marL="136287" marR="136287" marT="68143" marB="68143">
                    <a:solidFill>
                      <a:schemeClr val="accent2">
                        <a:lumMod val="20000"/>
                        <a:lumOff val="80000"/>
                      </a:schemeClr>
                    </a:solidFill>
                  </a:tcPr>
                </a:tc>
                <a:tc>
                  <a:txBody>
                    <a:bodyPr/>
                    <a:lstStyle/>
                    <a:p>
                      <a:pPr>
                        <a:defRPr sz="1200"/>
                      </a:pPr>
                      <a:r>
                        <a:rPr lang="da-DK" sz="1800" dirty="0"/>
                        <a:t>Ydre motivation (forventet belønning) kan underminere </a:t>
                      </a:r>
                      <a:br>
                        <a:rPr lang="da-DK" sz="1800" dirty="0"/>
                      </a:br>
                      <a:r>
                        <a:rPr lang="da-DK" sz="1800" dirty="0"/>
                        <a:t>indre motivation</a:t>
                      </a:r>
                    </a:p>
                  </a:txBody>
                  <a:tcPr marL="136287" marR="136287" marT="68143" marB="68143">
                    <a:solidFill>
                      <a:schemeClr val="accent2">
                        <a:lumMod val="20000"/>
                        <a:lumOff val="80000"/>
                      </a:schemeClr>
                    </a:solidFill>
                  </a:tcPr>
                </a:tc>
                <a:tc>
                  <a:txBody>
                    <a:bodyPr/>
                    <a:lstStyle/>
                    <a:p>
                      <a:pPr>
                        <a:defRPr sz="1200"/>
                      </a:pPr>
                      <a:r>
                        <a:rPr lang="da-DK" sz="1800" dirty="0"/>
                        <a:t>De tre behov </a:t>
                      </a:r>
                      <a:r>
                        <a:rPr lang="da-DK" sz="1800" dirty="0" err="1"/>
                        <a:t>under-støttes</a:t>
                      </a:r>
                      <a:r>
                        <a:rPr lang="da-DK" sz="1800" dirty="0"/>
                        <a:t> ikke, da fokus flyttes fra glæde/mestring til belønning</a:t>
                      </a:r>
                    </a:p>
                  </a:txBody>
                  <a:tcPr marL="136287" marR="136287" marT="68143" marB="68143">
                    <a:solidFill>
                      <a:schemeClr val="accent2">
                        <a:lumMod val="20000"/>
                        <a:lumOff val="80000"/>
                      </a:schemeClr>
                    </a:solidFill>
                  </a:tcPr>
                </a:tc>
                <a:tc>
                  <a:txBody>
                    <a:bodyPr/>
                    <a:lstStyle/>
                    <a:p>
                      <a:pPr>
                        <a:defRPr sz="1200"/>
                      </a:pPr>
                      <a:r>
                        <a:rPr lang="da-DK" sz="1800" dirty="0"/>
                        <a:t>Undgå materielle belønninger, da det kan have modsatte effekt. Støt mening &amp; mestring</a:t>
                      </a:r>
                    </a:p>
                  </a:txBody>
                  <a:tcPr marL="136287" marR="136287" marT="68143" marB="68143">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6" name="Billede 5" descr="Et billede, der indeholder skriveredskab, person, kontorartikler, Børnekunst&#10;&#10;Automatisk genereret beskrivelse">
            <a:extLst>
              <a:ext uri="{FF2B5EF4-FFF2-40B4-BE49-F238E27FC236}">
                <a16:creationId xmlns:a16="http://schemas.microsoft.com/office/drawing/2014/main" id="{4ED8DCC5-9BEC-404F-1A09-919C1EB65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5231" y="515214"/>
            <a:ext cx="2528595" cy="1690688"/>
          </a:xfrm>
          <a:prstGeom prst="rect">
            <a:avLst/>
          </a:prstGeom>
        </p:spPr>
      </p:pic>
      <p:pic>
        <p:nvPicPr>
          <p:cNvPr id="8" name="Billede 7" descr="Et billede, der indeholder Ansigt, illustration/afbildning, tøj, tegning&#10;&#10;Automatisk genereret beskrivelse">
            <a:extLst>
              <a:ext uri="{FF2B5EF4-FFF2-40B4-BE49-F238E27FC236}">
                <a16:creationId xmlns:a16="http://schemas.microsoft.com/office/drawing/2014/main" id="{EF0F92A4-2805-C31D-F47D-6C93F8ADE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290" y="321492"/>
            <a:ext cx="1940507" cy="22629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F89A0-EE08-A528-2980-AFEA5B1F3C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A81CF2-C04F-F4E9-A303-56B9DF5CC27A}"/>
              </a:ext>
            </a:extLst>
          </p:cNvPr>
          <p:cNvSpPr>
            <a:spLocks noGrp="1"/>
          </p:cNvSpPr>
          <p:nvPr>
            <p:ph type="title"/>
          </p:nvPr>
        </p:nvSpPr>
        <p:spPr/>
        <p:txBody>
          <a:bodyPr/>
          <a:lstStyle/>
          <a:p>
            <a:r>
              <a:rPr lang="da-DK" dirty="0"/>
              <a:t>Og nu til skolen? </a:t>
            </a:r>
          </a:p>
        </p:txBody>
      </p:sp>
      <p:sp>
        <p:nvSpPr>
          <p:cNvPr id="3" name="Pladsholder til indhold 2">
            <a:extLst>
              <a:ext uri="{FF2B5EF4-FFF2-40B4-BE49-F238E27FC236}">
                <a16:creationId xmlns:a16="http://schemas.microsoft.com/office/drawing/2014/main" id="{25CCC7B2-1CE4-D9DB-1797-AFF39AF9281C}"/>
              </a:ext>
            </a:extLst>
          </p:cNvPr>
          <p:cNvSpPr>
            <a:spLocks noGrp="1"/>
          </p:cNvSpPr>
          <p:nvPr>
            <p:ph idx="1"/>
          </p:nvPr>
        </p:nvSpPr>
        <p:spPr/>
        <p:txBody>
          <a:bodyPr/>
          <a:lstStyle/>
          <a:p>
            <a:r>
              <a:rPr lang="da-DK" dirty="0"/>
              <a:t>Hvordan fremmer vi her på gymnasiet læring ifølge selvbestemmelsesteorien? Hvad kan vi gøre endnu bedre?</a:t>
            </a:r>
          </a:p>
          <a:p>
            <a:r>
              <a:rPr lang="da-DK" dirty="0"/>
              <a:t>Har du erfaringer her fra skolen eller andre steder fra, hvor undervisningen enten fremmede indre motivation eller netop ikke gjorde det?</a:t>
            </a:r>
          </a:p>
        </p:txBody>
      </p:sp>
      <p:pic>
        <p:nvPicPr>
          <p:cNvPr id="1026" name="Picture 2" descr="Billedresultat for skole">
            <a:extLst>
              <a:ext uri="{FF2B5EF4-FFF2-40B4-BE49-F238E27FC236}">
                <a16:creationId xmlns:a16="http://schemas.microsoft.com/office/drawing/2014/main" id="{12A22E37-C353-BADE-0ADD-4D9AEF634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326" y="4001294"/>
            <a:ext cx="43053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6AA89-5A07-A61A-40E7-175294AB68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C00B93-BA53-B8C3-BD63-8E77878822C3}"/>
              </a:ext>
            </a:extLst>
          </p:cNvPr>
          <p:cNvSpPr>
            <a:spLocks noGrp="1"/>
          </p:cNvSpPr>
          <p:nvPr>
            <p:ph type="title"/>
          </p:nvPr>
        </p:nvSpPr>
        <p:spPr>
          <a:xfrm>
            <a:off x="838200" y="632946"/>
            <a:ext cx="10515600" cy="1325563"/>
          </a:xfrm>
        </p:spPr>
        <p:txBody>
          <a:bodyPr>
            <a:normAutofit fontScale="90000"/>
          </a:bodyPr>
          <a:lstStyle/>
          <a:p>
            <a:r>
              <a:rPr lang="da-DK" dirty="0"/>
              <a:t>Selvbestemmelsesteorien </a:t>
            </a:r>
            <a:br>
              <a:rPr lang="da-DK" dirty="0"/>
            </a:br>
            <a:r>
              <a:rPr lang="da-DK" sz="3600" dirty="0"/>
              <a:t>- udviklet af Richard M Ryan og Edward L </a:t>
            </a:r>
            <a:r>
              <a:rPr lang="da-DK" sz="3600" dirty="0" err="1"/>
              <a:t>Deci</a:t>
            </a:r>
            <a:br>
              <a:rPr lang="da-DK" dirty="0"/>
            </a:br>
            <a:endParaRPr lang="da-DK" dirty="0"/>
          </a:p>
        </p:txBody>
      </p:sp>
      <p:sp>
        <p:nvSpPr>
          <p:cNvPr id="4" name="Pladsholder til indhold 3">
            <a:extLst>
              <a:ext uri="{FF2B5EF4-FFF2-40B4-BE49-F238E27FC236}">
                <a16:creationId xmlns:a16="http://schemas.microsoft.com/office/drawing/2014/main" id="{0525268A-8F73-C331-F5F0-47F7CCC2113A}"/>
              </a:ext>
            </a:extLst>
          </p:cNvPr>
          <p:cNvSpPr>
            <a:spLocks noGrp="1"/>
          </p:cNvSpPr>
          <p:nvPr>
            <p:ph sz="half" idx="1"/>
          </p:nvPr>
        </p:nvSpPr>
        <p:spPr>
          <a:xfrm>
            <a:off x="736600" y="1958509"/>
            <a:ext cx="5264530" cy="4351338"/>
          </a:xfrm>
        </p:spPr>
        <p:txBody>
          <a:bodyPr>
            <a:normAutofit/>
          </a:bodyPr>
          <a:lstStyle/>
          <a:p>
            <a:r>
              <a:rPr lang="da-DK" dirty="0"/>
              <a:t>For at lære noget skal man have en velfungerende </a:t>
            </a:r>
            <a:r>
              <a:rPr lang="da-DK" b="1" dirty="0"/>
              <a:t>hukommelse</a:t>
            </a:r>
            <a:r>
              <a:rPr lang="da-DK" dirty="0"/>
              <a:t>, men motivation er med til at understøtte </a:t>
            </a:r>
            <a:r>
              <a:rPr lang="da-DK" b="1" dirty="0"/>
              <a:t>læring</a:t>
            </a:r>
            <a:r>
              <a:rPr lang="da-DK" dirty="0"/>
              <a:t>.</a:t>
            </a:r>
          </a:p>
          <a:p>
            <a:r>
              <a:rPr lang="da-DK" b="1" dirty="0"/>
              <a:t>Motiv</a:t>
            </a:r>
            <a:r>
              <a:rPr lang="da-DK" dirty="0"/>
              <a:t>: </a:t>
            </a:r>
            <a:r>
              <a:rPr lang="da-DK" i="1" dirty="0"/>
              <a:t>årsag eller anledning til at handle på en bestemt måde</a:t>
            </a:r>
          </a:p>
          <a:p>
            <a:r>
              <a:rPr lang="da-DK" b="1" dirty="0" err="1"/>
              <a:t>Motivus</a:t>
            </a:r>
            <a:r>
              <a:rPr lang="da-DK" dirty="0"/>
              <a:t>: </a:t>
            </a:r>
            <a:r>
              <a:rPr lang="da-DK" i="1" dirty="0"/>
              <a:t>det, der sætter noget i bevægelse</a:t>
            </a:r>
          </a:p>
        </p:txBody>
      </p:sp>
      <p:pic>
        <p:nvPicPr>
          <p:cNvPr id="2050" name="Picture 2" descr="Billedresultat for ryan og deci">
            <a:extLst>
              <a:ext uri="{FF2B5EF4-FFF2-40B4-BE49-F238E27FC236}">
                <a16:creationId xmlns:a16="http://schemas.microsoft.com/office/drawing/2014/main" id="{E531B0C3-0987-5B01-2932-4DABD19C67A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4527" y="1958509"/>
            <a:ext cx="5264530" cy="389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4CF48-6711-4B8C-48F3-CE1447182B08}"/>
              </a:ext>
            </a:extLst>
          </p:cNvPr>
          <p:cNvSpPr>
            <a:spLocks noGrp="1"/>
          </p:cNvSpPr>
          <p:nvPr>
            <p:ph type="title"/>
          </p:nvPr>
        </p:nvSpPr>
        <p:spPr>
          <a:xfrm>
            <a:off x="638881" y="1398494"/>
            <a:ext cx="4981989" cy="4666130"/>
          </a:xfrm>
        </p:spPr>
        <p:txBody>
          <a:bodyPr vert="horz" lIns="91440" tIns="45720" rIns="91440" bIns="45720" rtlCol="0" anchor="b">
            <a:noAutofit/>
          </a:bodyPr>
          <a:lstStyle/>
          <a:p>
            <a:r>
              <a:rPr lang="en-US" sz="3600" kern="1200" dirty="0" err="1">
                <a:solidFill>
                  <a:schemeClr val="tx1"/>
                </a:solidFill>
                <a:latin typeface="+mn-lt"/>
                <a:ea typeface="+mj-ea"/>
                <a:cs typeface="+mj-cs"/>
              </a:rPr>
              <a:t>Snak</a:t>
            </a:r>
            <a:r>
              <a:rPr lang="en-US" sz="3600" kern="1200" dirty="0">
                <a:solidFill>
                  <a:schemeClr val="tx1"/>
                </a:solidFill>
                <a:latin typeface="+mn-lt"/>
                <a:ea typeface="+mj-ea"/>
                <a:cs typeface="+mj-cs"/>
              </a:rPr>
              <a:t> med </a:t>
            </a:r>
            <a:r>
              <a:rPr lang="en-US" sz="3600" kern="1200" dirty="0" err="1">
                <a:solidFill>
                  <a:schemeClr val="tx1"/>
                </a:solidFill>
                <a:latin typeface="+mn-lt"/>
                <a:ea typeface="+mj-ea"/>
                <a:cs typeface="+mj-cs"/>
              </a:rPr>
              <a:t>sidemakker</a:t>
            </a:r>
            <a:r>
              <a:rPr lang="en-US" sz="3600" kern="1200" dirty="0">
                <a:solidFill>
                  <a:schemeClr val="tx1"/>
                </a:solidFill>
                <a:latin typeface="+mn-lt"/>
                <a:ea typeface="+mj-ea"/>
                <a:cs typeface="+mj-cs"/>
              </a:rPr>
              <a:t> om </a:t>
            </a:r>
            <a:r>
              <a:rPr lang="en-US" sz="3600" kern="1200" dirty="0" err="1">
                <a:solidFill>
                  <a:schemeClr val="tx1"/>
                </a:solidFill>
                <a:latin typeface="+mn-lt"/>
                <a:ea typeface="+mj-ea"/>
                <a:cs typeface="+mj-cs"/>
              </a:rPr>
              <a:t>dagens</a:t>
            </a:r>
            <a:r>
              <a:rPr lang="en-US" sz="3600" kern="1200" dirty="0">
                <a:solidFill>
                  <a:schemeClr val="tx1"/>
                </a:solidFill>
                <a:latin typeface="+mn-lt"/>
                <a:ea typeface="+mj-ea"/>
                <a:cs typeface="+mj-cs"/>
              </a:rPr>
              <a:t> </a:t>
            </a:r>
            <a:r>
              <a:rPr lang="en-US" sz="3600" kern="1200" dirty="0" err="1">
                <a:solidFill>
                  <a:schemeClr val="tx1"/>
                </a:solidFill>
                <a:latin typeface="+mn-lt"/>
                <a:ea typeface="+mj-ea"/>
                <a:cs typeface="+mj-cs"/>
              </a:rPr>
              <a:t>lektie</a:t>
            </a:r>
            <a:r>
              <a:rPr lang="en-US" sz="3600" kern="1200" dirty="0">
                <a:solidFill>
                  <a:schemeClr val="tx1"/>
                </a:solidFill>
                <a:latin typeface="+mn-lt"/>
                <a:ea typeface="+mj-ea"/>
                <a:cs typeface="+mj-cs"/>
              </a:rPr>
              <a:t>. </a:t>
            </a:r>
            <a:r>
              <a:rPr lang="en-US" sz="3600" kern="1200" dirty="0" err="1">
                <a:solidFill>
                  <a:schemeClr val="tx1"/>
                </a:solidFill>
                <a:latin typeface="+mn-lt"/>
                <a:ea typeface="+mj-ea"/>
                <a:cs typeface="+mj-cs"/>
              </a:rPr>
              <a:t>Hvad</a:t>
            </a:r>
            <a:r>
              <a:rPr lang="en-US" sz="3600" kern="1200" dirty="0">
                <a:solidFill>
                  <a:schemeClr val="tx1"/>
                </a:solidFill>
                <a:latin typeface="+mn-lt"/>
                <a:ea typeface="+mj-ea"/>
                <a:cs typeface="+mj-cs"/>
              </a:rPr>
              <a:t> </a:t>
            </a:r>
            <a:r>
              <a:rPr lang="en-US" sz="3600" kern="1200" dirty="0" err="1">
                <a:solidFill>
                  <a:schemeClr val="tx1"/>
                </a:solidFill>
                <a:latin typeface="+mn-lt"/>
                <a:ea typeface="+mj-ea"/>
                <a:cs typeface="+mj-cs"/>
              </a:rPr>
              <a:t>menes</a:t>
            </a:r>
            <a:r>
              <a:rPr lang="en-US" sz="3600" kern="1200" dirty="0">
                <a:solidFill>
                  <a:schemeClr val="tx1"/>
                </a:solidFill>
                <a:latin typeface="+mn-lt"/>
                <a:ea typeface="+mj-ea"/>
                <a:cs typeface="+mj-cs"/>
              </a:rPr>
              <a:t> der med…?</a:t>
            </a:r>
            <a:br>
              <a:rPr lang="en-US" sz="2000" dirty="0">
                <a:latin typeface="+mn-lt"/>
              </a:rPr>
            </a:br>
            <a:br>
              <a:rPr lang="en-US" sz="2000" dirty="0">
                <a:latin typeface="+mn-lt"/>
              </a:rPr>
            </a:br>
            <a:r>
              <a:rPr lang="en-US" sz="2000" dirty="0">
                <a:latin typeface="+mn-lt"/>
              </a:rPr>
              <a:t>- </a:t>
            </a:r>
            <a:r>
              <a:rPr lang="da-DK" sz="2000" dirty="0">
                <a:latin typeface="+mn-lt"/>
              </a:rPr>
              <a:t>indre motivation</a:t>
            </a:r>
            <a:br>
              <a:rPr lang="da-DK" sz="2000" dirty="0">
                <a:latin typeface="+mn-lt"/>
              </a:rPr>
            </a:br>
            <a:r>
              <a:rPr lang="da-DK" sz="2000" dirty="0">
                <a:latin typeface="+mn-lt"/>
              </a:rPr>
              <a:t>- ydre motivation </a:t>
            </a:r>
            <a:br>
              <a:rPr lang="da-DK" sz="2000" dirty="0">
                <a:latin typeface="+mn-lt"/>
              </a:rPr>
            </a:br>
            <a:r>
              <a:rPr lang="da-DK" sz="2000" dirty="0">
                <a:latin typeface="+mn-lt"/>
              </a:rPr>
              <a:t>- de tre grundlæggende behov; autonomi, kompetence og tilhørsforhold</a:t>
            </a:r>
            <a:br>
              <a:rPr lang="en-US" sz="2000" dirty="0">
                <a:latin typeface="+mn-lt"/>
              </a:rPr>
            </a:br>
            <a:br>
              <a:rPr lang="en-US" sz="2000" dirty="0">
                <a:latin typeface="+mn-lt"/>
              </a:rPr>
            </a:br>
            <a:r>
              <a:rPr lang="da-DK" sz="2000" dirty="0">
                <a:latin typeface="+mn-lt"/>
              </a:rPr>
              <a:t>Hvad er forskellen på 'kontrolleret' og 'autonom' ydre adfærd? </a:t>
            </a:r>
            <a:br>
              <a:rPr lang="da-DK" sz="2000" dirty="0">
                <a:latin typeface="+mn-lt"/>
              </a:rPr>
            </a:br>
            <a:br>
              <a:rPr lang="da-DK" sz="2000" dirty="0">
                <a:latin typeface="+mn-lt"/>
              </a:rPr>
            </a:br>
            <a:r>
              <a:rPr lang="da-DK" sz="2000" dirty="0">
                <a:latin typeface="+mn-lt"/>
              </a:rPr>
              <a:t>Hvornår motiveres du selv af hhv. </a:t>
            </a:r>
            <a:r>
              <a:rPr lang="da-DK" sz="2000" dirty="0" err="1">
                <a:latin typeface="+mn-lt"/>
              </a:rPr>
              <a:t>kontrollet</a:t>
            </a:r>
            <a:r>
              <a:rPr lang="da-DK" sz="2000" dirty="0">
                <a:latin typeface="+mn-lt"/>
              </a:rPr>
              <a:t>/autonom ydre motivation og indre motivation?</a:t>
            </a:r>
            <a:endParaRPr lang="en-US" sz="2000" kern="1200" dirty="0">
              <a:solidFill>
                <a:schemeClr val="tx1"/>
              </a:solidFill>
              <a:latin typeface="+mn-lt"/>
              <a:ea typeface="+mj-ea"/>
              <a:cs typeface="+mj-cs"/>
            </a:endParaRPr>
          </a:p>
        </p:txBody>
      </p:sp>
      <p:pic>
        <p:nvPicPr>
          <p:cNvPr id="4" name="Pladsholder til indhold 3">
            <a:extLst>
              <a:ext uri="{FF2B5EF4-FFF2-40B4-BE49-F238E27FC236}">
                <a16:creationId xmlns:a16="http://schemas.microsoft.com/office/drawing/2014/main" id="{271707B4-A685-F96C-ECFA-10481189C08B}"/>
              </a:ext>
            </a:extLst>
          </p:cNvPr>
          <p:cNvPicPr>
            <a:picLocks noGrp="1" noChangeAspect="1"/>
          </p:cNvPicPr>
          <p:nvPr>
            <p:ph idx="1"/>
          </p:nvPr>
        </p:nvPicPr>
        <p:blipFill>
          <a:blip r:embed="rId2"/>
          <a:stretch>
            <a:fillRect/>
          </a:stretch>
        </p:blipFill>
        <p:spPr>
          <a:xfrm>
            <a:off x="5811580" y="949362"/>
            <a:ext cx="6271647" cy="5550408"/>
          </a:xfrm>
          <a:prstGeom prst="rect">
            <a:avLst/>
          </a:prstGeom>
        </p:spPr>
      </p:pic>
    </p:spTree>
    <p:extLst>
      <p:ext uri="{BB962C8B-B14F-4D97-AF65-F5344CB8AC3E}">
        <p14:creationId xmlns:p14="http://schemas.microsoft.com/office/powerpoint/2010/main" val="379258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8557" y="1138036"/>
            <a:ext cx="5444382" cy="1402470"/>
          </a:xfrm>
        </p:spPr>
        <p:txBody>
          <a:bodyPr anchor="t">
            <a:normAutofit/>
          </a:bodyPr>
          <a:lstStyle/>
          <a:p>
            <a:r>
              <a:rPr lang="da-DK" sz="3200" dirty="0"/>
              <a:t>Skriveøvelse – en aktivitet, jeg er motiveret for</a:t>
            </a:r>
          </a:p>
        </p:txBody>
      </p:sp>
      <p:pic>
        <p:nvPicPr>
          <p:cNvPr id="4" name="Billede 3">
            <a:extLst>
              <a:ext uri="{FF2B5EF4-FFF2-40B4-BE49-F238E27FC236}">
                <a16:creationId xmlns:a16="http://schemas.microsoft.com/office/drawing/2014/main" id="{197EDC0F-07FD-9378-7E1D-38EC922D3A03}"/>
              </a:ext>
            </a:extLst>
          </p:cNvPr>
          <p:cNvPicPr>
            <a:picLocks noChangeAspect="1"/>
          </p:cNvPicPr>
          <p:nvPr/>
        </p:nvPicPr>
        <p:blipFill rotWithShape="1">
          <a:blip r:embed="rId2"/>
          <a:srcRect l="6203" r="1" b="1"/>
          <a:stretch/>
        </p:blipFill>
        <p:spPr>
          <a:xfrm>
            <a:off x="147916" y="1190064"/>
            <a:ext cx="5151179" cy="4477871"/>
          </a:xfrm>
          <a:prstGeom prst="rect">
            <a:avLst/>
          </a:prstGeom>
        </p:spPr>
      </p:pic>
      <p:sp>
        <p:nvSpPr>
          <p:cNvPr id="3" name="Pladsholder til indhold 2"/>
          <p:cNvSpPr>
            <a:spLocks noGrp="1"/>
          </p:cNvSpPr>
          <p:nvPr>
            <p:ph idx="1"/>
          </p:nvPr>
        </p:nvSpPr>
        <p:spPr>
          <a:xfrm>
            <a:off x="5868557" y="2551176"/>
            <a:ext cx="5444382" cy="3591207"/>
          </a:xfrm>
        </p:spPr>
        <p:txBody>
          <a:bodyPr>
            <a:normAutofit/>
          </a:bodyPr>
          <a:lstStyle/>
          <a:p>
            <a:r>
              <a:rPr lang="da-DK" sz="2000" dirty="0"/>
              <a:t>Tænk på en aktivitet, som du for nyligt har foretaget dig, hvor du i høj grad var motiveret, og som du nød at udføre. Beskriv med dine egne ord, hvad der motiverede dig til at lave denne aktivitet, og hvordan du havde det, mens du udførte aktiviteten – prøv at være så udførlig og konkret som muligt.</a:t>
            </a:r>
          </a:p>
          <a:p>
            <a:r>
              <a:rPr lang="da-DK" sz="2000" dirty="0"/>
              <a:t>Snak med din sidemakker om øvelsen. Var der tale om indre eller ydre motivation? Hvis ydre – var det så ydre kontrolleret eller ydre autonom?</a:t>
            </a:r>
          </a:p>
        </p:txBody>
      </p:sp>
    </p:spTree>
    <p:extLst>
      <p:ext uri="{BB962C8B-B14F-4D97-AF65-F5344CB8AC3E}">
        <p14:creationId xmlns:p14="http://schemas.microsoft.com/office/powerpoint/2010/main" val="205781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2C890-52E8-6726-5637-1E44DBB24ED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79E665-609F-9D55-95FB-FD3086D84B1C}"/>
              </a:ext>
            </a:extLst>
          </p:cNvPr>
          <p:cNvSpPr>
            <a:spLocks noGrp="1"/>
          </p:cNvSpPr>
          <p:nvPr>
            <p:ph type="title"/>
          </p:nvPr>
        </p:nvSpPr>
        <p:spPr/>
        <p:txBody>
          <a:bodyPr>
            <a:normAutofit fontScale="90000"/>
          </a:bodyPr>
          <a:lstStyle/>
          <a:p>
            <a:r>
              <a:rPr lang="da-DK" dirty="0"/>
              <a:t>Selvbestemmelsesteorien </a:t>
            </a:r>
            <a:br>
              <a:rPr lang="da-DK" dirty="0"/>
            </a:br>
            <a:r>
              <a:rPr lang="da-DK" sz="3600" dirty="0"/>
              <a:t>- udviklet af Richard M Ryan og Edward L </a:t>
            </a:r>
            <a:r>
              <a:rPr lang="da-DK" sz="3600" dirty="0" err="1"/>
              <a:t>Deci</a:t>
            </a:r>
            <a:br>
              <a:rPr lang="da-DK" dirty="0"/>
            </a:br>
            <a:endParaRPr lang="da-DK" dirty="0"/>
          </a:p>
        </p:txBody>
      </p:sp>
      <p:sp>
        <p:nvSpPr>
          <p:cNvPr id="4" name="Pladsholder til indhold 3">
            <a:extLst>
              <a:ext uri="{FF2B5EF4-FFF2-40B4-BE49-F238E27FC236}">
                <a16:creationId xmlns:a16="http://schemas.microsoft.com/office/drawing/2014/main" id="{B4CEA00E-C2B5-6F2D-3645-91BE4FD303B5}"/>
              </a:ext>
            </a:extLst>
          </p:cNvPr>
          <p:cNvSpPr>
            <a:spLocks noGrp="1"/>
          </p:cNvSpPr>
          <p:nvPr>
            <p:ph sz="half" idx="1"/>
          </p:nvPr>
        </p:nvSpPr>
        <p:spPr>
          <a:xfrm>
            <a:off x="736600" y="1825625"/>
            <a:ext cx="5181600" cy="4786190"/>
          </a:xfrm>
        </p:spPr>
        <p:txBody>
          <a:bodyPr>
            <a:noAutofit/>
          </a:bodyPr>
          <a:lstStyle/>
          <a:p>
            <a:pPr>
              <a:lnSpc>
                <a:spcPct val="100000"/>
              </a:lnSpc>
            </a:pPr>
            <a:r>
              <a:rPr lang="da-DK" sz="2000" b="1" dirty="0"/>
              <a:t>Indre</a:t>
            </a:r>
            <a:r>
              <a:rPr lang="da-DK" sz="2000" i="1" dirty="0"/>
              <a:t> </a:t>
            </a:r>
            <a:r>
              <a:rPr lang="da-DK" sz="2000" dirty="0"/>
              <a:t>motivation opstår, når man gør noget, fordi det er interessant, meningsfuldt eller sjovt i sig selv.</a:t>
            </a:r>
          </a:p>
          <a:p>
            <a:pPr lvl="1">
              <a:lnSpc>
                <a:spcPct val="100000"/>
              </a:lnSpc>
            </a:pPr>
            <a:r>
              <a:rPr lang="da-DK" sz="1600" dirty="0"/>
              <a:t>Fx spille badminton eller male, fordi aktiviteten har værdi i sig selv</a:t>
            </a:r>
          </a:p>
          <a:p>
            <a:pPr lvl="1">
              <a:lnSpc>
                <a:spcPct val="100000"/>
              </a:lnSpc>
            </a:pPr>
            <a:endParaRPr lang="da-DK" sz="1600" dirty="0"/>
          </a:p>
          <a:p>
            <a:pPr>
              <a:lnSpc>
                <a:spcPct val="100000"/>
              </a:lnSpc>
            </a:pPr>
            <a:r>
              <a:rPr lang="da-DK" sz="2000" b="1" dirty="0"/>
              <a:t>Ydre</a:t>
            </a:r>
            <a:r>
              <a:rPr lang="da-DK" sz="2000" dirty="0"/>
              <a:t> motivation handler om at gøre noget for enten:</a:t>
            </a:r>
          </a:p>
          <a:p>
            <a:pPr lvl="1">
              <a:lnSpc>
                <a:spcPct val="100000"/>
              </a:lnSpc>
            </a:pPr>
            <a:r>
              <a:rPr lang="da-DK" sz="1600" dirty="0"/>
              <a:t>at opnå en belønning eller noget meningsfuldt</a:t>
            </a:r>
          </a:p>
          <a:p>
            <a:pPr lvl="1">
              <a:lnSpc>
                <a:spcPct val="100000"/>
              </a:lnSpc>
            </a:pPr>
            <a:r>
              <a:rPr lang="da-DK" sz="1600" dirty="0"/>
              <a:t>undgå en straf</a:t>
            </a:r>
          </a:p>
          <a:p>
            <a:pPr lvl="1">
              <a:lnSpc>
                <a:spcPct val="100000"/>
              </a:lnSpc>
            </a:pPr>
            <a:r>
              <a:rPr lang="da-DK" sz="1600" dirty="0"/>
              <a:t>Eksamen, karakter, uddannelse</a:t>
            </a:r>
          </a:p>
        </p:txBody>
      </p:sp>
      <p:pic>
        <p:nvPicPr>
          <p:cNvPr id="9" name="Billede 8" descr="Et billede, der indeholder tekst, skærmbillede, Font/skrifttype, nummer/tal&#10;&#10;Automatisk genereret beskrivelse">
            <a:extLst>
              <a:ext uri="{FF2B5EF4-FFF2-40B4-BE49-F238E27FC236}">
                <a16:creationId xmlns:a16="http://schemas.microsoft.com/office/drawing/2014/main" id="{7B3D7F5A-901B-AF63-F60F-4CBAD4B07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5692" y="2333298"/>
            <a:ext cx="6366308" cy="2571668"/>
          </a:xfrm>
          <a:prstGeom prst="rect">
            <a:avLst/>
          </a:prstGeom>
        </p:spPr>
      </p:pic>
      <p:sp>
        <p:nvSpPr>
          <p:cNvPr id="3" name="Pladsholder til indhold 3">
            <a:extLst>
              <a:ext uri="{FF2B5EF4-FFF2-40B4-BE49-F238E27FC236}">
                <a16:creationId xmlns:a16="http://schemas.microsoft.com/office/drawing/2014/main" id="{3C8BE2A6-A265-6EEE-EB92-9DD08A4EA86C}"/>
              </a:ext>
            </a:extLst>
          </p:cNvPr>
          <p:cNvSpPr txBox="1">
            <a:spLocks/>
          </p:cNvSpPr>
          <p:nvPr/>
        </p:nvSpPr>
        <p:spPr>
          <a:xfrm>
            <a:off x="7931714" y="2333298"/>
            <a:ext cx="3646203" cy="395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400" dirty="0"/>
              <a:t>Kontrolleret                         Autonom</a:t>
            </a:r>
          </a:p>
        </p:txBody>
      </p:sp>
    </p:spTree>
    <p:extLst>
      <p:ext uri="{BB962C8B-B14F-4D97-AF65-F5344CB8AC3E}">
        <p14:creationId xmlns:p14="http://schemas.microsoft.com/office/powerpoint/2010/main" val="118702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BB09C-9736-894E-A8DB-B0DE3F2C91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8407EF-D3FD-CA71-0E1E-8BB104622EAA}"/>
              </a:ext>
            </a:extLst>
          </p:cNvPr>
          <p:cNvSpPr>
            <a:spLocks noGrp="1"/>
          </p:cNvSpPr>
          <p:nvPr>
            <p:ph type="title"/>
          </p:nvPr>
        </p:nvSpPr>
        <p:spPr/>
        <p:txBody>
          <a:bodyPr>
            <a:normAutofit fontScale="90000"/>
          </a:bodyPr>
          <a:lstStyle/>
          <a:p>
            <a:r>
              <a:rPr lang="da-DK" dirty="0"/>
              <a:t>Selvbestemmelsesteorien </a:t>
            </a:r>
            <a:br>
              <a:rPr lang="da-DK" dirty="0"/>
            </a:br>
            <a:r>
              <a:rPr lang="da-DK" sz="3600" dirty="0"/>
              <a:t>- udviklet af Richard M Ryan og Edward L </a:t>
            </a:r>
            <a:r>
              <a:rPr lang="da-DK" sz="3600" dirty="0" err="1"/>
              <a:t>Deci</a:t>
            </a:r>
            <a:br>
              <a:rPr lang="da-DK" dirty="0"/>
            </a:br>
            <a:endParaRPr lang="da-DK" dirty="0"/>
          </a:p>
        </p:txBody>
      </p:sp>
      <p:sp>
        <p:nvSpPr>
          <p:cNvPr id="4" name="Pladsholder til indhold 3">
            <a:extLst>
              <a:ext uri="{FF2B5EF4-FFF2-40B4-BE49-F238E27FC236}">
                <a16:creationId xmlns:a16="http://schemas.microsoft.com/office/drawing/2014/main" id="{155661DF-691A-5935-708F-6BAF4C63E6E0}"/>
              </a:ext>
            </a:extLst>
          </p:cNvPr>
          <p:cNvSpPr>
            <a:spLocks noGrp="1"/>
          </p:cNvSpPr>
          <p:nvPr>
            <p:ph sz="half" idx="1"/>
          </p:nvPr>
        </p:nvSpPr>
        <p:spPr>
          <a:xfrm>
            <a:off x="736600" y="1825625"/>
            <a:ext cx="3257332" cy="4667250"/>
          </a:xfrm>
        </p:spPr>
        <p:txBody>
          <a:bodyPr>
            <a:noAutofit/>
          </a:bodyPr>
          <a:lstStyle/>
          <a:p>
            <a:pPr>
              <a:lnSpc>
                <a:spcPct val="100000"/>
              </a:lnSpc>
            </a:pPr>
            <a:r>
              <a:rPr lang="da-DK" sz="2000" dirty="0"/>
              <a:t>Skelner mellem </a:t>
            </a:r>
            <a:endParaRPr lang="da-DK" sz="2000" b="1" dirty="0"/>
          </a:p>
          <a:p>
            <a:pPr lvl="1">
              <a:lnSpc>
                <a:spcPct val="100000"/>
              </a:lnSpc>
            </a:pPr>
            <a:r>
              <a:rPr lang="da-DK" sz="1600" b="1" dirty="0"/>
              <a:t>indre </a:t>
            </a:r>
            <a:r>
              <a:rPr lang="da-DK" sz="1600" dirty="0"/>
              <a:t>motivation</a:t>
            </a:r>
          </a:p>
          <a:p>
            <a:pPr lvl="1">
              <a:lnSpc>
                <a:spcPct val="100000"/>
              </a:lnSpc>
            </a:pPr>
            <a:r>
              <a:rPr lang="da-DK" sz="1600" b="1" dirty="0"/>
              <a:t>ydre</a:t>
            </a:r>
            <a:r>
              <a:rPr lang="da-DK" sz="1600" dirty="0"/>
              <a:t> </a:t>
            </a:r>
            <a:r>
              <a:rPr lang="da-DK" sz="1600" b="1" dirty="0"/>
              <a:t>autonom </a:t>
            </a:r>
            <a:r>
              <a:rPr lang="da-DK" sz="1600" dirty="0"/>
              <a:t>motivation </a:t>
            </a:r>
          </a:p>
          <a:p>
            <a:pPr lvl="1">
              <a:lnSpc>
                <a:spcPct val="100000"/>
              </a:lnSpc>
            </a:pPr>
            <a:r>
              <a:rPr lang="da-DK" sz="1600" b="1" dirty="0"/>
              <a:t>ydre kontrolleret </a:t>
            </a:r>
            <a:r>
              <a:rPr lang="da-DK" sz="1600" dirty="0"/>
              <a:t>motivation</a:t>
            </a:r>
          </a:p>
          <a:p>
            <a:pPr lvl="1">
              <a:lnSpc>
                <a:spcPct val="100000"/>
              </a:lnSpc>
            </a:pPr>
            <a:endParaRPr lang="da-DK" sz="1600" dirty="0"/>
          </a:p>
          <a:p>
            <a:pPr>
              <a:lnSpc>
                <a:spcPct val="100000"/>
              </a:lnSpc>
            </a:pPr>
            <a:r>
              <a:rPr lang="da-DK" sz="2000" dirty="0"/>
              <a:t>Ydre motivation kan fungere på </a:t>
            </a:r>
            <a:r>
              <a:rPr lang="da-DK" sz="2000" b="1" dirty="0"/>
              <a:t>kort sigt</a:t>
            </a:r>
            <a:r>
              <a:rPr lang="da-DK" sz="2000" dirty="0"/>
              <a:t>, men indre motivation, skaber </a:t>
            </a:r>
            <a:r>
              <a:rPr lang="da-DK" sz="2000" b="1" dirty="0"/>
              <a:t>vedvarende læring</a:t>
            </a:r>
            <a:r>
              <a:rPr lang="da-DK" sz="2000" dirty="0"/>
              <a:t> og engagement</a:t>
            </a:r>
          </a:p>
          <a:p>
            <a:pPr>
              <a:lnSpc>
                <a:spcPct val="100000"/>
              </a:lnSpc>
            </a:pPr>
            <a:endParaRPr lang="da-DK" sz="2000" dirty="0"/>
          </a:p>
        </p:txBody>
      </p:sp>
      <p:pic>
        <p:nvPicPr>
          <p:cNvPr id="9" name="Billede 8" descr="Et billede, der indeholder tekst, skærmbillede, Font/skrifttype, nummer/tal&#10;&#10;Automatisk genereret beskrivelse">
            <a:extLst>
              <a:ext uri="{FF2B5EF4-FFF2-40B4-BE49-F238E27FC236}">
                <a16:creationId xmlns:a16="http://schemas.microsoft.com/office/drawing/2014/main" id="{34EE5DA8-2128-3088-94DC-EB13AF26C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341" y="2154621"/>
            <a:ext cx="8085659" cy="3266199"/>
          </a:xfrm>
          <a:prstGeom prst="rect">
            <a:avLst/>
          </a:prstGeom>
        </p:spPr>
      </p:pic>
      <p:sp>
        <p:nvSpPr>
          <p:cNvPr id="3" name="Pladsholder til indhold 3">
            <a:extLst>
              <a:ext uri="{FF2B5EF4-FFF2-40B4-BE49-F238E27FC236}">
                <a16:creationId xmlns:a16="http://schemas.microsoft.com/office/drawing/2014/main" id="{66C9814F-DC6C-C458-3A9F-3881865ADC5C}"/>
              </a:ext>
            </a:extLst>
          </p:cNvPr>
          <p:cNvSpPr txBox="1">
            <a:spLocks/>
          </p:cNvSpPr>
          <p:nvPr/>
        </p:nvSpPr>
        <p:spPr>
          <a:xfrm>
            <a:off x="7048845" y="2280746"/>
            <a:ext cx="3646203" cy="395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400" b="1" dirty="0"/>
              <a:t>Kontrolleret                I                     Autonom</a:t>
            </a:r>
          </a:p>
        </p:txBody>
      </p:sp>
    </p:spTree>
    <p:extLst>
      <p:ext uri="{BB962C8B-B14F-4D97-AF65-F5344CB8AC3E}">
        <p14:creationId xmlns:p14="http://schemas.microsoft.com/office/powerpoint/2010/main" val="403460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tre behov</a:t>
            </a:r>
          </a:p>
        </p:txBody>
      </p:sp>
      <p:sp>
        <p:nvSpPr>
          <p:cNvPr id="3" name="Pladsholder til indhold 2"/>
          <p:cNvSpPr>
            <a:spLocks noGrp="1"/>
          </p:cNvSpPr>
          <p:nvPr>
            <p:ph idx="1"/>
          </p:nvPr>
        </p:nvSpPr>
        <p:spPr>
          <a:xfrm>
            <a:off x="838200" y="1825625"/>
            <a:ext cx="6572534" cy="4351338"/>
          </a:xfrm>
        </p:spPr>
        <p:txBody>
          <a:bodyPr>
            <a:normAutofit/>
          </a:bodyPr>
          <a:lstStyle/>
          <a:p>
            <a:pPr>
              <a:lnSpc>
                <a:spcPct val="100000"/>
              </a:lnSpc>
            </a:pPr>
            <a:r>
              <a:rPr lang="da-DK" sz="2000" dirty="0"/>
              <a:t>Behovet for </a:t>
            </a:r>
            <a:r>
              <a:rPr lang="da-DK" sz="2000" b="1" dirty="0"/>
              <a:t>autonomi</a:t>
            </a:r>
            <a:r>
              <a:rPr lang="da-DK" sz="2000" dirty="0"/>
              <a:t>: </a:t>
            </a:r>
          </a:p>
          <a:p>
            <a:pPr lvl="1">
              <a:lnSpc>
                <a:spcPct val="100000"/>
              </a:lnSpc>
            </a:pPr>
            <a:r>
              <a:rPr lang="da-DK" sz="2000" dirty="0"/>
              <a:t>selvbestemmelse, indflydelse, ejerskab</a:t>
            </a:r>
          </a:p>
          <a:p>
            <a:pPr>
              <a:lnSpc>
                <a:spcPct val="100000"/>
              </a:lnSpc>
            </a:pPr>
            <a:r>
              <a:rPr lang="da-DK" sz="2000" dirty="0"/>
              <a:t>Behovet for </a:t>
            </a:r>
            <a:r>
              <a:rPr lang="da-DK" sz="2000" b="1" dirty="0"/>
              <a:t>kompetence</a:t>
            </a:r>
            <a:r>
              <a:rPr lang="da-DK" sz="2000" dirty="0"/>
              <a:t>: </a:t>
            </a:r>
          </a:p>
          <a:p>
            <a:pPr lvl="1">
              <a:lnSpc>
                <a:spcPct val="100000"/>
              </a:lnSpc>
            </a:pPr>
            <a:r>
              <a:rPr lang="da-DK" sz="2000" dirty="0"/>
              <a:t>følelse af at kunne mestre</a:t>
            </a:r>
          </a:p>
          <a:p>
            <a:pPr>
              <a:lnSpc>
                <a:spcPct val="100000"/>
              </a:lnSpc>
            </a:pPr>
            <a:r>
              <a:rPr lang="da-DK" sz="2000" dirty="0"/>
              <a:t>Behovet for </a:t>
            </a:r>
            <a:r>
              <a:rPr lang="da-DK" sz="2000" b="1" dirty="0"/>
              <a:t>tilhørsforhold</a:t>
            </a:r>
            <a:r>
              <a:rPr lang="da-DK" sz="2000" dirty="0"/>
              <a:t>: </a:t>
            </a:r>
          </a:p>
          <a:p>
            <a:pPr lvl="1">
              <a:lnSpc>
                <a:spcPct val="100000"/>
              </a:lnSpc>
            </a:pPr>
            <a:r>
              <a:rPr lang="da-DK" sz="2000" dirty="0"/>
              <a:t>interaktion med andre, fællesskab, socialt behov</a:t>
            </a:r>
          </a:p>
          <a:p>
            <a:pPr lvl="1">
              <a:lnSpc>
                <a:spcPct val="100000"/>
              </a:lnSpc>
            </a:pPr>
            <a:endParaRPr lang="da-DK" sz="2000" dirty="0"/>
          </a:p>
          <a:p>
            <a:pPr>
              <a:lnSpc>
                <a:spcPct val="100000"/>
              </a:lnSpc>
              <a:buFont typeface="Symbol" panose="05050102010706020507" pitchFamily="18" charset="2"/>
              <a:buChar char="Þ"/>
            </a:pPr>
            <a:r>
              <a:rPr lang="da-DK" sz="2000" dirty="0"/>
              <a:t> Opfyldelsen af disse behov fremmer </a:t>
            </a:r>
            <a:r>
              <a:rPr lang="da-DK" sz="2000" b="1" dirty="0"/>
              <a:t>indre motivation </a:t>
            </a:r>
            <a:r>
              <a:rPr lang="da-DK" sz="2000" dirty="0"/>
              <a:t>og </a:t>
            </a:r>
            <a:r>
              <a:rPr lang="da-DK" sz="2000" b="1" dirty="0"/>
              <a:t>ydre autonom motivation</a:t>
            </a:r>
            <a:r>
              <a:rPr lang="da-DK" sz="2000" dirty="0"/>
              <a:t> og skaber derigennem bedre læring!</a:t>
            </a:r>
          </a:p>
        </p:txBody>
      </p:sp>
      <p:pic>
        <p:nvPicPr>
          <p:cNvPr id="5" name="Billede 4" descr="Et billede, der indeholder tekst, cirkel, diagram, Font/skrifttype&#10;&#10;Automatisk genereret beskrivelse">
            <a:extLst>
              <a:ext uri="{FF2B5EF4-FFF2-40B4-BE49-F238E27FC236}">
                <a16:creationId xmlns:a16="http://schemas.microsoft.com/office/drawing/2014/main" id="{1F827C32-A89C-8412-E287-46AFABBD8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246" y="2756848"/>
            <a:ext cx="4314754" cy="4101152"/>
          </a:xfrm>
          <a:prstGeom prst="rect">
            <a:avLst/>
          </a:prstGeom>
        </p:spPr>
      </p:pic>
    </p:spTree>
    <p:extLst>
      <p:ext uri="{BB962C8B-B14F-4D97-AF65-F5344CB8AC3E}">
        <p14:creationId xmlns:p14="http://schemas.microsoft.com/office/powerpoint/2010/main" val="253441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6AAC-F05D-FB98-86C8-104500D050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E700BC-64F1-733E-5361-5FC7102D8FA9}"/>
              </a:ext>
            </a:extLst>
          </p:cNvPr>
          <p:cNvSpPr>
            <a:spLocks noGrp="1"/>
          </p:cNvSpPr>
          <p:nvPr>
            <p:ph type="title"/>
          </p:nvPr>
        </p:nvSpPr>
        <p:spPr/>
        <p:txBody>
          <a:bodyPr/>
          <a:lstStyle/>
          <a:p>
            <a:r>
              <a:rPr lang="da-DK" dirty="0"/>
              <a:t>De tre behov</a:t>
            </a:r>
          </a:p>
        </p:txBody>
      </p:sp>
      <p:pic>
        <p:nvPicPr>
          <p:cNvPr id="7" name="Onlinemedier 6" descr="What is Self Determination Theory?">
            <a:hlinkClick r:id="" action="ppaction://media"/>
            <a:extLst>
              <a:ext uri="{FF2B5EF4-FFF2-40B4-BE49-F238E27FC236}">
                <a16:creationId xmlns:a16="http://schemas.microsoft.com/office/drawing/2014/main" id="{4B01BD34-B67C-A376-3292-796322C99972}"/>
              </a:ext>
            </a:extLst>
          </p:cNvPr>
          <p:cNvPicPr>
            <a:picLocks noGrp="1" noRot="1" noChangeAspect="1"/>
          </p:cNvPicPr>
          <p:nvPr>
            <p:ph idx="1"/>
            <a:videoFile r:link="rId1"/>
          </p:nvPr>
        </p:nvPicPr>
        <p:blipFill>
          <a:blip r:embed="rId3"/>
          <a:stretch>
            <a:fillRect/>
          </a:stretch>
        </p:blipFill>
        <p:spPr>
          <a:xfrm>
            <a:off x="1550644" y="1356275"/>
            <a:ext cx="9090711" cy="5136600"/>
          </a:xfrm>
          <a:prstGeom prst="rect">
            <a:avLst/>
          </a:prstGeom>
        </p:spPr>
      </p:pic>
      <p:sp>
        <p:nvSpPr>
          <p:cNvPr id="4" name="Tekstfelt 3">
            <a:extLst>
              <a:ext uri="{FF2B5EF4-FFF2-40B4-BE49-F238E27FC236}">
                <a16:creationId xmlns:a16="http://schemas.microsoft.com/office/drawing/2014/main" id="{E6D9788C-DFC8-D03B-99AD-34230D371A94}"/>
              </a:ext>
            </a:extLst>
          </p:cNvPr>
          <p:cNvSpPr txBox="1"/>
          <p:nvPr/>
        </p:nvSpPr>
        <p:spPr>
          <a:xfrm>
            <a:off x="2299321" y="6581001"/>
            <a:ext cx="7593355" cy="276999"/>
          </a:xfrm>
          <a:prstGeom prst="rect">
            <a:avLst/>
          </a:prstGeom>
          <a:noFill/>
        </p:spPr>
        <p:txBody>
          <a:bodyPr wrap="square">
            <a:spAutoFit/>
          </a:bodyPr>
          <a:lstStyle/>
          <a:p>
            <a:pPr algn="ctr"/>
            <a:r>
              <a:rPr lang="da-DK" sz="1200" dirty="0" err="1"/>
              <a:t>https</a:t>
            </a:r>
            <a:r>
              <a:rPr lang="da-DK" sz="1200" dirty="0"/>
              <a:t>://</a:t>
            </a:r>
            <a:r>
              <a:rPr lang="da-DK" sz="1200" dirty="0" err="1"/>
              <a:t>www.youtube.com</a:t>
            </a:r>
            <a:r>
              <a:rPr lang="da-DK" sz="1200" dirty="0"/>
              <a:t>/</a:t>
            </a:r>
            <a:r>
              <a:rPr lang="da-DK" sz="1200" dirty="0" err="1"/>
              <a:t>watch?feature</a:t>
            </a:r>
            <a:r>
              <a:rPr lang="da-DK" sz="1200" dirty="0"/>
              <a:t>=</a:t>
            </a:r>
            <a:r>
              <a:rPr lang="da-DK" sz="1200" dirty="0" err="1"/>
              <a:t>oembed&amp;v</a:t>
            </a:r>
            <a:r>
              <a:rPr lang="da-DK" sz="1200" dirty="0"/>
              <a:t>=3sRBBNkSXpY</a:t>
            </a:r>
          </a:p>
        </p:txBody>
      </p:sp>
    </p:spTree>
    <p:extLst>
      <p:ext uri="{BB962C8B-B14F-4D97-AF65-F5344CB8AC3E}">
        <p14:creationId xmlns:p14="http://schemas.microsoft.com/office/powerpoint/2010/main" val="144393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838200" y="4669978"/>
            <a:ext cx="4391024" cy="1173700"/>
          </a:xfrm>
        </p:spPr>
        <p:txBody>
          <a:bodyPr anchor="t">
            <a:normAutofit/>
          </a:bodyPr>
          <a:lstStyle/>
          <a:p>
            <a:r>
              <a:rPr lang="da-DK" sz="3100" dirty="0">
                <a:solidFill>
                  <a:schemeClr val="bg1"/>
                </a:solidFill>
              </a:rPr>
              <a:t>En aktivitet, jeg er motiveret for - </a:t>
            </a:r>
            <a:r>
              <a:rPr lang="da-DK" sz="3100" dirty="0" err="1">
                <a:solidFill>
                  <a:schemeClr val="bg1"/>
                </a:solidFill>
              </a:rPr>
              <a:t>parøvelse</a:t>
            </a:r>
            <a:endParaRPr lang="da-DK" sz="3100" dirty="0">
              <a:solidFill>
                <a:schemeClr val="bg1"/>
              </a:solidFill>
            </a:endParaRPr>
          </a:p>
        </p:txBody>
      </p:sp>
      <p:pic>
        <p:nvPicPr>
          <p:cNvPr id="4" name="Billede 3">
            <a:extLst>
              <a:ext uri="{FF2B5EF4-FFF2-40B4-BE49-F238E27FC236}">
                <a16:creationId xmlns:a16="http://schemas.microsoft.com/office/drawing/2014/main" id="{0E89168D-D684-5B98-FA4C-033F5EFA9AF5}"/>
              </a:ext>
            </a:extLst>
          </p:cNvPr>
          <p:cNvPicPr>
            <a:picLocks noChangeAspect="1"/>
          </p:cNvPicPr>
          <p:nvPr/>
        </p:nvPicPr>
        <p:blipFill rotWithShape="1">
          <a:blip r:embed="rId2"/>
          <a:srcRect l="21211" r="10405"/>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6" name="Billede 5">
            <a:extLst>
              <a:ext uri="{FF2B5EF4-FFF2-40B4-BE49-F238E27FC236}">
                <a16:creationId xmlns:a16="http://schemas.microsoft.com/office/drawing/2014/main" id="{61C9F6B3-9709-8931-44F1-C7AEEE51C8F4}"/>
              </a:ext>
            </a:extLst>
          </p:cNvPr>
          <p:cNvPicPr>
            <a:picLocks noChangeAspect="1"/>
          </p:cNvPicPr>
          <p:nvPr/>
        </p:nvPicPr>
        <p:blipFill rotWithShape="1">
          <a:blip r:embed="rId3"/>
          <a:srcRect l="23546" r="11812" b="-3"/>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5" name="Billede 4">
            <a:extLst>
              <a:ext uri="{FF2B5EF4-FFF2-40B4-BE49-F238E27FC236}">
                <a16:creationId xmlns:a16="http://schemas.microsoft.com/office/drawing/2014/main" id="{CD45483D-F525-64F1-3ECC-D7058655D376}"/>
              </a:ext>
            </a:extLst>
          </p:cNvPr>
          <p:cNvPicPr>
            <a:picLocks noChangeAspect="1"/>
          </p:cNvPicPr>
          <p:nvPr/>
        </p:nvPicPr>
        <p:blipFill rotWithShape="1">
          <a:blip r:embed="rId4"/>
          <a:srcRect l="18391" r="14992" b="2"/>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3" name="Group 12">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4" name="Freeform: Shape 13">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Pladsholder til indhold 2"/>
          <p:cNvSpPr>
            <a:spLocks noGrp="1"/>
          </p:cNvSpPr>
          <p:nvPr>
            <p:ph idx="1"/>
          </p:nvPr>
        </p:nvSpPr>
        <p:spPr>
          <a:xfrm>
            <a:off x="5664201" y="4766267"/>
            <a:ext cx="5692774" cy="1077411"/>
          </a:xfrm>
        </p:spPr>
        <p:txBody>
          <a:bodyPr>
            <a:normAutofit/>
          </a:bodyPr>
          <a:lstStyle/>
          <a:p>
            <a:r>
              <a:rPr lang="da-DK" sz="2200" dirty="0">
                <a:solidFill>
                  <a:schemeClr val="bg1">
                    <a:alpha val="80000"/>
                  </a:schemeClr>
                </a:solidFill>
              </a:rPr>
              <a:t>Vend tilbage til den aktivitet, som I skrev om før, hvor I følte jer højt motiveret – opfylder aktiviteten de tre behov? Beskriv hvordan!</a:t>
            </a:r>
          </a:p>
        </p:txBody>
      </p:sp>
    </p:spTree>
    <p:extLst>
      <p:ext uri="{BB962C8B-B14F-4D97-AF65-F5344CB8AC3E}">
        <p14:creationId xmlns:p14="http://schemas.microsoft.com/office/powerpoint/2010/main" val="137776898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10867</TotalTime>
  <Words>710</Words>
  <Application>Microsoft Macintosh PowerPoint</Application>
  <PresentationFormat>Widescreen</PresentationFormat>
  <Paragraphs>71</Paragraphs>
  <Slides>12</Slides>
  <Notes>0</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12</vt:i4>
      </vt:variant>
    </vt:vector>
  </HeadingPairs>
  <TitlesOfParts>
    <vt:vector size="17" baseType="lpstr">
      <vt:lpstr>Arial</vt:lpstr>
      <vt:lpstr>Calibri</vt:lpstr>
      <vt:lpstr>Calibri Light</vt:lpstr>
      <vt:lpstr>Symbol</vt:lpstr>
      <vt:lpstr>Office-tema</vt:lpstr>
      <vt:lpstr>Ryan &amp; Deci Selvbestemmelsesteorien</vt:lpstr>
      <vt:lpstr>Selvbestemmelsesteorien  - udviklet af Richard M Ryan og Edward L Deci </vt:lpstr>
      <vt:lpstr>Snak med sidemakker om dagens lektie. Hvad menes der med…?  - indre motivation - ydre motivation  - de tre grundlæggende behov; autonomi, kompetence og tilhørsforhold  Hvad er forskellen på 'kontrolleret' og 'autonom' ydre adfærd?   Hvornår motiveres du selv af hhv. kontrollet/autonom ydre motivation og indre motivation?</vt:lpstr>
      <vt:lpstr>Skriveøvelse – en aktivitet, jeg er motiveret for</vt:lpstr>
      <vt:lpstr>Selvbestemmelsesteorien  - udviklet af Richard M Ryan og Edward L Deci </vt:lpstr>
      <vt:lpstr>Selvbestemmelsesteorien  - udviklet af Richard M Ryan og Edward L Deci </vt:lpstr>
      <vt:lpstr>De tre behov</vt:lpstr>
      <vt:lpstr>De tre behov</vt:lpstr>
      <vt:lpstr>En aktivitet, jeg er motiveret for - parøvelse</vt:lpstr>
      <vt:lpstr>Casearbejde med to artikler</vt:lpstr>
      <vt:lpstr>Opsamling på cases</vt:lpstr>
      <vt:lpstr>Og nu til skolen? </vt:lpstr>
    </vt:vector>
  </TitlesOfParts>
  <Company>Herning Gymnasium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Ryan &amp; Deci Selvbestemmelsesteorien</dc:title>
  <dc:creator>Gitte Seligmann Nielsen</dc:creator>
  <cp:lastModifiedBy>Esben Høgh Dahlgaard</cp:lastModifiedBy>
  <cp:revision>16</cp:revision>
  <dcterms:created xsi:type="dcterms:W3CDTF">2018-09-05T08:09:47Z</dcterms:created>
  <dcterms:modified xsi:type="dcterms:W3CDTF">2025-10-06T07:24:33Z</dcterms:modified>
</cp:coreProperties>
</file>