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8" r:id="rId3"/>
    <p:sldId id="309" r:id="rId4"/>
    <p:sldId id="314" r:id="rId5"/>
    <p:sldId id="260" r:id="rId6"/>
    <p:sldId id="313" r:id="rId7"/>
    <p:sldId id="288" r:id="rId8"/>
    <p:sldId id="290" r:id="rId9"/>
    <p:sldId id="310" r:id="rId10"/>
    <p:sldId id="261" r:id="rId11"/>
    <p:sldId id="307" r:id="rId12"/>
    <p:sldId id="294" r:id="rId13"/>
    <p:sldId id="321" r:id="rId14"/>
    <p:sldId id="311" r:id="rId15"/>
    <p:sldId id="263" r:id="rId16"/>
    <p:sldId id="264" r:id="rId17"/>
    <p:sldId id="312" r:id="rId18"/>
    <p:sldId id="317" r:id="rId19"/>
    <p:sldId id="315" r:id="rId20"/>
    <p:sldId id="316" r:id="rId21"/>
    <p:sldId id="318" r:id="rId22"/>
    <p:sldId id="319" r:id="rId23"/>
    <p:sldId id="320" r:id="rId2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A7038-0BF3-4BC2-B45F-B84CED930C2B}" v="1" dt="2023-09-28T09:32:35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59" d="100"/>
          <a:sy n="59" d="100"/>
        </p:scale>
        <p:origin x="151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DD85-B73F-44F8-B4A7-C5EE60B5F5A1}" type="datetimeFigureOut">
              <a:rPr lang="da-DK" smtClean="0"/>
              <a:pPr/>
              <a:t>02-11-2025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1512-E102-4D09-9B47-184064FCADD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DD85-B73F-44F8-B4A7-C5EE60B5F5A1}" type="datetimeFigureOut">
              <a:rPr lang="da-DK" smtClean="0"/>
              <a:pPr/>
              <a:t>02-11-2025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1512-E102-4D09-9B47-184064FCADD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DD85-B73F-44F8-B4A7-C5EE60B5F5A1}" type="datetimeFigureOut">
              <a:rPr lang="da-DK" smtClean="0"/>
              <a:pPr/>
              <a:t>02-11-2025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1512-E102-4D09-9B47-184064FCADD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DD85-B73F-44F8-B4A7-C5EE60B5F5A1}" type="datetimeFigureOut">
              <a:rPr lang="da-DK" smtClean="0"/>
              <a:pPr/>
              <a:t>02-11-2025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1512-E102-4D09-9B47-184064FCADD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DD85-B73F-44F8-B4A7-C5EE60B5F5A1}" type="datetimeFigureOut">
              <a:rPr lang="da-DK" smtClean="0"/>
              <a:pPr/>
              <a:t>02-11-2025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1512-E102-4D09-9B47-184064FCADD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DD85-B73F-44F8-B4A7-C5EE60B5F5A1}" type="datetimeFigureOut">
              <a:rPr lang="da-DK" smtClean="0"/>
              <a:pPr/>
              <a:t>02-11-2025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1512-E102-4D09-9B47-184064FCADD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DD85-B73F-44F8-B4A7-C5EE60B5F5A1}" type="datetimeFigureOut">
              <a:rPr lang="da-DK" smtClean="0"/>
              <a:pPr/>
              <a:t>02-11-2025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1512-E102-4D09-9B47-184064FCADD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DD85-B73F-44F8-B4A7-C5EE60B5F5A1}" type="datetimeFigureOut">
              <a:rPr lang="da-DK" smtClean="0"/>
              <a:pPr/>
              <a:t>02-11-2025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1512-E102-4D09-9B47-184064FCADD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DD85-B73F-44F8-B4A7-C5EE60B5F5A1}" type="datetimeFigureOut">
              <a:rPr lang="da-DK" smtClean="0"/>
              <a:pPr/>
              <a:t>02-11-2025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1512-E102-4D09-9B47-184064FCADD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DD85-B73F-44F8-B4A7-C5EE60B5F5A1}" type="datetimeFigureOut">
              <a:rPr lang="da-DK" smtClean="0"/>
              <a:pPr/>
              <a:t>02-11-2025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1512-E102-4D09-9B47-184064FCADD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DD85-B73F-44F8-B4A7-C5EE60B5F5A1}" type="datetimeFigureOut">
              <a:rPr lang="da-DK" smtClean="0"/>
              <a:pPr/>
              <a:t>02-11-2025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1512-E102-4D09-9B47-184064FCADD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DD85-B73F-44F8-B4A7-C5EE60B5F5A1}" type="datetimeFigureOut">
              <a:rPr lang="da-DK" smtClean="0"/>
              <a:pPr/>
              <a:t>02-11-2025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21512-E102-4D09-9B47-184064FCADD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D6F6F48-D80B-4CC5-8D11-9124E2EC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0"/>
            <a:ext cx="3136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9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1281113"/>
            <a:ext cx="69627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3AA6FA6-D9EF-25EA-B137-4A8836FB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1433513"/>
            <a:ext cx="69627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undefined">
            <a:extLst>
              <a:ext uri="{FF2B5EF4-FFF2-40B4-BE49-F238E27FC236}">
                <a16:creationId xmlns:a16="http://schemas.microsoft.com/office/drawing/2014/main" id="{F5FA18FC-431D-4560-8C10-6BAEEFE586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484784"/>
            <a:ext cx="756084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42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iotek.gyldendal.dk/~/media/Images/Bog%202/Kapitel%206/Side%20203a.ashx?mh=800&amp;bc=%23ffffff&amp;mw=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5275"/>
            <a:ext cx="63627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50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ndefined">
            <a:extLst>
              <a:ext uri="{FF2B5EF4-FFF2-40B4-BE49-F238E27FC236}">
                <a16:creationId xmlns:a16="http://schemas.microsoft.com/office/drawing/2014/main" id="{28FC256D-B5E1-4B35-ABE9-2AEE2D84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602810" cy="59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7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C62A254-944D-46FD-A8D0-63921EA5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424463" cy="51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8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804863"/>
            <a:ext cx="62198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742950"/>
            <a:ext cx="60388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09DBDC7-F12E-46EF-9BDE-AE3204BA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62" y="332656"/>
            <a:ext cx="6251476" cy="585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41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defined">
            <a:extLst>
              <a:ext uri="{FF2B5EF4-FFF2-40B4-BE49-F238E27FC236}">
                <a16:creationId xmlns:a16="http://schemas.microsoft.com/office/drawing/2014/main" id="{2BB01F3B-D44A-4A16-A5B2-A8C5508B1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249888" cy="5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5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5864AD47-A6EF-4E3B-AC0C-7FEE6F39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244408" cy="51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1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638" y="1481138"/>
            <a:ext cx="50387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undefined">
            <a:extLst>
              <a:ext uri="{FF2B5EF4-FFF2-40B4-BE49-F238E27FC236}">
                <a16:creationId xmlns:a16="http://schemas.microsoft.com/office/drawing/2014/main" id="{21B8C999-A3E7-4D90-89E8-1AFE2D67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596336" cy="406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58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C35F512C-A5CF-446C-896C-E4D6D800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9052"/>
            <a:ext cx="3956596" cy="65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54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ndefined">
            <a:extLst>
              <a:ext uri="{FF2B5EF4-FFF2-40B4-BE49-F238E27FC236}">
                <a16:creationId xmlns:a16="http://schemas.microsoft.com/office/drawing/2014/main" id="{C3D03945-0A03-418D-BE4B-B9E8C481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0"/>
            <a:ext cx="6815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9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fined">
            <a:extLst>
              <a:ext uri="{FF2B5EF4-FFF2-40B4-BE49-F238E27FC236}">
                <a16:creationId xmlns:a16="http://schemas.microsoft.com/office/drawing/2014/main" id="{14FFD0B4-9F56-4199-BDA9-4D3A2F82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0"/>
            <a:ext cx="5083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0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864359E-BA3D-484A-B768-C9ADDFB1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91440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1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F7E1C5C-70F9-492E-8F93-B3D79822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336060" cy="55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4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undefined">
            <a:extLst>
              <a:ext uri="{FF2B5EF4-FFF2-40B4-BE49-F238E27FC236}">
                <a16:creationId xmlns:a16="http://schemas.microsoft.com/office/drawing/2014/main" id="{D744ACAA-FC70-4F5B-AF9D-B7F0C41C44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408712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9662E7E0-60FF-4E8D-8024-3655D74BA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839297" cy="51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otek.gyldendal.dk/~/media/Images/Bog%202/Kapitel%206/Side%20199.ashx?mh=800&amp;bc=%23ffffff&amp;mw=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294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iotek.gyldendal.dk/~/media/Images/Bog%202/Kapitel%206/Side%20200b.ashx?mh=800&amp;bc=%23ffffff&amp;mw=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2294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9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CB4D006-854A-4B07-913B-51190B691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4301"/>
            <a:ext cx="7732415" cy="58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6677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11521</TotalTime>
  <Words>0</Words>
  <Application>Microsoft Office PowerPoint</Application>
  <PresentationFormat>Skærmshow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6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Hernin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Ditte Kjelsen</dc:creator>
  <cp:lastModifiedBy>Li-Karine Schiøtz</cp:lastModifiedBy>
  <cp:revision>48</cp:revision>
  <dcterms:created xsi:type="dcterms:W3CDTF">2009-01-23T19:37:49Z</dcterms:created>
  <dcterms:modified xsi:type="dcterms:W3CDTF">2025-11-02T16:28:34Z</dcterms:modified>
</cp:coreProperties>
</file>