
<file path=[Content_Types].xml><?xml version="1.0" encoding="utf-8"?>
<Types xmlns="http://schemas.openxmlformats.org/package/2006/content-types">
  <Default Extension="xml" ContentType="application/xml"/>
  <Default Extension="jpeg" ContentType="image/jpeg"/>
  <Default Extension="mp3" ContentType="audio/unknown"/>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3" r:id="rId2"/>
    <p:sldId id="258" r:id="rId3"/>
    <p:sldId id="281" r:id="rId4"/>
    <p:sldId id="262" r:id="rId5"/>
    <p:sldId id="269" r:id="rId6"/>
    <p:sldId id="266" r:id="rId7"/>
    <p:sldId id="265" r:id="rId8"/>
    <p:sldId id="267" r:id="rId9"/>
    <p:sldId id="277" r:id="rId10"/>
    <p:sldId id="263" r:id="rId11"/>
    <p:sldId id="270" r:id="rId12"/>
    <p:sldId id="271" r:id="rId13"/>
    <p:sldId id="274" r:id="rId14"/>
    <p:sldId id="275" r:id="rId15"/>
    <p:sldId id="272" r:id="rId16"/>
    <p:sldId id="282" r:id="rId17"/>
    <p:sldId id="278" r:id="rId18"/>
    <p:sldId id="279" r:id="rId19"/>
    <p:sldId id="280" r:id="rId20"/>
  </p:sldIdLst>
  <p:sldSz cx="9144000" cy="6858000" type="screen4x3"/>
  <p:notesSz cx="7099300" cy="10234613"/>
  <p:defaultTex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32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smtClean="0"/>
            </a:lvl1pPr>
          </a:lstStyle>
          <a:p>
            <a:pPr>
              <a:defRPr/>
            </a:pPr>
            <a:endParaRPr lang="da-DK"/>
          </a:p>
        </p:txBody>
      </p:sp>
      <p:sp>
        <p:nvSpPr>
          <p:cNvPr id="64515"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smtClean="0"/>
            </a:lvl1pPr>
          </a:lstStyle>
          <a:p>
            <a:pPr>
              <a:defRPr/>
            </a:pPr>
            <a:endParaRPr lang="da-DK"/>
          </a:p>
        </p:txBody>
      </p:sp>
      <p:sp>
        <p:nvSpPr>
          <p:cNvPr id="64516"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smtClean="0"/>
            </a:lvl1pPr>
          </a:lstStyle>
          <a:p>
            <a:pPr>
              <a:defRPr/>
            </a:pPr>
            <a:endParaRPr lang="da-DK"/>
          </a:p>
        </p:txBody>
      </p:sp>
      <p:sp>
        <p:nvSpPr>
          <p:cNvPr id="64517"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smtClean="0"/>
            </a:lvl1pPr>
          </a:lstStyle>
          <a:p>
            <a:pPr>
              <a:defRPr/>
            </a:pPr>
            <a:fld id="{E00A4C5D-F2F2-47CE-9E3D-B255292DF620}" type="slidenum">
              <a:rPr lang="da-DK"/>
              <a:pPr>
                <a:defRPr/>
              </a:pPr>
              <a:t>‹#›</a:t>
            </a:fld>
            <a:endParaRPr lang="da-DK"/>
          </a:p>
        </p:txBody>
      </p:sp>
    </p:spTree>
    <p:extLst>
      <p:ext uri="{BB962C8B-B14F-4D97-AF65-F5344CB8AC3E}">
        <p14:creationId xmlns:p14="http://schemas.microsoft.com/office/powerpoint/2010/main" val="1724211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smtClean="0"/>
            </a:lvl1pPr>
          </a:lstStyle>
          <a:p>
            <a:pPr>
              <a:defRPr/>
            </a:pPr>
            <a:endParaRPr lang="da-DK"/>
          </a:p>
        </p:txBody>
      </p:sp>
      <p:sp>
        <p:nvSpPr>
          <p:cNvPr id="13315"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smtClean="0"/>
            </a:lvl1pPr>
          </a:lstStyle>
          <a:p>
            <a:pPr>
              <a:defRPr/>
            </a:pPr>
            <a:endParaRPr lang="da-DK"/>
          </a:p>
        </p:txBody>
      </p:sp>
      <p:sp>
        <p:nvSpPr>
          <p:cNvPr id="21508"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a-DK" noProof="0" smtClean="0"/>
              <a:t>Klik for at redigere teksttypografierne i masteren</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p>
        </p:txBody>
      </p:sp>
      <p:sp>
        <p:nvSpPr>
          <p:cNvPr id="13318"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smtClean="0"/>
            </a:lvl1pPr>
          </a:lstStyle>
          <a:p>
            <a:pPr>
              <a:defRPr/>
            </a:pPr>
            <a:endParaRPr lang="da-DK"/>
          </a:p>
        </p:txBody>
      </p:sp>
      <p:sp>
        <p:nvSpPr>
          <p:cNvPr id="13319"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smtClean="0"/>
            </a:lvl1pPr>
          </a:lstStyle>
          <a:p>
            <a:pPr>
              <a:defRPr/>
            </a:pPr>
            <a:fld id="{3874BB4A-F33E-49CF-B0B4-106FFB9BD92A}" type="slidenum">
              <a:rPr lang="da-DK"/>
              <a:pPr>
                <a:defRPr/>
              </a:pPr>
              <a:t>‹#›</a:t>
            </a:fld>
            <a:endParaRPr lang="da-DK"/>
          </a:p>
        </p:txBody>
      </p:sp>
    </p:spTree>
    <p:extLst>
      <p:ext uri="{BB962C8B-B14F-4D97-AF65-F5344CB8AC3E}">
        <p14:creationId xmlns:p14="http://schemas.microsoft.com/office/powerpoint/2010/main" val="37146448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39820D23-96A3-4E26-828D-531E50F5F4FE}" type="slidenum">
              <a:rPr lang="da-DK" altLang="da-DK"/>
              <a:pPr eaLnBrk="1" hangingPunct="1"/>
              <a:t>1</a:t>
            </a:fld>
            <a:endParaRPr lang="da-DK" altLang="da-DK"/>
          </a:p>
        </p:txBody>
      </p:sp>
      <p:sp>
        <p:nvSpPr>
          <p:cNvPr id="22531" name="Rectangle 2"/>
          <p:cNvSpPr>
            <a:spLocks noGrp="1" noRot="1" noChangeAspect="1" noChangeArrowheads="1" noTextEdit="1"/>
          </p:cNvSpPr>
          <p:nvPr>
            <p:ph type="sldImg"/>
          </p:nvPr>
        </p:nvSpPr>
        <p:spPr>
          <a:xfrm>
            <a:off x="992188" y="768350"/>
            <a:ext cx="511492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1D2E94F6-5534-4324-BF1B-324F8CE296DF}" type="slidenum">
              <a:rPr lang="da-DK" altLang="da-DK"/>
              <a:pPr eaLnBrk="1" hangingPunct="1"/>
              <a:t>2</a:t>
            </a:fld>
            <a:endParaRPr lang="da-DK" altLang="da-DK"/>
          </a:p>
        </p:txBody>
      </p:sp>
      <p:sp>
        <p:nvSpPr>
          <p:cNvPr id="23555" name="Rectangle 2"/>
          <p:cNvSpPr>
            <a:spLocks noGrp="1" noRot="1" noChangeAspect="1" noChangeArrowheads="1" noTextEdit="1"/>
          </p:cNvSpPr>
          <p:nvPr>
            <p:ph type="sldImg"/>
          </p:nvPr>
        </p:nvSpPr>
        <p:spPr>
          <a:xfrm>
            <a:off x="992188" y="768350"/>
            <a:ext cx="511492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70CB3297-F4E1-4CD0-A7A6-BA9EE97ABAE6}" type="slidenum">
              <a:rPr lang="da-DK" altLang="da-DK"/>
              <a:pPr eaLnBrk="1" hangingPunct="1"/>
              <a:t>3</a:t>
            </a:fld>
            <a:endParaRPr lang="da-DK" altLang="da-DK"/>
          </a:p>
        </p:txBody>
      </p:sp>
      <p:sp>
        <p:nvSpPr>
          <p:cNvPr id="24579" name="Rectangle 2"/>
          <p:cNvSpPr>
            <a:spLocks noGrp="1" noRot="1" noChangeAspect="1" noChangeArrowheads="1" noTextEdit="1"/>
          </p:cNvSpPr>
          <p:nvPr>
            <p:ph type="sldImg"/>
          </p:nvPr>
        </p:nvSpPr>
        <p:spPr>
          <a:xfrm>
            <a:off x="992188" y="768350"/>
            <a:ext cx="511492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FF67EA44-C36C-4BAA-BF87-611F1B265819}" type="slidenum">
              <a:rPr lang="da-DK" altLang="da-DK"/>
              <a:pPr eaLnBrk="1" hangingPunct="1"/>
              <a:t>4</a:t>
            </a:fld>
            <a:endParaRPr lang="da-DK" altLang="da-DK"/>
          </a:p>
        </p:txBody>
      </p:sp>
      <p:sp>
        <p:nvSpPr>
          <p:cNvPr id="25603" name="Rectangle 2"/>
          <p:cNvSpPr>
            <a:spLocks noGrp="1" noRot="1" noChangeAspect="1" noChangeArrowheads="1" noTextEdit="1"/>
          </p:cNvSpPr>
          <p:nvPr>
            <p:ph type="sldImg"/>
          </p:nvPr>
        </p:nvSpPr>
        <p:spPr>
          <a:xfrm>
            <a:off x="992188" y="768350"/>
            <a:ext cx="511492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79899F1C-417D-44A9-BB98-6AC90A15E7B5}" type="slidenum">
              <a:rPr lang="da-DK" altLang="da-DK"/>
              <a:pPr eaLnBrk="1" hangingPunct="1"/>
              <a:t>5</a:t>
            </a:fld>
            <a:endParaRPr lang="da-DK" altLang="da-DK"/>
          </a:p>
        </p:txBody>
      </p:sp>
      <p:sp>
        <p:nvSpPr>
          <p:cNvPr id="26627" name="Rectangle 2"/>
          <p:cNvSpPr>
            <a:spLocks noGrp="1" noRot="1" noChangeAspect="1" noChangeArrowheads="1" noTextEdit="1"/>
          </p:cNvSpPr>
          <p:nvPr>
            <p:ph type="sldImg"/>
          </p:nvPr>
        </p:nvSpPr>
        <p:spPr>
          <a:xfrm>
            <a:off x="992188" y="768350"/>
            <a:ext cx="511492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B19E484F-EC3E-4C31-A1F2-326DB5C85196}" type="slidenum">
              <a:rPr lang="da-DK" altLang="da-DK"/>
              <a:pPr eaLnBrk="1" hangingPunct="1"/>
              <a:t>6</a:t>
            </a:fld>
            <a:endParaRPr lang="da-DK" altLang="da-DK"/>
          </a:p>
        </p:txBody>
      </p:sp>
      <p:sp>
        <p:nvSpPr>
          <p:cNvPr id="27651" name="Rectangle 2"/>
          <p:cNvSpPr>
            <a:spLocks noGrp="1" noRot="1" noChangeAspect="1" noChangeArrowheads="1" noTextEdit="1"/>
          </p:cNvSpPr>
          <p:nvPr>
            <p:ph type="sldImg"/>
          </p:nvPr>
        </p:nvSpPr>
        <p:spPr>
          <a:xfrm>
            <a:off x="992188" y="768350"/>
            <a:ext cx="511492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14BF0850-5BA5-4DD4-A9D0-E82FF5B045A2}" type="slidenum">
              <a:rPr lang="da-DK" altLang="da-DK"/>
              <a:pPr eaLnBrk="1" hangingPunct="1"/>
              <a:t>7</a:t>
            </a:fld>
            <a:endParaRPr lang="da-DK" altLang="da-DK"/>
          </a:p>
        </p:txBody>
      </p:sp>
      <p:sp>
        <p:nvSpPr>
          <p:cNvPr id="28675" name="Rectangle 2"/>
          <p:cNvSpPr>
            <a:spLocks noGrp="1" noRot="1" noChangeAspect="1" noChangeArrowheads="1" noTextEdit="1"/>
          </p:cNvSpPr>
          <p:nvPr>
            <p:ph type="sldImg"/>
          </p:nvPr>
        </p:nvSpPr>
        <p:spPr>
          <a:xfrm>
            <a:off x="992188" y="768350"/>
            <a:ext cx="511492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F8902B26-3E9A-4B6A-B8F6-7AEB8DCB6BF7}" type="slidenum">
              <a:rPr lang="da-DK" altLang="da-DK"/>
              <a:pPr eaLnBrk="1" hangingPunct="1"/>
              <a:t>8</a:t>
            </a:fld>
            <a:endParaRPr lang="da-DK" altLang="da-DK"/>
          </a:p>
        </p:txBody>
      </p:sp>
      <p:sp>
        <p:nvSpPr>
          <p:cNvPr id="29699" name="Rectangle 2"/>
          <p:cNvSpPr>
            <a:spLocks noGrp="1" noRot="1" noChangeAspect="1" noChangeArrowheads="1" noTextEdit="1"/>
          </p:cNvSpPr>
          <p:nvPr>
            <p:ph type="sldImg"/>
          </p:nvPr>
        </p:nvSpPr>
        <p:spPr>
          <a:xfrm>
            <a:off x="992188" y="768350"/>
            <a:ext cx="511492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5BE9B3B5-7674-45B9-97B5-265597DC8A2E}" type="slidenum">
              <a:rPr lang="da-DK" altLang="da-DK"/>
              <a:pPr eaLnBrk="1" hangingPunct="1"/>
              <a:t>9</a:t>
            </a:fld>
            <a:endParaRPr lang="da-DK" altLang="da-DK"/>
          </a:p>
        </p:txBody>
      </p:sp>
      <p:sp>
        <p:nvSpPr>
          <p:cNvPr id="30723" name="Rectangle 2"/>
          <p:cNvSpPr>
            <a:spLocks noGrp="1" noRot="1" noChangeAspect="1" noChangeArrowheads="1" noTextEdit="1"/>
          </p:cNvSpPr>
          <p:nvPr>
            <p:ph type="sldImg"/>
          </p:nvPr>
        </p:nvSpPr>
        <p:spPr>
          <a:xfrm>
            <a:off x="992188" y="768350"/>
            <a:ext cx="511492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9F2AB7EF-9522-4210-8088-AD7A4916744F}" type="slidenum">
              <a:rPr lang="da-DK" altLang="da-DK"/>
              <a:pPr eaLnBrk="1" hangingPunct="1"/>
              <a:t>10</a:t>
            </a:fld>
            <a:endParaRPr lang="da-DK" altLang="da-DK"/>
          </a:p>
        </p:txBody>
      </p:sp>
      <p:sp>
        <p:nvSpPr>
          <p:cNvPr id="31747" name="Rectangle 2"/>
          <p:cNvSpPr>
            <a:spLocks noGrp="1" noRot="1" noChangeAspect="1" noChangeArrowheads="1" noTextEdit="1"/>
          </p:cNvSpPr>
          <p:nvPr>
            <p:ph type="sldImg"/>
          </p:nvPr>
        </p:nvSpPr>
        <p:spPr>
          <a:xfrm>
            <a:off x="992188" y="768350"/>
            <a:ext cx="511492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D770758B-4BAC-4358-A2B9-83904B951F92}" type="slidenum">
              <a:rPr lang="da-DK" altLang="da-DK"/>
              <a:pPr eaLnBrk="1" hangingPunct="1"/>
              <a:t>11</a:t>
            </a:fld>
            <a:endParaRPr lang="da-DK" altLang="da-DK"/>
          </a:p>
        </p:txBody>
      </p:sp>
      <p:sp>
        <p:nvSpPr>
          <p:cNvPr id="32771" name="Rectangle 2"/>
          <p:cNvSpPr>
            <a:spLocks noGrp="1" noRot="1" noChangeAspect="1" noChangeArrowheads="1" noTextEdit="1"/>
          </p:cNvSpPr>
          <p:nvPr>
            <p:ph type="sldImg"/>
          </p:nvPr>
        </p:nvSpPr>
        <p:spPr>
          <a:xfrm>
            <a:off x="992188" y="768350"/>
            <a:ext cx="511492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FD1881A-EA63-4818-80B2-CE55A259D997}" type="slidenum">
              <a:rPr lang="da-DK" altLang="da-DK"/>
              <a:pPr eaLnBrk="1" hangingPunct="1"/>
              <a:t>12</a:t>
            </a:fld>
            <a:endParaRPr lang="da-DK" altLang="da-DK"/>
          </a:p>
        </p:txBody>
      </p:sp>
      <p:sp>
        <p:nvSpPr>
          <p:cNvPr id="33795" name="Rectangle 2"/>
          <p:cNvSpPr>
            <a:spLocks noGrp="1" noRot="1" noChangeAspect="1" noChangeArrowheads="1" noTextEdit="1"/>
          </p:cNvSpPr>
          <p:nvPr>
            <p:ph type="sldImg"/>
          </p:nvPr>
        </p:nvSpPr>
        <p:spPr>
          <a:xfrm>
            <a:off x="992188" y="768350"/>
            <a:ext cx="511492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6E8DF941-E873-491A-8BD0-4F92EFA4D759}" type="slidenum">
              <a:rPr lang="da-DK" altLang="da-DK"/>
              <a:pPr eaLnBrk="1" hangingPunct="1"/>
              <a:t>13</a:t>
            </a:fld>
            <a:endParaRPr lang="da-DK" altLang="da-DK"/>
          </a:p>
        </p:txBody>
      </p:sp>
      <p:sp>
        <p:nvSpPr>
          <p:cNvPr id="34819" name="Rectangle 2"/>
          <p:cNvSpPr>
            <a:spLocks noGrp="1" noRot="1" noChangeAspect="1" noChangeArrowheads="1" noTextEdit="1"/>
          </p:cNvSpPr>
          <p:nvPr>
            <p:ph type="sldImg"/>
          </p:nvPr>
        </p:nvSpPr>
        <p:spPr>
          <a:xfrm>
            <a:off x="992188" y="768350"/>
            <a:ext cx="511492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6A538438-8F4D-45B9-A064-B49556EB176B}" type="slidenum">
              <a:rPr lang="da-DK" altLang="da-DK"/>
              <a:pPr eaLnBrk="1" hangingPunct="1"/>
              <a:t>14</a:t>
            </a:fld>
            <a:endParaRPr lang="da-DK" altLang="da-DK"/>
          </a:p>
        </p:txBody>
      </p:sp>
      <p:sp>
        <p:nvSpPr>
          <p:cNvPr id="35843" name="Rectangle 2"/>
          <p:cNvSpPr>
            <a:spLocks noGrp="1" noRot="1" noChangeAspect="1" noChangeArrowheads="1" noTextEdit="1"/>
          </p:cNvSpPr>
          <p:nvPr>
            <p:ph type="sldImg"/>
          </p:nvPr>
        </p:nvSpPr>
        <p:spPr>
          <a:xfrm>
            <a:off x="992188" y="768350"/>
            <a:ext cx="511492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D95C65B1-B377-4A70-8F09-FF53001B55B0}" type="slidenum">
              <a:rPr lang="da-DK" altLang="da-DK"/>
              <a:pPr eaLnBrk="1" hangingPunct="1"/>
              <a:t>15</a:t>
            </a:fld>
            <a:endParaRPr lang="da-DK" altLang="da-DK"/>
          </a:p>
        </p:txBody>
      </p:sp>
      <p:sp>
        <p:nvSpPr>
          <p:cNvPr id="36867" name="Rectangle 2"/>
          <p:cNvSpPr>
            <a:spLocks noGrp="1" noRot="1" noChangeAspect="1" noChangeArrowheads="1" noTextEdit="1"/>
          </p:cNvSpPr>
          <p:nvPr>
            <p:ph type="sldImg"/>
          </p:nvPr>
        </p:nvSpPr>
        <p:spPr>
          <a:xfrm>
            <a:off x="992188" y="768350"/>
            <a:ext cx="511492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AFA3F5C8-DC86-47C8-8CE9-5D3411E2DE0C}" type="slidenum">
              <a:rPr lang="da-DK" altLang="da-DK"/>
              <a:pPr eaLnBrk="1" hangingPunct="1"/>
              <a:t>16</a:t>
            </a:fld>
            <a:endParaRPr lang="da-DK" altLang="da-DK"/>
          </a:p>
        </p:txBody>
      </p:sp>
      <p:sp>
        <p:nvSpPr>
          <p:cNvPr id="37891" name="Rectangle 2"/>
          <p:cNvSpPr>
            <a:spLocks noGrp="1" noRot="1" noChangeAspect="1" noChangeArrowheads="1" noTextEdit="1"/>
          </p:cNvSpPr>
          <p:nvPr>
            <p:ph type="sldImg"/>
          </p:nvPr>
        </p:nvSpPr>
        <p:spPr>
          <a:xfrm>
            <a:off x="992188" y="768350"/>
            <a:ext cx="511492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FCD48452-32A9-4516-ACAD-3B49354A2D23}" type="slidenum">
              <a:rPr lang="da-DK" altLang="da-DK"/>
              <a:pPr eaLnBrk="1" hangingPunct="1"/>
              <a:t>17</a:t>
            </a:fld>
            <a:endParaRPr lang="da-DK" altLang="da-DK"/>
          </a:p>
        </p:txBody>
      </p:sp>
      <p:sp>
        <p:nvSpPr>
          <p:cNvPr id="38915" name="Rectangle 2"/>
          <p:cNvSpPr>
            <a:spLocks noGrp="1" noRot="1" noChangeAspect="1" noChangeArrowheads="1" noTextEdit="1"/>
          </p:cNvSpPr>
          <p:nvPr>
            <p:ph type="sldImg"/>
          </p:nvPr>
        </p:nvSpPr>
        <p:spPr>
          <a:xfrm>
            <a:off x="992188" y="768350"/>
            <a:ext cx="511492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B95E4D4B-5A98-46CF-B4C0-53073BD019A3}" type="slidenum">
              <a:rPr lang="da-DK" altLang="da-DK"/>
              <a:pPr eaLnBrk="1" hangingPunct="1"/>
              <a:t>18</a:t>
            </a:fld>
            <a:endParaRPr lang="da-DK" altLang="da-DK"/>
          </a:p>
        </p:txBody>
      </p:sp>
      <p:sp>
        <p:nvSpPr>
          <p:cNvPr id="39939" name="Rectangle 2"/>
          <p:cNvSpPr>
            <a:spLocks noGrp="1" noRot="1" noChangeAspect="1" noChangeArrowheads="1" noTextEdit="1"/>
          </p:cNvSpPr>
          <p:nvPr>
            <p:ph type="sldImg"/>
          </p:nvPr>
        </p:nvSpPr>
        <p:spPr>
          <a:xfrm>
            <a:off x="992188" y="768350"/>
            <a:ext cx="511492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1A9907C6-38C7-4AE3-BD6F-36C639C0121B}" type="slidenum">
              <a:rPr lang="da-DK" altLang="da-DK"/>
              <a:pPr eaLnBrk="1" hangingPunct="1"/>
              <a:t>19</a:t>
            </a:fld>
            <a:endParaRPr lang="da-DK" altLang="da-DK"/>
          </a:p>
        </p:txBody>
      </p:sp>
      <p:sp>
        <p:nvSpPr>
          <p:cNvPr id="40963" name="Rectangle 2"/>
          <p:cNvSpPr>
            <a:spLocks noGrp="1" noRot="1" noChangeAspect="1" noChangeArrowheads="1" noTextEdit="1"/>
          </p:cNvSpPr>
          <p:nvPr>
            <p:ph type="sldImg"/>
          </p:nvPr>
        </p:nvSpPr>
        <p:spPr>
          <a:xfrm>
            <a:off x="992188" y="768350"/>
            <a:ext cx="511492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0E8864C1-C923-4DE8-A4F7-2C609D16A032}" type="slidenum">
              <a:rPr lang="da-DK"/>
              <a:pPr>
                <a:defRPr/>
              </a:pPr>
              <a:t>‹#›</a:t>
            </a:fld>
            <a:endParaRPr lang="da-DK"/>
          </a:p>
        </p:txBody>
      </p:sp>
    </p:spTree>
    <p:extLst>
      <p:ext uri="{BB962C8B-B14F-4D97-AF65-F5344CB8AC3E}">
        <p14:creationId xmlns:p14="http://schemas.microsoft.com/office/powerpoint/2010/main" val="52630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6F6B7D61-7CF1-452D-A5E9-A0EBA0B1F45B}" type="slidenum">
              <a:rPr lang="da-DK"/>
              <a:pPr>
                <a:defRPr/>
              </a:pPr>
              <a:t>‹#›</a:t>
            </a:fld>
            <a:endParaRPr lang="da-DK"/>
          </a:p>
        </p:txBody>
      </p:sp>
    </p:spTree>
    <p:extLst>
      <p:ext uri="{BB962C8B-B14F-4D97-AF65-F5344CB8AC3E}">
        <p14:creationId xmlns:p14="http://schemas.microsoft.com/office/powerpoint/2010/main" val="119537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F6F4B1BB-2092-4BE2-8F03-2B5EFC279A5F}" type="slidenum">
              <a:rPr lang="da-DK"/>
              <a:pPr>
                <a:defRPr/>
              </a:pPr>
              <a:t>‹#›</a:t>
            </a:fld>
            <a:endParaRPr lang="da-DK"/>
          </a:p>
        </p:txBody>
      </p:sp>
    </p:spTree>
    <p:extLst>
      <p:ext uri="{BB962C8B-B14F-4D97-AF65-F5344CB8AC3E}">
        <p14:creationId xmlns:p14="http://schemas.microsoft.com/office/powerpoint/2010/main" val="2609862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D45F46C6-E9A9-4B7B-8F5C-6C04BCF812D5}" type="slidenum">
              <a:rPr lang="da-DK"/>
              <a:pPr>
                <a:defRPr/>
              </a:pPr>
              <a:t>‹#›</a:t>
            </a:fld>
            <a:endParaRPr lang="da-DK"/>
          </a:p>
        </p:txBody>
      </p:sp>
    </p:spTree>
    <p:extLst>
      <p:ext uri="{BB962C8B-B14F-4D97-AF65-F5344CB8AC3E}">
        <p14:creationId xmlns:p14="http://schemas.microsoft.com/office/powerpoint/2010/main" val="61804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endParaRPr lang="da-DK"/>
          </a:p>
        </p:txBody>
      </p:sp>
      <p:sp>
        <p:nvSpPr>
          <p:cNvPr id="8" name="Rectangle 5"/>
          <p:cNvSpPr>
            <a:spLocks noGrp="1" noChangeArrowheads="1"/>
          </p:cNvSpPr>
          <p:nvPr>
            <p:ph type="ftr" sz="quarter" idx="11"/>
          </p:nvPr>
        </p:nvSpPr>
        <p:spPr>
          <a:ln/>
        </p:spPr>
        <p:txBody>
          <a:bodyPr/>
          <a:lstStyle>
            <a:lvl1pPr>
              <a:defRPr/>
            </a:lvl1pPr>
          </a:lstStyle>
          <a:p>
            <a:pPr>
              <a:defRPr/>
            </a:pPr>
            <a:endParaRPr lang="da-DK"/>
          </a:p>
        </p:txBody>
      </p:sp>
      <p:sp>
        <p:nvSpPr>
          <p:cNvPr id="9" name="Rectangle 6"/>
          <p:cNvSpPr>
            <a:spLocks noGrp="1" noChangeArrowheads="1"/>
          </p:cNvSpPr>
          <p:nvPr>
            <p:ph type="sldNum" sz="quarter" idx="12"/>
          </p:nvPr>
        </p:nvSpPr>
        <p:spPr>
          <a:ln/>
        </p:spPr>
        <p:txBody>
          <a:bodyPr/>
          <a:lstStyle>
            <a:lvl1pPr>
              <a:defRPr/>
            </a:lvl1pPr>
          </a:lstStyle>
          <a:p>
            <a:pPr>
              <a:defRPr/>
            </a:pPr>
            <a:fld id="{27F8D61C-B98B-4D5E-8209-6E8A33B686C3}" type="slidenum">
              <a:rPr lang="da-DK"/>
              <a:pPr>
                <a:defRPr/>
              </a:pPr>
              <a:t>‹#›</a:t>
            </a:fld>
            <a:endParaRPr lang="da-DK"/>
          </a:p>
        </p:txBody>
      </p:sp>
    </p:spTree>
    <p:extLst>
      <p:ext uri="{BB962C8B-B14F-4D97-AF65-F5344CB8AC3E}">
        <p14:creationId xmlns:p14="http://schemas.microsoft.com/office/powerpoint/2010/main" val="161048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A9ECC236-448F-4A0C-948A-AF4B5B2BF07F}" type="slidenum">
              <a:rPr lang="da-DK"/>
              <a:pPr>
                <a:defRPr/>
              </a:pPr>
              <a:t>‹#›</a:t>
            </a:fld>
            <a:endParaRPr lang="da-DK"/>
          </a:p>
        </p:txBody>
      </p:sp>
    </p:spTree>
    <p:extLst>
      <p:ext uri="{BB962C8B-B14F-4D97-AF65-F5344CB8AC3E}">
        <p14:creationId xmlns:p14="http://schemas.microsoft.com/office/powerpoint/2010/main" val="1700622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a-DK"/>
          </a:p>
        </p:txBody>
      </p:sp>
      <p:sp>
        <p:nvSpPr>
          <p:cNvPr id="3" name="Rectangle 5"/>
          <p:cNvSpPr>
            <a:spLocks noGrp="1" noChangeArrowheads="1"/>
          </p:cNvSpPr>
          <p:nvPr>
            <p:ph type="ftr" sz="quarter" idx="11"/>
          </p:nvPr>
        </p:nvSpPr>
        <p:spPr>
          <a:ln/>
        </p:spPr>
        <p:txBody>
          <a:bodyPr/>
          <a:lstStyle>
            <a:lvl1pPr>
              <a:defRPr/>
            </a:lvl1pPr>
          </a:lstStyle>
          <a:p>
            <a:pPr>
              <a:defRPr/>
            </a:pPr>
            <a:endParaRPr lang="da-DK"/>
          </a:p>
        </p:txBody>
      </p:sp>
      <p:sp>
        <p:nvSpPr>
          <p:cNvPr id="4" name="Rectangle 6"/>
          <p:cNvSpPr>
            <a:spLocks noGrp="1" noChangeArrowheads="1"/>
          </p:cNvSpPr>
          <p:nvPr>
            <p:ph type="sldNum" sz="quarter" idx="12"/>
          </p:nvPr>
        </p:nvSpPr>
        <p:spPr>
          <a:ln/>
        </p:spPr>
        <p:txBody>
          <a:bodyPr/>
          <a:lstStyle>
            <a:lvl1pPr>
              <a:defRPr/>
            </a:lvl1pPr>
          </a:lstStyle>
          <a:p>
            <a:pPr>
              <a:defRPr/>
            </a:pPr>
            <a:fld id="{0067239B-EA8F-4A30-997C-A67B11BB9F65}" type="slidenum">
              <a:rPr lang="da-DK"/>
              <a:pPr>
                <a:defRPr/>
              </a:pPr>
              <a:t>‹#›</a:t>
            </a:fld>
            <a:endParaRPr lang="da-DK"/>
          </a:p>
        </p:txBody>
      </p:sp>
    </p:spTree>
    <p:extLst>
      <p:ext uri="{BB962C8B-B14F-4D97-AF65-F5344CB8AC3E}">
        <p14:creationId xmlns:p14="http://schemas.microsoft.com/office/powerpoint/2010/main" val="1050449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90A708FF-FB2A-4C0A-9F76-EF7F0083E069}" type="slidenum">
              <a:rPr lang="da-DK"/>
              <a:pPr>
                <a:defRPr/>
              </a:pPr>
              <a:t>‹#›</a:t>
            </a:fld>
            <a:endParaRPr lang="da-DK"/>
          </a:p>
        </p:txBody>
      </p:sp>
    </p:spTree>
    <p:extLst>
      <p:ext uri="{BB962C8B-B14F-4D97-AF65-F5344CB8AC3E}">
        <p14:creationId xmlns:p14="http://schemas.microsoft.com/office/powerpoint/2010/main" val="177479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19973C8F-F767-4339-BD41-EC6984B3C2CC}" type="slidenum">
              <a:rPr lang="da-DK"/>
              <a:pPr>
                <a:defRPr/>
              </a:pPr>
              <a:t>‹#›</a:t>
            </a:fld>
            <a:endParaRPr lang="da-DK"/>
          </a:p>
        </p:txBody>
      </p:sp>
    </p:spTree>
    <p:extLst>
      <p:ext uri="{BB962C8B-B14F-4D97-AF65-F5344CB8AC3E}">
        <p14:creationId xmlns:p14="http://schemas.microsoft.com/office/powerpoint/2010/main" val="330341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DAFC76C0-2AB3-4F6B-BE9A-B6701834FEF5}" type="slidenum">
              <a:rPr lang="da-DK"/>
              <a:pPr>
                <a:defRPr/>
              </a:pPr>
              <a:t>‹#›</a:t>
            </a:fld>
            <a:endParaRPr lang="da-DK"/>
          </a:p>
        </p:txBody>
      </p:sp>
    </p:spTree>
    <p:extLst>
      <p:ext uri="{BB962C8B-B14F-4D97-AF65-F5344CB8AC3E}">
        <p14:creationId xmlns:p14="http://schemas.microsoft.com/office/powerpoint/2010/main" val="3382127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AD71C37C-1A74-4300-A934-56AAA0F1FBD4}" type="slidenum">
              <a:rPr lang="da-DK"/>
              <a:pPr>
                <a:defRPr/>
              </a:pPr>
              <a:t>‹#›</a:t>
            </a:fld>
            <a:endParaRPr lang="da-DK"/>
          </a:p>
        </p:txBody>
      </p:sp>
    </p:spTree>
    <p:extLst>
      <p:ext uri="{BB962C8B-B14F-4D97-AF65-F5344CB8AC3E}">
        <p14:creationId xmlns:p14="http://schemas.microsoft.com/office/powerpoint/2010/main" val="1928296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og tab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a-DK" smtClean="0"/>
              <a:t>Klik for at redigere titeltypografi i masteren</a:t>
            </a:r>
            <a:endParaRPr lang="da-DK"/>
          </a:p>
        </p:txBody>
      </p:sp>
      <p:sp>
        <p:nvSpPr>
          <p:cNvPr id="3" name="Pladsholder til tabel 2"/>
          <p:cNvSpPr>
            <a:spLocks noGrp="1"/>
          </p:cNvSpPr>
          <p:nvPr>
            <p:ph type="tbl" idx="1"/>
          </p:nvPr>
        </p:nvSpPr>
        <p:spPr>
          <a:xfrm>
            <a:off x="457200" y="1600200"/>
            <a:ext cx="8229600" cy="4525963"/>
          </a:xfrm>
        </p:spPr>
        <p:txBody>
          <a:bodyPr/>
          <a:lstStyle/>
          <a:p>
            <a:pPr lvl="0"/>
            <a:endParaRPr lang="da-DK"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CB3EFB70-AD74-4660-BB7B-D792E22672C5}" type="slidenum">
              <a:rPr lang="da-DK"/>
              <a:pPr>
                <a:defRPr/>
              </a:pPr>
              <a:t>‹#›</a:t>
            </a:fld>
            <a:endParaRPr lang="da-DK"/>
          </a:p>
        </p:txBody>
      </p:sp>
    </p:spTree>
    <p:extLst>
      <p:ext uri="{BB962C8B-B14F-4D97-AF65-F5344CB8AC3E}">
        <p14:creationId xmlns:p14="http://schemas.microsoft.com/office/powerpoint/2010/main" val="251210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el, tekst og medieklip">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a-DK" smtClean="0"/>
              <a:t>Klik for at redigere titeltypografi i masteren</a:t>
            </a:r>
            <a:endParaRPr lang="da-DK"/>
          </a:p>
        </p:txBody>
      </p:sp>
      <p:sp>
        <p:nvSpPr>
          <p:cNvPr id="3" name="Pladsholder til tekst 2"/>
          <p:cNvSpPr>
            <a:spLocks noGrp="1"/>
          </p:cNvSpPr>
          <p:nvPr>
            <p:ph type="body" sz="half" idx="1"/>
          </p:nvPr>
        </p:nvSpPr>
        <p:spPr>
          <a:xfrm>
            <a:off x="457200" y="1600200"/>
            <a:ext cx="4038600" cy="4525963"/>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medieklip 3"/>
          <p:cNvSpPr>
            <a:spLocks noGrp="1"/>
          </p:cNvSpPr>
          <p:nvPr>
            <p:ph type="media" sz="half" idx="2"/>
          </p:nvPr>
        </p:nvSpPr>
        <p:spPr>
          <a:xfrm>
            <a:off x="4648200" y="1600200"/>
            <a:ext cx="4038600" cy="4525963"/>
          </a:xfrm>
        </p:spPr>
        <p:txBody>
          <a:bodyPr/>
          <a:lstStyle/>
          <a:p>
            <a:pPr lvl="0"/>
            <a:endParaRPr lang="da-DK"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7A8A6324-8A23-4A07-88A4-6CA525457716}" type="slidenum">
              <a:rPr lang="da-DK"/>
              <a:pPr>
                <a:defRPr/>
              </a:pPr>
              <a:t>‹#›</a:t>
            </a:fld>
            <a:endParaRPr lang="da-DK"/>
          </a:p>
        </p:txBody>
      </p:sp>
    </p:spTree>
    <p:extLst>
      <p:ext uri="{BB962C8B-B14F-4D97-AF65-F5344CB8AC3E}">
        <p14:creationId xmlns:p14="http://schemas.microsoft.com/office/powerpoint/2010/main" val="1924413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Indholdsobjekt">
    <p:spTree>
      <p:nvGrpSpPr>
        <p:cNvPr id="1" name=""/>
        <p:cNvGrpSpPr/>
        <p:nvPr/>
      </p:nvGrpSpPr>
      <p:grpSpPr>
        <a:xfrm>
          <a:off x="0" y="0"/>
          <a:ext cx="0" cy="0"/>
          <a:chOff x="0" y="0"/>
          <a:chExt cx="0" cy="0"/>
        </a:xfrm>
      </p:grpSpPr>
      <p:sp>
        <p:nvSpPr>
          <p:cNvPr id="2" name="Pladsholder til indhold 1"/>
          <p:cNvSpPr>
            <a:spLocks noGrp="1"/>
          </p:cNvSpPr>
          <p:nvPr>
            <p:ph/>
          </p:nvPr>
        </p:nvSpPr>
        <p:spPr>
          <a:xfrm>
            <a:off x="457200" y="274638"/>
            <a:ext cx="8229600" cy="5851525"/>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FE0E78C9-1E4B-44C6-8982-DFAF260E764F}" type="slidenum">
              <a:rPr lang="da-DK"/>
              <a:pPr>
                <a:defRPr/>
              </a:pPr>
              <a:t>‹#›</a:t>
            </a:fld>
            <a:endParaRPr lang="da-DK"/>
          </a:p>
        </p:txBody>
      </p:sp>
    </p:spTree>
    <p:extLst>
      <p:ext uri="{BB962C8B-B14F-4D97-AF65-F5344CB8AC3E}">
        <p14:creationId xmlns:p14="http://schemas.microsoft.com/office/powerpoint/2010/main" val="31223891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a-DK" altLang="da-DK" smtClean="0"/>
              <a:t>Klik for at redigere titeltypografi i masteren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altLang="da-DK" smtClean="0"/>
              <a:t>Klik for at redigere teksttypografierne i masteren</a:t>
            </a:r>
          </a:p>
          <a:p>
            <a:pPr lvl="1"/>
            <a:r>
              <a:rPr lang="da-DK" altLang="da-DK" smtClean="0"/>
              <a:t>Andet niveau</a:t>
            </a:r>
          </a:p>
          <a:p>
            <a:pPr lvl="2"/>
            <a:r>
              <a:rPr lang="da-DK" altLang="da-DK" smtClean="0"/>
              <a:t>Tredje niveau</a:t>
            </a:r>
          </a:p>
          <a:p>
            <a:pPr lvl="3"/>
            <a:r>
              <a:rPr lang="da-DK" altLang="da-DK" smtClean="0"/>
              <a:t>Fjerde niveau</a:t>
            </a:r>
          </a:p>
          <a:p>
            <a:pPr lvl="4"/>
            <a:r>
              <a:rPr lang="da-DK" altLang="da-DK" smtClean="0"/>
              <a:t>Femte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da-D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da-D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1BE7FC8-6D3F-46B0-9826-0110E61B65C5}" type="slidenum">
              <a:rPr lang="da-DK"/>
              <a:pPr>
                <a:defRPr/>
              </a:pPr>
              <a:t>‹#›</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microsoft.com/office/2007/relationships/media" Target="../media/media2.mp3"/><Relationship Id="rId4" Type="http://schemas.openxmlformats.org/officeDocument/2006/relationships/audio" Target="../media/media2.mp3"/><Relationship Id="rId5" Type="http://schemas.openxmlformats.org/officeDocument/2006/relationships/slideLayout" Target="../slideLayouts/slideLayout2.xml"/><Relationship Id="rId6" Type="http://schemas.openxmlformats.org/officeDocument/2006/relationships/notesSlide" Target="../notesSlides/notesSlide4.xml"/><Relationship Id="rId7" Type="http://schemas.openxmlformats.org/officeDocument/2006/relationships/image" Target="../media/image4.png"/><Relationship Id="rId8" Type="http://schemas.openxmlformats.org/officeDocument/2006/relationships/image" Target="../media/image2.jpeg"/><Relationship Id="rId1" Type="http://schemas.microsoft.com/office/2007/relationships/media" Target="../media/media1.mp3"/><Relationship Id="rId2" Type="http://schemas.openxmlformats.org/officeDocument/2006/relationships/audio" Target="../media/media1.mp3"/></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2.jpeg"/><Relationship Id="rId6" Type="http://schemas.openxmlformats.org/officeDocument/2006/relationships/image" Target="../media/image4.png"/><Relationship Id="rId1" Type="http://schemas.microsoft.com/office/2007/relationships/media" Target="../media/media3.mp3"/><Relationship Id="rId2" Type="http://schemas.openxmlformats.org/officeDocument/2006/relationships/audio" Target="../media/media3.mp3"/></Relationships>
</file>

<file path=ppt/slides/_rels/slide6.xml.rels><?xml version="1.0" encoding="UTF-8" standalone="yes"?>
<Relationships xmlns="http://schemas.openxmlformats.org/package/2006/relationships"><Relationship Id="rId3" Type="http://schemas.microsoft.com/office/2007/relationships/media" Target="../media/media5.mp3"/><Relationship Id="rId4" Type="http://schemas.openxmlformats.org/officeDocument/2006/relationships/audio" Target="../media/media5.mp3"/><Relationship Id="rId5" Type="http://schemas.openxmlformats.org/officeDocument/2006/relationships/slideLayout" Target="../slideLayouts/slideLayout2.xml"/><Relationship Id="rId6" Type="http://schemas.openxmlformats.org/officeDocument/2006/relationships/notesSlide" Target="../notesSlides/notesSlide6.xml"/><Relationship Id="rId7" Type="http://schemas.openxmlformats.org/officeDocument/2006/relationships/image" Target="../media/image2.jpeg"/><Relationship Id="rId8" Type="http://schemas.openxmlformats.org/officeDocument/2006/relationships/image" Target="../media/image4.png"/><Relationship Id="rId1" Type="http://schemas.microsoft.com/office/2007/relationships/media" Target="../media/media4.mp3"/><Relationship Id="rId2" Type="http://schemas.openxmlformats.org/officeDocument/2006/relationships/audio" Target="../media/media4.mp3"/></Relationships>
</file>

<file path=ppt/slides/_rels/slide7.xml.rels><?xml version="1.0" encoding="UTF-8" standalone="yes"?>
<Relationships xmlns="http://schemas.openxmlformats.org/package/2006/relationships"><Relationship Id="rId3" Type="http://schemas.microsoft.com/office/2007/relationships/media" Target="../media/media7.mp3"/><Relationship Id="rId4" Type="http://schemas.openxmlformats.org/officeDocument/2006/relationships/audio" Target="../media/media7.mp3"/><Relationship Id="rId5" Type="http://schemas.openxmlformats.org/officeDocument/2006/relationships/slideLayout" Target="../slideLayouts/slideLayout2.xml"/><Relationship Id="rId6" Type="http://schemas.openxmlformats.org/officeDocument/2006/relationships/notesSlide" Target="../notesSlides/notesSlide7.xml"/><Relationship Id="rId7" Type="http://schemas.openxmlformats.org/officeDocument/2006/relationships/image" Target="../media/image2.jpeg"/><Relationship Id="rId8" Type="http://schemas.openxmlformats.org/officeDocument/2006/relationships/image" Target="../media/image4.png"/><Relationship Id="rId1" Type="http://schemas.microsoft.com/office/2007/relationships/media" Target="../media/media6.mp3"/><Relationship Id="rId2" Type="http://schemas.openxmlformats.org/officeDocument/2006/relationships/audio" Target="../media/media6.mp3"/></Relationships>
</file>

<file path=ppt/slides/_rels/slide8.xml.rels><?xml version="1.0" encoding="UTF-8" standalone="yes"?>
<Relationships xmlns="http://schemas.openxmlformats.org/package/2006/relationships"><Relationship Id="rId3" Type="http://schemas.microsoft.com/office/2007/relationships/media" Target="../media/media8.mp3"/><Relationship Id="rId4" Type="http://schemas.openxmlformats.org/officeDocument/2006/relationships/audio" Target="../media/media8.mp3"/><Relationship Id="rId5" Type="http://schemas.openxmlformats.org/officeDocument/2006/relationships/slideLayout" Target="../slideLayouts/slideLayout13.xml"/><Relationship Id="rId6" Type="http://schemas.openxmlformats.org/officeDocument/2006/relationships/notesSlide" Target="../notesSlides/notesSlide8.xml"/><Relationship Id="rId7" Type="http://schemas.openxmlformats.org/officeDocument/2006/relationships/image" Target="../media/image4.png"/><Relationship Id="rId8" Type="http://schemas.openxmlformats.org/officeDocument/2006/relationships/image" Target="../media/image2.jpeg"/><Relationship Id="rId1" Type="http://schemas.microsoft.com/office/2007/relationships/media" Target="../media/media4.mp3"/><Relationship Id="rId2" Type="http://schemas.openxmlformats.org/officeDocument/2006/relationships/audio" Target="../media/media4.mp3"/></Relationships>
</file>

<file path=ppt/slides/_rels/slide9.xml.rels><?xml version="1.0" encoding="UTF-8" standalone="yes"?>
<Relationships xmlns="http://schemas.openxmlformats.org/package/2006/relationships"><Relationship Id="rId3" Type="http://schemas.microsoft.com/office/2007/relationships/media" Target="../media/media10.mp3"/><Relationship Id="rId4" Type="http://schemas.openxmlformats.org/officeDocument/2006/relationships/audio" Target="../media/media10.mp3"/><Relationship Id="rId5" Type="http://schemas.openxmlformats.org/officeDocument/2006/relationships/slideLayout" Target="../slideLayouts/slideLayout13.xml"/><Relationship Id="rId6" Type="http://schemas.openxmlformats.org/officeDocument/2006/relationships/notesSlide" Target="../notesSlides/notesSlide9.xml"/><Relationship Id="rId7" Type="http://schemas.openxmlformats.org/officeDocument/2006/relationships/image" Target="../media/image2.jpeg"/><Relationship Id="rId8" Type="http://schemas.openxmlformats.org/officeDocument/2006/relationships/image" Target="../media/image4.png"/><Relationship Id="rId9" Type="http://schemas.openxmlformats.org/officeDocument/2006/relationships/image" Target="../media/image5.png"/><Relationship Id="rId1" Type="http://schemas.microsoft.com/office/2007/relationships/media" Target="../media/media9.mp3"/><Relationship Id="rId2" Type="http://schemas.openxmlformats.org/officeDocument/2006/relationships/audio" Target="../media/media9.mp3"/></Relationships>
</file>

<file path=ppt/slides/_rels/slide10.xml.rels><?xml version="1.0" encoding="UTF-8" standalone="yes"?>
<Relationships xmlns="http://schemas.openxmlformats.org/package/2006/relationships"><Relationship Id="rId3" Type="http://schemas.microsoft.com/office/2007/relationships/media" Target="../media/media12.mp3"/><Relationship Id="rId4" Type="http://schemas.openxmlformats.org/officeDocument/2006/relationships/audio" Target="../media/media12.mp3"/><Relationship Id="rId5" Type="http://schemas.microsoft.com/office/2007/relationships/media" Target="../media/media13.mp3"/><Relationship Id="rId6" Type="http://schemas.openxmlformats.org/officeDocument/2006/relationships/audio" Target="../media/media13.mp3"/><Relationship Id="rId7" Type="http://schemas.openxmlformats.org/officeDocument/2006/relationships/slideLayout" Target="../slideLayouts/slideLayout2.xml"/><Relationship Id="rId8" Type="http://schemas.openxmlformats.org/officeDocument/2006/relationships/notesSlide" Target="../notesSlides/notesSlide10.xml"/><Relationship Id="rId9" Type="http://schemas.openxmlformats.org/officeDocument/2006/relationships/image" Target="../media/image4.png"/><Relationship Id="rId10" Type="http://schemas.openxmlformats.org/officeDocument/2006/relationships/image" Target="../media/image2.jpeg"/><Relationship Id="rId1" Type="http://schemas.microsoft.com/office/2007/relationships/media" Target="../media/media11.mp3"/><Relationship Id="rId2" Type="http://schemas.openxmlformats.org/officeDocument/2006/relationships/audio" Target="../media/media11.mp3"/></Relationships>
</file>

<file path=ppt/slides/_rels/slide11.xml.rels><?xml version="1.0" encoding="UTF-8" standalone="yes"?>
<Relationships xmlns="http://schemas.openxmlformats.org/package/2006/relationships"><Relationship Id="rId3" Type="http://schemas.microsoft.com/office/2007/relationships/media" Target="../media/media15.mp3"/><Relationship Id="rId4" Type="http://schemas.openxmlformats.org/officeDocument/2006/relationships/audio" Target="../media/media15.mp3"/><Relationship Id="rId5" Type="http://schemas.microsoft.com/office/2007/relationships/media" Target="../media/media16.mp3"/><Relationship Id="rId6" Type="http://schemas.openxmlformats.org/officeDocument/2006/relationships/audio" Target="../media/media16.mp3"/><Relationship Id="rId7" Type="http://schemas.openxmlformats.org/officeDocument/2006/relationships/slideLayout" Target="../slideLayouts/slideLayout2.xml"/><Relationship Id="rId8" Type="http://schemas.openxmlformats.org/officeDocument/2006/relationships/notesSlide" Target="../notesSlides/notesSlide11.xml"/><Relationship Id="rId9" Type="http://schemas.openxmlformats.org/officeDocument/2006/relationships/image" Target="../media/image4.png"/><Relationship Id="rId10" Type="http://schemas.openxmlformats.org/officeDocument/2006/relationships/image" Target="../media/image2.jpeg"/><Relationship Id="rId1" Type="http://schemas.microsoft.com/office/2007/relationships/media" Target="../media/media14.mp3"/><Relationship Id="rId2" Type="http://schemas.openxmlformats.org/officeDocument/2006/relationships/audio" Target="../media/media14.mp3"/></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2.xml"/><Relationship Id="rId5" Type="http://schemas.openxmlformats.org/officeDocument/2006/relationships/image" Target="../media/image4.png"/><Relationship Id="rId6" Type="http://schemas.openxmlformats.org/officeDocument/2006/relationships/image" Target="../media/image2.jpeg"/><Relationship Id="rId1" Type="http://schemas.microsoft.com/office/2007/relationships/media" Target="../media/media17.mp3"/><Relationship Id="rId2" Type="http://schemas.openxmlformats.org/officeDocument/2006/relationships/audio" Target="../media/media17.mp3"/></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3.xml"/><Relationship Id="rId5" Type="http://schemas.openxmlformats.org/officeDocument/2006/relationships/image" Target="../media/image4.png"/><Relationship Id="rId6" Type="http://schemas.openxmlformats.org/officeDocument/2006/relationships/image" Target="../media/image2.jpeg"/><Relationship Id="rId1" Type="http://schemas.microsoft.com/office/2007/relationships/media" Target="../media/media18.mp3"/><Relationship Id="rId2" Type="http://schemas.openxmlformats.org/officeDocument/2006/relationships/audio" Target="../media/media18.mp3"/></Relationships>
</file>

<file path=ppt/slides/_rels/slide14.xml.rels><?xml version="1.0" encoding="UTF-8" standalone="yes"?>
<Relationships xmlns="http://schemas.openxmlformats.org/package/2006/relationships"><Relationship Id="rId3" Type="http://schemas.microsoft.com/office/2007/relationships/media" Target="../media/media5.mp3"/><Relationship Id="rId4" Type="http://schemas.openxmlformats.org/officeDocument/2006/relationships/audio" Target="../media/media5.mp3"/><Relationship Id="rId5" Type="http://schemas.microsoft.com/office/2007/relationships/media" Target="../media/media20.mp3"/><Relationship Id="rId6" Type="http://schemas.openxmlformats.org/officeDocument/2006/relationships/audio" Target="../media/media20.mp3"/><Relationship Id="rId7" Type="http://schemas.openxmlformats.org/officeDocument/2006/relationships/slideLayout" Target="../slideLayouts/slideLayout4.xml"/><Relationship Id="rId8" Type="http://schemas.openxmlformats.org/officeDocument/2006/relationships/notesSlide" Target="../notesSlides/notesSlide14.xml"/><Relationship Id="rId9" Type="http://schemas.openxmlformats.org/officeDocument/2006/relationships/image" Target="../media/image4.png"/><Relationship Id="rId10" Type="http://schemas.openxmlformats.org/officeDocument/2006/relationships/image" Target="../media/image2.jpeg"/><Relationship Id="rId1" Type="http://schemas.microsoft.com/office/2007/relationships/media" Target="../media/media19.mp3"/><Relationship Id="rId2" Type="http://schemas.openxmlformats.org/officeDocument/2006/relationships/audio" Target="../media/media19.mp3"/></Relationships>
</file>

<file path=ppt/slides/_rels/slide15.xml.rels><?xml version="1.0" encoding="UTF-8" standalone="yes"?>
<Relationships xmlns="http://schemas.openxmlformats.org/package/2006/relationships"><Relationship Id="rId3" Type="http://schemas.microsoft.com/office/2007/relationships/media" Target="../media/media22.mp3"/><Relationship Id="rId4" Type="http://schemas.openxmlformats.org/officeDocument/2006/relationships/audio" Target="../media/media22.mp3"/><Relationship Id="rId5" Type="http://schemas.openxmlformats.org/officeDocument/2006/relationships/slideLayout" Target="../slideLayouts/slideLayout2.xml"/><Relationship Id="rId6" Type="http://schemas.openxmlformats.org/officeDocument/2006/relationships/notesSlide" Target="../notesSlides/notesSlide15.xml"/><Relationship Id="rId7" Type="http://schemas.openxmlformats.org/officeDocument/2006/relationships/image" Target="../media/image4.png"/><Relationship Id="rId8" Type="http://schemas.openxmlformats.org/officeDocument/2006/relationships/image" Target="../media/image2.jpeg"/><Relationship Id="rId1" Type="http://schemas.microsoft.com/office/2007/relationships/media" Target="../media/media21.mp3"/><Relationship Id="rId2" Type="http://schemas.openxmlformats.org/officeDocument/2006/relationships/audio" Target="../media/media21.mp3"/></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6.xml"/><Relationship Id="rId5" Type="http://schemas.openxmlformats.org/officeDocument/2006/relationships/image" Target="../media/image2.jpeg"/><Relationship Id="rId6" Type="http://schemas.openxmlformats.org/officeDocument/2006/relationships/image" Target="../media/image4.png"/><Relationship Id="rId1" Type="http://schemas.microsoft.com/office/2007/relationships/media" Target="../media/media23.mp3"/><Relationship Id="rId2" Type="http://schemas.openxmlformats.org/officeDocument/2006/relationships/audio" Target="../media/media23.mp3"/></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7.xml"/><Relationship Id="rId5" Type="http://schemas.openxmlformats.org/officeDocument/2006/relationships/image" Target="../media/image2.jpeg"/><Relationship Id="rId6" Type="http://schemas.openxmlformats.org/officeDocument/2006/relationships/image" Target="../media/image4.png"/><Relationship Id="rId7" Type="http://schemas.openxmlformats.org/officeDocument/2006/relationships/image" Target="../media/image6.png"/><Relationship Id="rId1" Type="http://schemas.microsoft.com/office/2007/relationships/media" Target="../media/media24.mp3"/><Relationship Id="rId2" Type="http://schemas.openxmlformats.org/officeDocument/2006/relationships/audio" Target="../media/media24.mp3"/></Relationships>
</file>

<file path=ppt/slides/_rels/slide18.xml.rels><?xml version="1.0" encoding="UTF-8" standalone="yes"?>
<Relationships xmlns="http://schemas.openxmlformats.org/package/2006/relationships"><Relationship Id="rId3" Type="http://schemas.microsoft.com/office/2007/relationships/media" Target="../media/media26.mp3"/><Relationship Id="rId4" Type="http://schemas.openxmlformats.org/officeDocument/2006/relationships/audio" Target="../media/media26.mp3"/><Relationship Id="rId5" Type="http://schemas.openxmlformats.org/officeDocument/2006/relationships/slideLayout" Target="../slideLayouts/slideLayout14.xml"/><Relationship Id="rId6" Type="http://schemas.openxmlformats.org/officeDocument/2006/relationships/notesSlide" Target="../notesSlides/notesSlide18.xml"/><Relationship Id="rId7" Type="http://schemas.openxmlformats.org/officeDocument/2006/relationships/image" Target="../media/image2.jpeg"/><Relationship Id="rId8" Type="http://schemas.openxmlformats.org/officeDocument/2006/relationships/image" Target="../media/image4.png"/><Relationship Id="rId9" Type="http://schemas.openxmlformats.org/officeDocument/2006/relationships/image" Target="../media/image7.png"/><Relationship Id="rId1" Type="http://schemas.microsoft.com/office/2007/relationships/media" Target="../media/media25.mp3"/><Relationship Id="rId2" Type="http://schemas.openxmlformats.org/officeDocument/2006/relationships/audio" Target="../media/media25.mp3"/></Relationships>
</file>

<file path=ppt/slides/_rels/slide19.xml.rels><?xml version="1.0" encoding="UTF-8" standalone="yes"?>
<Relationships xmlns="http://schemas.openxmlformats.org/package/2006/relationships"><Relationship Id="rId11" Type="http://schemas.microsoft.com/office/2007/relationships/media" Target="../media/media32.mp3"/><Relationship Id="rId12" Type="http://schemas.openxmlformats.org/officeDocument/2006/relationships/audio" Target="../media/media32.mp3"/><Relationship Id="rId13" Type="http://schemas.openxmlformats.org/officeDocument/2006/relationships/slideLayout" Target="../slideLayouts/slideLayout14.xml"/><Relationship Id="rId14" Type="http://schemas.openxmlformats.org/officeDocument/2006/relationships/notesSlide" Target="../notesSlides/notesSlide19.xml"/><Relationship Id="rId15" Type="http://schemas.openxmlformats.org/officeDocument/2006/relationships/image" Target="../media/image2.jpeg"/><Relationship Id="rId16" Type="http://schemas.openxmlformats.org/officeDocument/2006/relationships/image" Target="../media/image4.png"/><Relationship Id="rId1" Type="http://schemas.microsoft.com/office/2007/relationships/media" Target="../media/media27.mp3"/><Relationship Id="rId2" Type="http://schemas.openxmlformats.org/officeDocument/2006/relationships/audio" Target="../media/media27.mp3"/><Relationship Id="rId3" Type="http://schemas.microsoft.com/office/2007/relationships/media" Target="../media/media28.mp3"/><Relationship Id="rId4" Type="http://schemas.openxmlformats.org/officeDocument/2006/relationships/audio" Target="../media/media28.mp3"/><Relationship Id="rId5" Type="http://schemas.microsoft.com/office/2007/relationships/media" Target="../media/media29.mp3"/><Relationship Id="rId6" Type="http://schemas.openxmlformats.org/officeDocument/2006/relationships/audio" Target="../media/media29.mp3"/><Relationship Id="rId7" Type="http://schemas.microsoft.com/office/2007/relationships/media" Target="../media/media30.mp3"/><Relationship Id="rId8" Type="http://schemas.openxmlformats.org/officeDocument/2006/relationships/audio" Target="../media/media30.mp3"/><Relationship Id="rId9" Type="http://schemas.microsoft.com/office/2007/relationships/media" Target="../media/media31.mp3"/><Relationship Id="rId10" Type="http://schemas.openxmlformats.org/officeDocument/2006/relationships/audio" Target="../media/media3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ockconcert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8000" contrast="-3000"/>
                    </a14:imgEffect>
                  </a14:imgLayer>
                </a14:imgProps>
              </a:ext>
              <a:ext uri="{28A0092B-C50C-407E-A947-70E740481C1C}">
                <a14:useLocalDpi xmlns:a14="http://schemas.microsoft.com/office/drawing/2010/main" val="0"/>
              </a:ext>
            </a:extLst>
          </a:blip>
          <a:srcRect/>
          <a:stretch>
            <a:fillRect/>
          </a:stretch>
        </p:blipFill>
        <p:spPr bwMode="auto">
          <a:xfrm>
            <a:off x="-757238" y="0"/>
            <a:ext cx="10442576" cy="694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4"/>
          <p:cNvSpPr>
            <a:spLocks noChangeArrowheads="1"/>
          </p:cNvSpPr>
          <p:nvPr/>
        </p:nvSpPr>
        <p:spPr bwMode="auto">
          <a:xfrm>
            <a:off x="1042988" y="2492375"/>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5400" b="1" dirty="0">
                <a:solidFill>
                  <a:srgbClr val="FF0000"/>
                </a:solidFill>
                <a:latin typeface="Dotum" pitchFamily="34" charset="-127"/>
              </a:rPr>
              <a:t>Forgrund &amp; baggrund</a:t>
            </a:r>
          </a:p>
        </p:txBody>
      </p:sp>
      <p:sp>
        <p:nvSpPr>
          <p:cNvPr id="2052" name="Rectangle 5"/>
          <p:cNvSpPr>
            <a:spLocks noChangeArrowheads="1"/>
          </p:cNvSpPr>
          <p:nvPr/>
        </p:nvSpPr>
        <p:spPr bwMode="auto">
          <a:xfrm>
            <a:off x="0" y="735013"/>
            <a:ext cx="91440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8000" b="1">
                <a:solidFill>
                  <a:srgbClr val="FF0000"/>
                </a:solidFill>
                <a:latin typeface="Dotum" pitchFamily="34" charset="-127"/>
              </a:rPr>
              <a:t>Instrumenternes</a:t>
            </a:r>
            <a:br>
              <a:rPr lang="da-DK" altLang="da-DK" sz="8000" b="1">
                <a:solidFill>
                  <a:srgbClr val="FF0000"/>
                </a:solidFill>
                <a:latin typeface="Dotum" pitchFamily="34" charset="-127"/>
              </a:rPr>
            </a:br>
            <a:r>
              <a:rPr lang="da-DK" altLang="da-DK" sz="8000" b="1">
                <a:solidFill>
                  <a:srgbClr val="FF0000"/>
                </a:solidFill>
                <a:latin typeface="Dotum" pitchFamily="34" charset="-127"/>
              </a:rPr>
              <a:t>rolle i samspillet</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2" descr="Instrumenter"/>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5"/>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&amp; baggrund</a:t>
            </a:r>
          </a:p>
        </p:txBody>
      </p:sp>
      <p:graphicFrame>
        <p:nvGraphicFramePr>
          <p:cNvPr id="4126" name="Group 30"/>
          <p:cNvGraphicFramePr>
            <a:graphicFrameLocks noGrp="1"/>
          </p:cNvGraphicFramePr>
          <p:nvPr>
            <p:ph idx="1"/>
          </p:nvPr>
        </p:nvGraphicFramePr>
        <p:xfrm>
          <a:off x="4427538" y="1773238"/>
          <a:ext cx="4076700" cy="4751387"/>
        </p:xfrm>
        <a:graphic>
          <a:graphicData uri="http://schemas.openxmlformats.org/drawingml/2006/table">
            <a:tbl>
              <a:tblPr/>
              <a:tblGrid>
                <a:gridCol w="4076700"/>
              </a:tblGrid>
              <a:tr h="23764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800" b="0" i="0" u="none" strike="noStrike" cap="none" normalizeH="0" baseline="0" smtClean="0">
                          <a:ln>
                            <a:noFill/>
                          </a:ln>
                          <a:solidFill>
                            <a:schemeClr val="tx1"/>
                          </a:solidFill>
                          <a:effectLst/>
                          <a:latin typeface="Comic Sans MS" pitchFamily="66" charset="0"/>
                        </a:rPr>
                        <a:t>Solo-vokal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800" b="0" i="0" u="none" strike="noStrike" cap="none" normalizeH="0" baseline="0" smtClean="0">
                          <a:ln>
                            <a:noFill/>
                          </a:ln>
                          <a:solidFill>
                            <a:schemeClr val="tx1"/>
                          </a:solidFill>
                          <a:effectLst/>
                          <a:latin typeface="Comic Sans MS" pitchFamily="66" charset="0"/>
                        </a:rPr>
                        <a:t>Kor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800" b="0" i="0" u="none" strike="noStrike" cap="none" normalizeH="0" baseline="0" smtClean="0">
                          <a:ln>
                            <a:noFill/>
                          </a:ln>
                          <a:solidFill>
                            <a:schemeClr val="tx1"/>
                          </a:solidFill>
                          <a:effectLst/>
                          <a:latin typeface="Comic Sans MS" pitchFamily="66" charset="0"/>
                        </a:rPr>
                        <a:t>Melodiinstrumenter</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74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800" b="0" i="0" u="none" strike="noStrike" cap="none" normalizeH="0" baseline="0" smtClean="0">
                          <a:ln>
                            <a:noFill/>
                          </a:ln>
                          <a:solidFill>
                            <a:schemeClr val="tx1"/>
                          </a:solidFill>
                          <a:effectLst/>
                          <a:latin typeface="Comic Sans MS" pitchFamily="66" charset="0"/>
                        </a:rPr>
                        <a:t>Akkordinstrumenter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800" b="0" i="0" u="none" strike="noStrike" cap="none" normalizeH="0" baseline="0" smtClean="0">
                          <a:ln>
                            <a:noFill/>
                          </a:ln>
                          <a:solidFill>
                            <a:schemeClr val="tx1"/>
                          </a:solidFill>
                          <a:effectLst/>
                          <a:latin typeface="Comic Sans MS" pitchFamily="66" charset="0"/>
                        </a:rPr>
                        <a:t>Bas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800" b="0" i="0" u="none" strike="noStrike" cap="none" normalizeH="0" baseline="0" smtClean="0">
                          <a:ln>
                            <a:noFill/>
                          </a:ln>
                          <a:solidFill>
                            <a:schemeClr val="tx1"/>
                          </a:solidFill>
                          <a:effectLst/>
                          <a:latin typeface="Comic Sans MS" pitchFamily="66" charset="0"/>
                        </a:rPr>
                        <a:t>Trommer</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84" name="Text Box 27"/>
          <p:cNvSpPr txBox="1">
            <a:spLocks noChangeArrowheads="1"/>
          </p:cNvSpPr>
          <p:nvPr/>
        </p:nvSpPr>
        <p:spPr bwMode="auto">
          <a:xfrm>
            <a:off x="1331913" y="2492375"/>
            <a:ext cx="2346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sz="4000">
                <a:latin typeface="Comic Sans MS" pitchFamily="66" charset="0"/>
              </a:rPr>
              <a:t>Forgrund</a:t>
            </a:r>
          </a:p>
        </p:txBody>
      </p:sp>
      <p:sp>
        <p:nvSpPr>
          <p:cNvPr id="3085" name="Text Box 28"/>
          <p:cNvSpPr txBox="1">
            <a:spLocks noChangeArrowheads="1"/>
          </p:cNvSpPr>
          <p:nvPr/>
        </p:nvSpPr>
        <p:spPr bwMode="auto">
          <a:xfrm>
            <a:off x="1187450" y="4797425"/>
            <a:ext cx="23780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sz="4000">
                <a:latin typeface="Comic Sans MS" pitchFamily="66" charset="0"/>
              </a:rPr>
              <a:t>Baggrund</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9" descr="Instrumenter"/>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4"/>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Lidt om rytmer</a:t>
            </a:r>
          </a:p>
        </p:txBody>
      </p:sp>
      <p:sp>
        <p:nvSpPr>
          <p:cNvPr id="4100" name="Rectangle 15"/>
          <p:cNvSpPr>
            <a:spLocks noGrp="1" noChangeArrowheads="1" noTextEdit="1"/>
          </p:cNvSpPr>
          <p:nvPr>
            <p:ph type="tbl" idx="1"/>
          </p:nvPr>
        </p:nvSpPr>
        <p:spPr/>
      </p:sp>
      <p:pic>
        <p:nvPicPr>
          <p:cNvPr id="410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844675"/>
            <a:ext cx="724852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da-DK" altLang="da-DK" sz="3600" smtClean="0"/>
              <a:t>Baggrunden, rytmegruppen, groovet</a:t>
            </a:r>
          </a:p>
        </p:txBody>
      </p:sp>
      <p:pic>
        <p:nvPicPr>
          <p:cNvPr id="8196" name="SmoothRytmeAkkordLangeKlangeBasMelodi.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6877050" y="24923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 Box 5"/>
          <p:cNvSpPr txBox="1">
            <a:spLocks noChangeArrowheads="1"/>
          </p:cNvSpPr>
          <p:nvPr/>
        </p:nvSpPr>
        <p:spPr bwMode="auto">
          <a:xfrm>
            <a:off x="1187450" y="2276475"/>
            <a:ext cx="4968875"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Det rytmiske fundament i trommesættet og percussion – naturlig lyd</a:t>
            </a:r>
          </a:p>
          <a:p>
            <a:pPr eaLnBrk="1" hangingPunct="1"/>
            <a:r>
              <a:rPr lang="da-DK" altLang="da-DK" b="1"/>
              <a:t>(Sade: Smooth Operator)</a:t>
            </a:r>
          </a:p>
          <a:p>
            <a:pPr eaLnBrk="1" hangingPunct="1"/>
            <a:r>
              <a:rPr lang="da-DK" altLang="da-DK"/>
              <a:t>Trommesæt og percussion som rytmisk fundament. Tunge slag, modrytme i bl.a lilletromme. Underdeling i 1/8-dele i bl.a. hihat og maracas. Naturlig lyd</a:t>
            </a:r>
          </a:p>
        </p:txBody>
      </p:sp>
      <p:sp>
        <p:nvSpPr>
          <p:cNvPr id="5125" name="Text Box 6"/>
          <p:cNvSpPr txBox="1">
            <a:spLocks noChangeArrowheads="1"/>
          </p:cNvSpPr>
          <p:nvPr/>
        </p:nvSpPr>
        <p:spPr bwMode="auto">
          <a:xfrm>
            <a:off x="1187450" y="4652963"/>
            <a:ext cx="5159375"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Kunstige lyde blandes med trommerne for at opbygge et groove </a:t>
            </a:r>
          </a:p>
          <a:p>
            <a:pPr eaLnBrk="1" hangingPunct="1"/>
            <a:r>
              <a:rPr lang="da-DK" altLang="da-DK" b="1"/>
              <a:t>(Prodigy: Diesel Power)</a:t>
            </a:r>
          </a:p>
          <a:p>
            <a:pPr eaLnBrk="1" hangingPunct="1"/>
            <a:r>
              <a:rPr lang="da-DK" altLang="da-DK"/>
              <a:t>Samplede lyde blandes med trommesæt. Lydeffekter bl.a. ekko bruges til at skabe et koldt og mekanisk lydunivers. Underdeling i 1/16-dele i hi-hat og stortromme.</a:t>
            </a:r>
          </a:p>
        </p:txBody>
      </p:sp>
      <p:pic>
        <p:nvPicPr>
          <p:cNvPr id="8199" name="RytmeSampletProdigyDieselPower.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7">
            <a:extLst>
              <a:ext uri="{28A0092B-C50C-407E-A947-70E740481C1C}">
                <a14:useLocalDpi xmlns:a14="http://schemas.microsoft.com/office/drawing/2010/main" val="0"/>
              </a:ext>
            </a:extLst>
          </a:blip>
          <a:srcRect/>
          <a:stretch>
            <a:fillRect/>
          </a:stretch>
        </p:blipFill>
        <p:spPr bwMode="auto">
          <a:xfrm>
            <a:off x="6804025" y="508476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Instrumenter"/>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Rectangle 9"/>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Baggrund - rytme</a:t>
            </a:r>
          </a:p>
        </p:txBody>
      </p:sp>
      <p:sp>
        <p:nvSpPr>
          <p:cNvPr id="5129" name="Text Box 11"/>
          <p:cNvSpPr txBox="1">
            <a:spLocks noChangeArrowheads="1"/>
          </p:cNvSpPr>
          <p:nvPr/>
        </p:nvSpPr>
        <p:spPr bwMode="auto">
          <a:xfrm>
            <a:off x="1116013" y="1557338"/>
            <a:ext cx="673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Det er altid trommernes opgave at underbygge rytmen/groove’et.</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819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8656" fill="hold"/>
                                        <p:tgtEl>
                                          <p:spTgt spid="8196"/>
                                        </p:tgtEl>
                                      </p:cBhvr>
                                    </p:cmd>
                                  </p:childTnLst>
                                </p:cTn>
                              </p:par>
                            </p:childTnLst>
                          </p:cTn>
                        </p:par>
                      </p:childTnLst>
                    </p:cTn>
                  </p:par>
                </p:childTnLst>
              </p:cTn>
              <p:nextCondLst>
                <p:cond evt="onClick" delay="0">
                  <p:tgtEl>
                    <p:spTgt spid="819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196"/>
                </p:tgtEl>
              </p:cMediaNode>
            </p:audio>
            <p:seq concurrent="1" nextAc="seek">
              <p:cTn id="8" restart="whenNotActive" fill="hold" evtFilter="cancelBubble" nodeType="interactiveSeq">
                <p:stCondLst>
                  <p:cond evt="onClick" delay="0">
                    <p:tgtEl>
                      <p:spTgt spid="819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7115" fill="hold"/>
                                        <p:tgtEl>
                                          <p:spTgt spid="8199"/>
                                        </p:tgtEl>
                                      </p:cBhvr>
                                    </p:cmd>
                                  </p:childTnLst>
                                </p:cTn>
                              </p:par>
                            </p:childTnLst>
                          </p:cTn>
                        </p:par>
                      </p:childTnLst>
                    </p:cTn>
                  </p:par>
                </p:childTnLst>
              </p:cTn>
              <p:nextCondLst>
                <p:cond evt="onClick" delay="0">
                  <p:tgtEl>
                    <p:spTgt spid="8199"/>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19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7" descr="Instrumenter"/>
          <p:cNvPicPr>
            <a:picLocks noChangeAspect="1" noChangeArrowheads="1"/>
          </p:cNvPicPr>
          <p:nvPr/>
        </p:nvPicPr>
        <p:blipFill>
          <a:blip r:embed="rId5">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5"/>
          <p:cNvSpPr txBox="1">
            <a:spLocks noChangeArrowheads="1"/>
          </p:cNvSpPr>
          <p:nvPr/>
        </p:nvSpPr>
        <p:spPr bwMode="auto">
          <a:xfrm>
            <a:off x="1258888" y="2565400"/>
            <a:ext cx="54737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Andre instrumenter end typiske rytme-instrumenter kan have en primært rytmisk funktion</a:t>
            </a:r>
          </a:p>
          <a:p>
            <a:pPr eaLnBrk="1" hangingPunct="1"/>
            <a:r>
              <a:rPr lang="da-DK" altLang="da-DK" b="1"/>
              <a:t>(Eurytmiks:Sisters Are Doing For Themselves)</a:t>
            </a:r>
          </a:p>
          <a:p>
            <a:pPr eaLnBrk="1" hangingPunct="1"/>
            <a:r>
              <a:rPr lang="da-DK" altLang="da-DK"/>
              <a:t>Guitar brugt som rytmeinstrument. Når strengene dæmpes høres næsten ikke nogen tone og guitaren fungerer som rytme</a:t>
            </a:r>
          </a:p>
        </p:txBody>
      </p:sp>
      <p:pic>
        <p:nvPicPr>
          <p:cNvPr id="29704" name="143 - Eks. 20b - Sisters Are Doin' It for Themselves - Melodi.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308850" y="3284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Rectangle 14"/>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Baggrund-rytme</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970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7014" fill="hold"/>
                                        <p:tgtEl>
                                          <p:spTgt spid="29704"/>
                                        </p:tgtEl>
                                      </p:cBhvr>
                                    </p:cmd>
                                  </p:childTnLst>
                                </p:cTn>
                              </p:par>
                            </p:childTnLst>
                          </p:cTn>
                        </p:par>
                      </p:childTnLst>
                    </p:cTn>
                  </p:par>
                </p:childTnLst>
              </p:cTn>
              <p:nextCondLst>
                <p:cond evt="onClick" delay="0">
                  <p:tgtEl>
                    <p:spTgt spid="2970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2970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6" descr="Instrumenter"/>
          <p:cNvPicPr>
            <a:picLocks noChangeAspect="1" noChangeArrowheads="1"/>
          </p:cNvPicPr>
          <p:nvPr/>
        </p:nvPicPr>
        <p:blipFill>
          <a:blip r:embed="rId7">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4"/>
          <p:cNvSpPr txBox="1">
            <a:spLocks noChangeArrowheads="1"/>
          </p:cNvSpPr>
          <p:nvPr/>
        </p:nvSpPr>
        <p:spPr bwMode="auto">
          <a:xfrm>
            <a:off x="900113" y="2060575"/>
            <a:ext cx="6192837"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Bassen spiller lange toner og betoner dermed de tunge slag. Det solide fundament. Bassen understreger dermed klang og grundrytme.</a:t>
            </a:r>
          </a:p>
          <a:p>
            <a:pPr eaLnBrk="1" hangingPunct="1"/>
            <a:r>
              <a:rPr lang="da-DK" altLang="da-DK"/>
              <a:t>(Sting: Englishman in New York)</a:t>
            </a:r>
          </a:p>
          <a:p>
            <a:pPr eaLnBrk="1" hangingPunct="1"/>
            <a:r>
              <a:rPr lang="da-DK" altLang="da-DK"/>
              <a:t>Bassen spiller lange toner, der følger akkorderne. Roligt og tungt fundament.</a:t>
            </a:r>
          </a:p>
        </p:txBody>
      </p:sp>
      <p:pic>
        <p:nvPicPr>
          <p:cNvPr id="12295" name="BasLangeTonerAkkordLiftStingEnglishStart.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8316913" y="23495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 Box 8"/>
          <p:cNvSpPr txBox="1">
            <a:spLocks noChangeArrowheads="1"/>
          </p:cNvSpPr>
          <p:nvPr/>
        </p:nvSpPr>
        <p:spPr bwMode="auto">
          <a:xfrm>
            <a:off x="900113" y="4076700"/>
            <a:ext cx="6985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Bassen spiller underdeling – her på 1/16-dele med tonegentagelser. Tyngde fordi der ikke er modrytmer, energi pga underdeling.</a:t>
            </a:r>
          </a:p>
          <a:p>
            <a:pPr eaLnBrk="1" hangingPunct="1"/>
            <a:r>
              <a:rPr lang="da-DK" altLang="da-DK"/>
              <a:t>(Tower Of Power: What Is Hip)</a:t>
            </a:r>
          </a:p>
          <a:p>
            <a:pPr eaLnBrk="1" hangingPunct="1"/>
            <a:r>
              <a:rPr lang="da-DK" altLang="da-DK"/>
              <a:t>Bassen spiller tonegentagelser på 1/16-dele. Lidt tung effekt men samtidig energisk pga de mange toner. </a:t>
            </a:r>
          </a:p>
        </p:txBody>
      </p:sp>
      <p:pic>
        <p:nvPicPr>
          <p:cNvPr id="12297" name="WhatIsHipKlip112Vers-A.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8316913" y="429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Rectangle 12"/>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Baggrund - bas</a:t>
            </a:r>
          </a:p>
        </p:txBody>
      </p:sp>
      <p:sp>
        <p:nvSpPr>
          <p:cNvPr id="7176" name="Text Box 14"/>
          <p:cNvSpPr txBox="1">
            <a:spLocks noChangeArrowheads="1"/>
          </p:cNvSpPr>
          <p:nvPr/>
        </p:nvSpPr>
        <p:spPr bwMode="auto">
          <a:xfrm>
            <a:off x="1619250" y="1504950"/>
            <a:ext cx="5594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Det er altid bassens opgave at underbygge klangene.</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229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9958" fill="hold"/>
                                        <p:tgtEl>
                                          <p:spTgt spid="12295"/>
                                        </p:tgtEl>
                                      </p:cBhvr>
                                    </p:cmd>
                                  </p:childTnLst>
                                </p:cTn>
                              </p:par>
                            </p:childTnLst>
                          </p:cTn>
                        </p:par>
                      </p:childTnLst>
                    </p:cTn>
                  </p:par>
                </p:childTnLst>
              </p:cTn>
              <p:nextCondLst>
                <p:cond evt="onClick" delay="0">
                  <p:tgtEl>
                    <p:spTgt spid="1229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295"/>
                </p:tgtEl>
              </p:cMediaNode>
            </p:audio>
            <p:seq concurrent="1" nextAc="seek">
              <p:cTn id="8" restart="whenNotActive" fill="hold" evtFilter="cancelBubble" nodeType="interactiveSeq">
                <p:stCondLst>
                  <p:cond evt="onClick" delay="0">
                    <p:tgtEl>
                      <p:spTgt spid="1229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0271" fill="hold"/>
                                        <p:tgtEl>
                                          <p:spTgt spid="12297"/>
                                        </p:tgtEl>
                                      </p:cBhvr>
                                    </p:cmd>
                                  </p:childTnLst>
                                </p:cTn>
                              </p:par>
                            </p:childTnLst>
                          </p:cTn>
                        </p:par>
                      </p:childTnLst>
                    </p:cTn>
                  </p:par>
                </p:childTnLst>
              </p:cTn>
              <p:nextCondLst>
                <p:cond evt="onClick" delay="0">
                  <p:tgtEl>
                    <p:spTgt spid="12297"/>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229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0" descr="Instrumenter"/>
          <p:cNvPicPr>
            <a:picLocks noChangeAspect="1" noChangeArrowheads="1"/>
          </p:cNvPicPr>
          <p:nvPr/>
        </p:nvPicPr>
        <p:blipFill>
          <a:blip r:embed="rId7">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6"/>
          <p:cNvSpPr txBox="1">
            <a:spLocks noChangeArrowheads="1"/>
          </p:cNvSpPr>
          <p:nvPr/>
        </p:nvSpPr>
        <p:spPr bwMode="auto">
          <a:xfrm>
            <a:off x="755650" y="4868863"/>
            <a:ext cx="7056438"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Walking bas. Jazz-stiltræk</a:t>
            </a:r>
          </a:p>
          <a:p>
            <a:pPr eaLnBrk="1" hangingPunct="1"/>
            <a:r>
              <a:rPr lang="da-DK" altLang="da-DK"/>
              <a:t>(Sting: Englishman in New York)</a:t>
            </a:r>
          </a:p>
          <a:p>
            <a:pPr eaLnBrk="1" hangingPunct="1"/>
            <a:r>
              <a:rPr lang="da-DK" altLang="da-DK"/>
              <a:t>Bassen spiller en hurtig ”walking bas” (jazz-træk) hvor den flytter sig på hver ny tone. Rytmisk enkelt (underdeling) men samtidig meget bevægeligt fordi tonerne skifter</a:t>
            </a:r>
          </a:p>
        </p:txBody>
      </p:sp>
      <p:pic>
        <p:nvPicPr>
          <p:cNvPr id="11272" name="BasWalkingStingEnglish.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8388350" y="60213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12"/>
          <p:cNvSpPr txBox="1">
            <a:spLocks noChangeArrowheads="1"/>
          </p:cNvSpPr>
          <p:nvPr/>
        </p:nvSpPr>
        <p:spPr bwMode="auto">
          <a:xfrm>
            <a:off x="684213" y="2636838"/>
            <a:ext cx="6985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Basostinat. Bassen spiller en lille melodi, der gentages. En melodisk og rytmisk effekt.</a:t>
            </a:r>
            <a:endParaRPr lang="da-DK" altLang="da-DK"/>
          </a:p>
          <a:p>
            <a:pPr eaLnBrk="1" hangingPunct="1"/>
            <a:r>
              <a:rPr lang="da-DK" altLang="da-DK"/>
              <a:t>(Sam &amp; Dave: SoulMan)</a:t>
            </a:r>
          </a:p>
          <a:p>
            <a:pPr eaLnBrk="1" hangingPunct="1"/>
            <a:r>
              <a:rPr lang="da-DK" altLang="da-DK"/>
              <a:t>Bassen spiller her en lille melodistump. </a:t>
            </a:r>
          </a:p>
          <a:p>
            <a:pPr eaLnBrk="1" hangingPunct="1"/>
            <a:r>
              <a:rPr lang="da-DK" altLang="da-DK"/>
              <a:t>(melodistump der gentages = ostinat). I slutningen går vi over til 1/8-dele i verset</a:t>
            </a:r>
          </a:p>
        </p:txBody>
      </p:sp>
      <p:pic>
        <p:nvPicPr>
          <p:cNvPr id="11277" name="SoulManBasOstinat.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8243888" y="314166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Rectangle 15"/>
          <p:cNvSpPr>
            <a:spLocks noChangeArrowheads="1"/>
          </p:cNvSpPr>
          <p:nvPr/>
        </p:nvSpPr>
        <p:spPr bwMode="auto">
          <a:xfrm>
            <a:off x="6842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Baggrund - bas</a:t>
            </a:r>
          </a:p>
        </p:txBody>
      </p:sp>
      <p:sp>
        <p:nvSpPr>
          <p:cNvPr id="8200" name="Text Box 17"/>
          <p:cNvSpPr txBox="1">
            <a:spLocks noChangeArrowheads="1"/>
          </p:cNvSpPr>
          <p:nvPr/>
        </p:nvSpPr>
        <p:spPr bwMode="auto">
          <a:xfrm>
            <a:off x="1619250" y="1504950"/>
            <a:ext cx="5594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Det er altid bassens opgave at underbygge klangene.</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127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6040" fill="hold"/>
                                        <p:tgtEl>
                                          <p:spTgt spid="11272"/>
                                        </p:tgtEl>
                                      </p:cBhvr>
                                    </p:cmd>
                                  </p:childTnLst>
                                </p:cTn>
                              </p:par>
                            </p:childTnLst>
                          </p:cTn>
                        </p:par>
                      </p:childTnLst>
                    </p:cTn>
                  </p:par>
                </p:childTnLst>
              </p:cTn>
              <p:nextCondLst>
                <p:cond evt="onClick" delay="0">
                  <p:tgtEl>
                    <p:spTgt spid="11272"/>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272"/>
                </p:tgtEl>
              </p:cMediaNode>
            </p:audio>
            <p:seq concurrent="1" nextAc="seek">
              <p:cTn id="8" restart="whenNotActive" fill="hold" evtFilter="cancelBubble" nodeType="interactiveSeq">
                <p:stCondLst>
                  <p:cond evt="onClick" delay="0">
                    <p:tgtEl>
                      <p:spTgt spid="1127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0585" fill="hold"/>
                                        <p:tgtEl>
                                          <p:spTgt spid="11277"/>
                                        </p:tgtEl>
                                      </p:cBhvr>
                                    </p:cmd>
                                  </p:childTnLst>
                                </p:cTn>
                              </p:par>
                            </p:childTnLst>
                          </p:cTn>
                        </p:par>
                      </p:childTnLst>
                    </p:cTn>
                  </p:par>
                </p:childTnLst>
              </p:cTn>
              <p:nextCondLst>
                <p:cond evt="onClick" delay="0">
                  <p:tgtEl>
                    <p:spTgt spid="11277"/>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127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da-DK" altLang="da-DK" sz="3600" smtClean="0"/>
              <a:t>Baggrunden, rytmegruppen, groovet</a:t>
            </a:r>
          </a:p>
        </p:txBody>
      </p:sp>
      <p:sp>
        <p:nvSpPr>
          <p:cNvPr id="9219" name="Text Box 4"/>
          <p:cNvSpPr txBox="1">
            <a:spLocks noChangeArrowheads="1"/>
          </p:cNvSpPr>
          <p:nvPr/>
        </p:nvSpPr>
        <p:spPr bwMode="auto">
          <a:xfrm>
            <a:off x="755650" y="3789363"/>
            <a:ext cx="7056438"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Lange toner (flydeakkorder) i stringeren giver en fed </a:t>
            </a:r>
          </a:p>
          <a:p>
            <a:pPr eaLnBrk="1" hangingPunct="1"/>
            <a:r>
              <a:rPr lang="da-DK" altLang="da-DK" b="1"/>
              <a:t>”væg-til-væg” lyd. Lydbilledet bliver fyldt</a:t>
            </a:r>
          </a:p>
          <a:p>
            <a:pPr eaLnBrk="1" hangingPunct="1"/>
            <a:r>
              <a:rPr lang="da-DK" altLang="da-DK"/>
              <a:t>(Tine Dickow: Room With A Beatifull View)</a:t>
            </a:r>
          </a:p>
          <a:p>
            <a:pPr eaLnBrk="1" hangingPunct="1"/>
            <a:r>
              <a:rPr lang="da-DK" altLang="da-DK"/>
              <a:t>Lange toner ligger ofte i keyboard, men kan ligge i blæsere eller vokal (i vokalen regnes det ofte som forgrund fordi det blandes med andre teknikker som medstemme, call-response).</a:t>
            </a:r>
          </a:p>
        </p:txBody>
      </p:sp>
      <p:sp>
        <p:nvSpPr>
          <p:cNvPr id="9220" name="Text Box 6"/>
          <p:cNvSpPr txBox="1">
            <a:spLocks noChangeArrowheads="1"/>
          </p:cNvSpPr>
          <p:nvPr/>
        </p:nvSpPr>
        <p:spPr bwMode="auto">
          <a:xfrm>
            <a:off x="684213" y="1989138"/>
            <a:ext cx="69850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Rytmiserede akkorder. Akkorderne spilles på en måde så det samtidig har en rytmisk funktion.</a:t>
            </a:r>
          </a:p>
          <a:p>
            <a:pPr eaLnBrk="1" hangingPunct="1"/>
            <a:r>
              <a:rPr lang="da-DK" altLang="da-DK"/>
              <a:t>(Sting: Englishman in New York)</a:t>
            </a:r>
          </a:p>
          <a:p>
            <a:pPr eaLnBrk="1" hangingPunct="1"/>
            <a:r>
              <a:rPr lang="da-DK" altLang="da-DK"/>
              <a:t>Akkorder (klange) i en eller anden rytme. Her er det strygerakkorder på alle og-slagene</a:t>
            </a:r>
          </a:p>
        </p:txBody>
      </p:sp>
      <p:pic>
        <p:nvPicPr>
          <p:cNvPr id="25610" name="BasLangeTonerAkkordLiftStingEnglishStart.mp3">
            <a:hlinkClick r:id="" action="ppaction://media"/>
          </p:cNvPr>
          <p:cNvPicPr>
            <a:picLocks noGrp="1" noChangeAspect="1" noChangeArrowheads="1"/>
          </p:cNvPicPr>
          <p:nvPr>
            <p:ph sz="half" idx="2"/>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a:xfrm>
            <a:off x="7885113" y="2420938"/>
            <a:ext cx="304800" cy="304800"/>
          </a:xfrm>
        </p:spPr>
      </p:pic>
      <p:pic>
        <p:nvPicPr>
          <p:cNvPr id="9222" name="Picture 13" descr="Instrumenter"/>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14"/>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Baggrund - akkorder</a:t>
            </a:r>
          </a:p>
        </p:txBody>
      </p:sp>
      <p:pic>
        <p:nvPicPr>
          <p:cNvPr id="25616" name="BeatifulView.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7">
            <a:extLst>
              <a:ext uri="{28A0092B-C50C-407E-A947-70E740481C1C}">
                <a14:useLocalDpi xmlns:a14="http://schemas.microsoft.com/office/drawing/2010/main" val="0"/>
              </a:ext>
            </a:extLst>
          </a:blip>
          <a:srcRect/>
          <a:stretch>
            <a:fillRect/>
          </a:stretch>
        </p:blipFill>
        <p:spPr bwMode="auto">
          <a:xfrm>
            <a:off x="7956550" y="465296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56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9958" fill="hold"/>
                                        <p:tgtEl>
                                          <p:spTgt spid="25610"/>
                                        </p:tgtEl>
                                      </p:cBhvr>
                                    </p:cmd>
                                  </p:childTnLst>
                                </p:cTn>
                              </p:par>
                            </p:childTnLst>
                          </p:cTn>
                        </p:par>
                      </p:childTnLst>
                    </p:cTn>
                  </p:par>
                </p:childTnLst>
              </p:cTn>
              <p:nextCondLst>
                <p:cond evt="onClick" delay="0">
                  <p:tgtEl>
                    <p:spTgt spid="2561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25610"/>
                </p:tgtEl>
              </p:cMediaNode>
            </p:audio>
            <p:seq concurrent="1" nextAc="seek">
              <p:cTn id="8" restart="whenNotActive" fill="hold" evtFilter="cancelBubble" nodeType="interactiveSeq">
                <p:stCondLst>
                  <p:cond evt="onClick" delay="0">
                    <p:tgtEl>
                      <p:spTgt spid="2561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0977" fill="hold"/>
                                        <p:tgtEl>
                                          <p:spTgt spid="25616"/>
                                        </p:tgtEl>
                                      </p:cBhvr>
                                    </p:cmd>
                                  </p:childTnLst>
                                </p:cTn>
                              </p:par>
                            </p:childTnLst>
                          </p:cTn>
                        </p:par>
                      </p:childTnLst>
                    </p:cTn>
                  </p:par>
                </p:childTnLst>
              </p:cTn>
              <p:nextCondLst>
                <p:cond evt="onClick" delay="0">
                  <p:tgtEl>
                    <p:spTgt spid="25616"/>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256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4" descr="Instrumenter"/>
          <p:cNvPicPr>
            <a:picLocks noChangeAspect="1" noChangeArrowheads="1"/>
          </p:cNvPicPr>
          <p:nvPr/>
        </p:nvPicPr>
        <p:blipFill>
          <a:blip r:embed="rId7">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5"/>
          <p:cNvSpPr txBox="1">
            <a:spLocks noChangeArrowheads="1"/>
          </p:cNvSpPr>
          <p:nvPr/>
        </p:nvSpPr>
        <p:spPr bwMode="auto">
          <a:xfrm>
            <a:off x="827088" y="4508500"/>
            <a:ext cx="7056437"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Akkord-opløsning. Akkordernes toner spilles ikke samtidig men efter hinanden – ”fingerspil på guitar”. Rolig effekt, ”gennemsigtigt lydbillede”, stilfærdigt, naturligt.</a:t>
            </a:r>
          </a:p>
          <a:p>
            <a:pPr eaLnBrk="1" hangingPunct="1"/>
            <a:r>
              <a:rPr lang="da-DK" altLang="da-DK"/>
              <a:t>(Metallica: Nothing Else Matters)</a:t>
            </a:r>
          </a:p>
          <a:p>
            <a:pPr eaLnBrk="1" hangingPunct="1"/>
            <a:r>
              <a:rPr lang="da-DK" altLang="da-DK"/>
              <a:t>”Fingerspil” – akkorden spilles ikke på en gang, men opløses i enkelttoner.</a:t>
            </a:r>
          </a:p>
        </p:txBody>
      </p:sp>
      <p:pic>
        <p:nvPicPr>
          <p:cNvPr id="49159" name="fingerspilMetalica.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7885113" y="51577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9"/>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Baggrund - akkorder</a:t>
            </a:r>
          </a:p>
        </p:txBody>
      </p:sp>
      <p:pic>
        <p:nvPicPr>
          <p:cNvPr id="49163" name="ILetASong-riff.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8172450" y="27813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 Box 12"/>
          <p:cNvSpPr txBox="1">
            <a:spLocks noChangeArrowheads="1"/>
          </p:cNvSpPr>
          <p:nvPr/>
        </p:nvSpPr>
        <p:spPr bwMode="auto">
          <a:xfrm>
            <a:off x="900113" y="2060575"/>
            <a:ext cx="6985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Riff. Akkorderne ligger i bla. Trompeter (med mute) der spiller en lille rytmisk figur, der gentages. Typisk jazz-træk, men kan findes i mange andre stilarter </a:t>
            </a:r>
          </a:p>
          <a:p>
            <a:pPr eaLnBrk="1" hangingPunct="1"/>
            <a:r>
              <a:rPr lang="da-DK" altLang="da-DK"/>
              <a:t>(Duke Ellington: I Let A Song)</a:t>
            </a:r>
          </a:p>
          <a:p>
            <a:pPr eaLnBrk="1" hangingPunct="1"/>
            <a:r>
              <a:rPr lang="da-DK" altLang="da-DK"/>
              <a:t>Det svarer til en rytmiseret udgave af akkorderne.</a:t>
            </a:r>
          </a:p>
        </p:txBody>
      </p:sp>
      <p:pic>
        <p:nvPicPr>
          <p:cNvPr id="10248"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3644900"/>
            <a:ext cx="436086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9159"/>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0245" fill="hold"/>
                                        <p:tgtEl>
                                          <p:spTgt spid="49159"/>
                                        </p:tgtEl>
                                      </p:cBhvr>
                                    </p:cmd>
                                  </p:childTnLst>
                                </p:cTn>
                              </p:par>
                            </p:childTnLst>
                          </p:cTn>
                        </p:par>
                      </p:childTnLst>
                    </p:cTn>
                  </p:par>
                </p:childTnLst>
              </p:cTn>
              <p:nextCondLst>
                <p:cond evt="onClick" delay="0">
                  <p:tgtEl>
                    <p:spTgt spid="4915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9159"/>
                </p:tgtEl>
              </p:cMediaNode>
            </p:audio>
            <p:seq concurrent="1" nextAc="seek">
              <p:cTn id="8" restart="whenNotActive" fill="hold" evtFilter="cancelBubble" nodeType="interactiveSeq">
                <p:stCondLst>
                  <p:cond evt="onClick" delay="0">
                    <p:tgtEl>
                      <p:spTgt spid="4916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12043" fill="hold"/>
                                        <p:tgtEl>
                                          <p:spTgt spid="49163"/>
                                        </p:tgtEl>
                                      </p:cBhvr>
                                    </p:cmd>
                                  </p:childTnLst>
                                </p:cTn>
                              </p:par>
                            </p:childTnLst>
                          </p:cTn>
                        </p:par>
                      </p:childTnLst>
                    </p:cTn>
                  </p:par>
                </p:childTnLst>
              </p:cTn>
              <p:nextCondLst>
                <p:cond evt="onClick" delay="0">
                  <p:tgtEl>
                    <p:spTgt spid="49163"/>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4916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2124075" y="5229225"/>
            <a:ext cx="5616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Steppeulvene: Lykkens Pamfil</a:t>
            </a:r>
          </a:p>
        </p:txBody>
      </p:sp>
      <p:sp>
        <p:nvSpPr>
          <p:cNvPr id="11267" name="Text Box 6"/>
          <p:cNvSpPr txBox="1">
            <a:spLocks noChangeArrowheads="1"/>
          </p:cNvSpPr>
          <p:nvPr/>
        </p:nvSpPr>
        <p:spPr bwMode="auto">
          <a:xfrm>
            <a:off x="1239838" y="1720850"/>
            <a:ext cx="662305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Vokalen er helt central når der skal sættes en stemning </a:t>
            </a:r>
          </a:p>
          <a:p>
            <a:pPr eaLnBrk="1" hangingPunct="1"/>
            <a:r>
              <a:rPr lang="da-DK" altLang="da-DK"/>
              <a:t>i nummeret.</a:t>
            </a:r>
          </a:p>
          <a:p>
            <a:pPr eaLnBrk="1" hangingPunct="1"/>
            <a:endParaRPr lang="da-DK" altLang="da-DK"/>
          </a:p>
          <a:p>
            <a:pPr eaLnBrk="1" hangingPunct="1"/>
            <a:r>
              <a:rPr lang="da-DK" altLang="da-DK" b="1"/>
              <a:t>Klangen </a:t>
            </a:r>
            <a:r>
              <a:rPr lang="da-DK" altLang="da-DK"/>
              <a:t>kan være blød, hård, råbende, hæs, snakkende, </a:t>
            </a:r>
          </a:p>
          <a:p>
            <a:pPr eaLnBrk="1" hangingPunct="1"/>
            <a:r>
              <a:rPr lang="da-DK" altLang="da-DK"/>
              <a:t>drævende, energisk, smuk, ren ….</a:t>
            </a:r>
          </a:p>
          <a:p>
            <a:pPr eaLnBrk="1" hangingPunct="1"/>
            <a:endParaRPr lang="da-DK" altLang="da-DK"/>
          </a:p>
          <a:p>
            <a:pPr eaLnBrk="1" hangingPunct="1"/>
            <a:r>
              <a:rPr lang="da-DK" altLang="da-DK" b="1"/>
              <a:t>Stemmelejet</a:t>
            </a:r>
            <a:r>
              <a:rPr lang="da-DK" altLang="da-DK"/>
              <a:t> kan være dybt, mellem eller højt …</a:t>
            </a:r>
          </a:p>
          <a:p>
            <a:pPr eaLnBrk="1" hangingPunct="1"/>
            <a:endParaRPr lang="da-DK" altLang="da-DK"/>
          </a:p>
          <a:p>
            <a:pPr eaLnBrk="1" hangingPunct="1"/>
            <a:r>
              <a:rPr lang="da-DK" altLang="da-DK"/>
              <a:t>Prøv at sætte ord på hvilken stil og stemning der er i nummeret.</a:t>
            </a:r>
            <a:endParaRPr lang="da-DK" altLang="da-DK" b="1"/>
          </a:p>
        </p:txBody>
      </p:sp>
      <p:pic>
        <p:nvPicPr>
          <p:cNvPr id="9223" name="LykkensPamfilVokal.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7100664" y="52514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9"/>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-vokalen</a:t>
            </a:r>
          </a:p>
        </p:txBody>
      </p:sp>
      <p:sp>
        <p:nvSpPr>
          <p:cNvPr id="11270" name="Text Box 11"/>
          <p:cNvSpPr txBox="1">
            <a:spLocks noChangeArrowheads="1"/>
          </p:cNvSpPr>
          <p:nvPr/>
        </p:nvSpPr>
        <p:spPr bwMode="auto">
          <a:xfrm>
            <a:off x="2195513" y="4508500"/>
            <a:ext cx="3600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Joe Cocker: The Letter</a:t>
            </a:r>
          </a:p>
          <a:p>
            <a:pPr eaLnBrk="1" hangingPunct="1"/>
            <a:endParaRPr lang="da-DK" altLang="da-DK"/>
          </a:p>
        </p:txBody>
      </p:sp>
      <p:pic>
        <p:nvPicPr>
          <p:cNvPr id="9228" name="LetterRaaStemmeFlydekorInstrFill.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9">
            <a:extLst>
              <a:ext uri="{28A0092B-C50C-407E-A947-70E740481C1C}">
                <a14:useLocalDpi xmlns:a14="http://schemas.microsoft.com/office/drawing/2010/main" val="0"/>
              </a:ext>
            </a:extLst>
          </a:blip>
          <a:srcRect/>
          <a:stretch>
            <a:fillRect/>
          </a:stretch>
        </p:blipFill>
        <p:spPr bwMode="auto">
          <a:xfrm>
            <a:off x="7100664" y="46767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13" descr="Instrumenter"/>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3" name="Rectangle 14"/>
          <p:cNvSpPr>
            <a:spLocks noChangeArrowheads="1"/>
          </p:cNvSpPr>
          <p:nvPr/>
        </p:nvSpPr>
        <p:spPr bwMode="auto">
          <a:xfrm>
            <a:off x="6842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vokalen</a:t>
            </a:r>
          </a:p>
        </p:txBody>
      </p:sp>
      <p:pic>
        <p:nvPicPr>
          <p:cNvPr id="9231" name="Wall.mp3">
            <a:hlinkClick r:id="" action="ppaction://media"/>
          </p:cNvPr>
          <p:cNvPicPr>
            <a:picLocks noChangeAspect="1" noChangeArrowheads="1"/>
          </p:cNvPicPr>
          <p:nvPr>
            <a:audioFile r:link="rId6"/>
            <p:extLst>
              <p:ext uri="{DAA4B4D4-6D71-4841-9C94-3DE7FCFB9230}">
                <p14:media xmlns:p14="http://schemas.microsoft.com/office/powerpoint/2010/main" r:embed="rId5"/>
              </p:ext>
            </p:extLst>
          </p:nvPr>
        </p:nvPicPr>
        <p:blipFill>
          <a:blip r:embed="rId9">
            <a:extLst>
              <a:ext uri="{28A0092B-C50C-407E-A947-70E740481C1C}">
                <a14:useLocalDpi xmlns:a14="http://schemas.microsoft.com/office/drawing/2010/main" val="0"/>
              </a:ext>
            </a:extLst>
          </a:blip>
          <a:srcRect/>
          <a:stretch>
            <a:fillRect/>
          </a:stretch>
        </p:blipFill>
        <p:spPr bwMode="auto">
          <a:xfrm>
            <a:off x="7100664" y="57673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Text Box 16"/>
          <p:cNvSpPr txBox="1">
            <a:spLocks noChangeArrowheads="1"/>
          </p:cNvSpPr>
          <p:nvPr/>
        </p:nvSpPr>
        <p:spPr bwMode="auto">
          <a:xfrm>
            <a:off x="1727200" y="5751513"/>
            <a:ext cx="40687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dirty="0"/>
              <a:t>Pink Floyd: The Trial fra The </a:t>
            </a:r>
            <a:r>
              <a:rPr lang="da-DK" altLang="da-DK" b="1" dirty="0" err="1"/>
              <a:t>Wall</a:t>
            </a:r>
            <a:endParaRPr lang="da-DK" altLang="da-DK" b="1" dirty="0"/>
          </a:p>
          <a:p>
            <a:pPr eaLnBrk="1" hangingPunct="1"/>
            <a:endParaRPr lang="da-DK" altLang="da-DK" dirty="0"/>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922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1604" fill="hold"/>
                                        <p:tgtEl>
                                          <p:spTgt spid="9223"/>
                                        </p:tgtEl>
                                      </p:cBhvr>
                                    </p:cmd>
                                  </p:childTnLst>
                                </p:cTn>
                              </p:par>
                            </p:childTnLst>
                          </p:cTn>
                        </p:par>
                      </p:childTnLst>
                    </p:cTn>
                  </p:par>
                </p:childTnLst>
              </p:cTn>
              <p:nextCondLst>
                <p:cond evt="onClick" delay="0">
                  <p:tgtEl>
                    <p:spTgt spid="922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223"/>
                </p:tgtEl>
              </p:cMediaNode>
            </p:audio>
            <p:seq concurrent="1" nextAc="seek">
              <p:cTn id="8" restart="whenNotActive" fill="hold" evtFilter="cancelBubble" nodeType="interactiveSeq">
                <p:stCondLst>
                  <p:cond evt="onClick" delay="0">
                    <p:tgtEl>
                      <p:spTgt spid="922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14028" fill="hold"/>
                                        <p:tgtEl>
                                          <p:spTgt spid="9228"/>
                                        </p:tgtEl>
                                      </p:cBhvr>
                                    </p:cmd>
                                  </p:childTnLst>
                                </p:cTn>
                              </p:par>
                            </p:childTnLst>
                          </p:cTn>
                        </p:par>
                      </p:childTnLst>
                    </p:cTn>
                  </p:par>
                </p:childTnLst>
              </p:cTn>
              <p:nextCondLst>
                <p:cond evt="onClick" delay="0">
                  <p:tgtEl>
                    <p:spTgt spid="922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9228"/>
                </p:tgtEl>
              </p:cMediaNode>
            </p:audio>
            <p:seq concurrent="1" nextAc="seek">
              <p:cTn id="14" restart="whenNotActive" fill="hold" evtFilter="cancelBubble" nodeType="interactiveSeq">
                <p:stCondLst>
                  <p:cond evt="onClick" delay="0">
                    <p:tgtEl>
                      <p:spTgt spid="9231"/>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18495" fill="hold"/>
                                        <p:tgtEl>
                                          <p:spTgt spid="9231"/>
                                        </p:tgtEl>
                                      </p:cBhvr>
                                    </p:cmd>
                                  </p:childTnLst>
                                </p:cTn>
                              </p:par>
                            </p:childTnLst>
                          </p:cTn>
                        </p:par>
                      </p:childTnLst>
                    </p:cTn>
                  </p:par>
                </p:childTnLst>
              </p:cTn>
              <p:nextCondLst>
                <p:cond evt="onClick" delay="0">
                  <p:tgtEl>
                    <p:spTgt spid="9231"/>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923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3"/>
          <p:cNvSpPr txBox="1">
            <a:spLocks noChangeArrowheads="1"/>
          </p:cNvSpPr>
          <p:nvPr/>
        </p:nvSpPr>
        <p:spPr bwMode="auto">
          <a:xfrm>
            <a:off x="468313" y="2060575"/>
            <a:ext cx="705643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Melodi i forvrænget elguitar. Instrumentklangen er her rå, beskidt og voldsom. Det er vokal-temaet der spilles her.</a:t>
            </a:r>
          </a:p>
          <a:p>
            <a:pPr eaLnBrk="1" hangingPunct="1"/>
            <a:r>
              <a:rPr lang="da-DK" altLang="da-DK"/>
              <a:t>(Nirvana: Smels Like Teen Spirits)</a:t>
            </a:r>
          </a:p>
          <a:p>
            <a:pPr eaLnBrk="1" hangingPunct="1"/>
            <a:r>
              <a:rPr lang="da-DK" altLang="da-DK"/>
              <a:t>Melodien kan ligge i instrumenter – her en forvrænget elguitar.</a:t>
            </a:r>
          </a:p>
        </p:txBody>
      </p:sp>
      <p:pic>
        <p:nvPicPr>
          <p:cNvPr id="31749" name="149 - Eks. 26 - Smells Like Teen Spirit.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8101013" y="2565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6"/>
          <p:cNvSpPr txBox="1">
            <a:spLocks noChangeArrowheads="1"/>
          </p:cNvSpPr>
          <p:nvPr/>
        </p:nvSpPr>
        <p:spPr bwMode="auto">
          <a:xfrm>
            <a:off x="539750" y="3500438"/>
            <a:ext cx="7056438"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Temaet kan ligge i et instrument som en variation, men det kan også være at der slet ikke er vokal på nummeret. </a:t>
            </a:r>
          </a:p>
          <a:p>
            <a:pPr eaLnBrk="1" hangingPunct="1"/>
            <a:r>
              <a:rPr lang="da-DK" altLang="da-DK"/>
              <a:t>(Charlie Parker: Barbados)</a:t>
            </a:r>
          </a:p>
          <a:p>
            <a:pPr eaLnBrk="1" hangingPunct="1"/>
            <a:r>
              <a:rPr lang="da-DK" altLang="da-DK"/>
              <a:t>Melodien kan ligge her unisont (dvs de spiller det samme) i sax og trompet. Jazz fra omrking 50’erne med et latinpræg i akkompagne-mentet.</a:t>
            </a:r>
          </a:p>
        </p:txBody>
      </p:sp>
      <p:pic>
        <p:nvPicPr>
          <p:cNvPr id="31751" name="BarbadosKlipTemakor1.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9">
            <a:extLst>
              <a:ext uri="{28A0092B-C50C-407E-A947-70E740481C1C}">
                <a14:useLocalDpi xmlns:a14="http://schemas.microsoft.com/office/drawing/2010/main" val="0"/>
              </a:ext>
            </a:extLst>
          </a:blip>
          <a:srcRect/>
          <a:stretch>
            <a:fillRect/>
          </a:stretch>
        </p:blipFill>
        <p:spPr bwMode="auto">
          <a:xfrm>
            <a:off x="8172450" y="40767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Rectangle 9"/>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a:t>
            </a:r>
          </a:p>
        </p:txBody>
      </p:sp>
      <p:pic>
        <p:nvPicPr>
          <p:cNvPr id="12295" name="Picture 11" descr="Instrumenter"/>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12"/>
          <p:cNvSpPr>
            <a:spLocks noChangeArrowheads="1"/>
          </p:cNvSpPr>
          <p:nvPr/>
        </p:nvSpPr>
        <p:spPr bwMode="auto">
          <a:xfrm>
            <a:off x="6842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melodi</a:t>
            </a:r>
          </a:p>
        </p:txBody>
      </p:sp>
      <p:sp>
        <p:nvSpPr>
          <p:cNvPr id="12297" name="Text Box 13"/>
          <p:cNvSpPr txBox="1">
            <a:spLocks noChangeArrowheads="1"/>
          </p:cNvSpPr>
          <p:nvPr/>
        </p:nvSpPr>
        <p:spPr bwMode="auto">
          <a:xfrm>
            <a:off x="2674938" y="1504950"/>
            <a:ext cx="4057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Melodien behøver ikke ligge i vokalen.</a:t>
            </a:r>
          </a:p>
        </p:txBody>
      </p:sp>
      <p:pic>
        <p:nvPicPr>
          <p:cNvPr id="31758" name="LetterUnisont.mp3">
            <a:hlinkClick r:id="" action="ppaction://media"/>
          </p:cNvPr>
          <p:cNvPicPr>
            <a:picLocks noChangeAspect="1" noChangeArrowheads="1"/>
          </p:cNvPicPr>
          <p:nvPr>
            <a:audioFile r:link="rId6"/>
            <p:extLst>
              <p:ext uri="{DAA4B4D4-6D71-4841-9C94-3DE7FCFB9230}">
                <p14:media xmlns:p14="http://schemas.microsoft.com/office/powerpoint/2010/main" r:embed="rId5"/>
              </p:ext>
            </p:extLst>
          </p:nvPr>
        </p:nvPicPr>
        <p:blipFill>
          <a:blip r:embed="rId9">
            <a:extLst>
              <a:ext uri="{28A0092B-C50C-407E-A947-70E740481C1C}">
                <a14:useLocalDpi xmlns:a14="http://schemas.microsoft.com/office/drawing/2010/main" val="0"/>
              </a:ext>
            </a:extLst>
          </a:blip>
          <a:srcRect/>
          <a:stretch>
            <a:fillRect/>
          </a:stretch>
        </p:blipFill>
        <p:spPr bwMode="auto">
          <a:xfrm>
            <a:off x="8101013" y="57340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Text Box 15"/>
          <p:cNvSpPr txBox="1">
            <a:spLocks noChangeArrowheads="1"/>
          </p:cNvSpPr>
          <p:nvPr/>
        </p:nvSpPr>
        <p:spPr bwMode="auto">
          <a:xfrm>
            <a:off x="539750" y="5445125"/>
            <a:ext cx="70564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Det er en voldsom effekt hvis ALLE spiller samme melodi – også bas og akkordinstrumenter. Effekt til at skabe noget enkelt og samtidig tungt.</a:t>
            </a:r>
            <a:endParaRPr lang="da-DK" altLang="da-DK"/>
          </a:p>
          <a:p>
            <a:pPr eaLnBrk="1" hangingPunct="1"/>
            <a:r>
              <a:rPr lang="da-DK" altLang="da-DK"/>
              <a:t>(Joe Cocker: The Letter)</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1749"/>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9835" fill="hold"/>
                                        <p:tgtEl>
                                          <p:spTgt spid="31749"/>
                                        </p:tgtEl>
                                      </p:cBhvr>
                                    </p:cmd>
                                  </p:childTnLst>
                                </p:cTn>
                              </p:par>
                            </p:childTnLst>
                          </p:cTn>
                        </p:par>
                      </p:childTnLst>
                    </p:cTn>
                  </p:par>
                </p:childTnLst>
              </p:cTn>
              <p:nextCondLst>
                <p:cond evt="onClick" delay="0">
                  <p:tgtEl>
                    <p:spTgt spid="3174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1749"/>
                </p:tgtEl>
              </p:cMediaNode>
            </p:audio>
            <p:seq concurrent="1" nextAc="seek">
              <p:cTn id="8" restart="whenNotActive" fill="hold" evtFilter="cancelBubble" nodeType="interactiveSeq">
                <p:stCondLst>
                  <p:cond evt="onClick" delay="0">
                    <p:tgtEl>
                      <p:spTgt spid="3175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17241" fill="hold"/>
                                        <p:tgtEl>
                                          <p:spTgt spid="31751"/>
                                        </p:tgtEl>
                                      </p:cBhvr>
                                    </p:cmd>
                                  </p:childTnLst>
                                </p:cTn>
                              </p:par>
                            </p:childTnLst>
                          </p:cTn>
                        </p:par>
                      </p:childTnLst>
                    </p:cTn>
                  </p:par>
                </p:childTnLst>
              </p:cTn>
              <p:nextCondLst>
                <p:cond evt="onClick" delay="0">
                  <p:tgtEl>
                    <p:spTgt spid="31751"/>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31751"/>
                </p:tgtEl>
              </p:cMediaNode>
            </p:audio>
            <p:seq concurrent="1" nextAc="seek">
              <p:cTn id="14" restart="whenNotActive" fill="hold" evtFilter="cancelBubble" nodeType="interactiveSeq">
                <p:stCondLst>
                  <p:cond evt="onClick" delay="0">
                    <p:tgtEl>
                      <p:spTgt spid="31758"/>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11938" fill="hold"/>
                                        <p:tgtEl>
                                          <p:spTgt spid="31758"/>
                                        </p:tgtEl>
                                      </p:cBhvr>
                                    </p:cmd>
                                  </p:childTnLst>
                                </p:cTn>
                              </p:par>
                            </p:childTnLst>
                          </p:cTn>
                        </p:par>
                      </p:childTnLst>
                    </p:cTn>
                  </p:par>
                </p:childTnLst>
              </p:cTn>
              <p:nextCondLst>
                <p:cond evt="onClick" delay="0">
                  <p:tgtEl>
                    <p:spTgt spid="31758"/>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3175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827088" y="2636838"/>
            <a:ext cx="7056437"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Man bruger ofte vokale medstemmer i omkvædet. Melodien kommer til at stå ”federe” fordi understemmerne støtter melodien. </a:t>
            </a:r>
            <a:endParaRPr lang="da-DK" altLang="da-DK"/>
          </a:p>
          <a:p>
            <a:pPr eaLnBrk="1" hangingPunct="1"/>
            <a:r>
              <a:rPr lang="da-DK" altLang="da-DK"/>
              <a:t>Sting: Englishman in New York</a:t>
            </a:r>
          </a:p>
          <a:p>
            <a:pPr eaLnBrk="1" hangingPunct="1"/>
            <a:r>
              <a:rPr lang="da-DK" altLang="da-DK"/>
              <a:t>Vokale medstemmer. I slutningen af verset synger Sting solo. I omkvædet er det en 3-stemmig blok af medstemmer. </a:t>
            </a:r>
          </a:p>
        </p:txBody>
      </p:sp>
      <p:sp>
        <p:nvSpPr>
          <p:cNvPr id="13315" name="Text Box 5"/>
          <p:cNvSpPr txBox="1">
            <a:spLocks noChangeArrowheads="1"/>
          </p:cNvSpPr>
          <p:nvPr/>
        </p:nvSpPr>
        <p:spPr bwMode="auto">
          <a:xfrm>
            <a:off x="827088" y="4724400"/>
            <a:ext cx="70564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Instrumentale medstemmer</a:t>
            </a:r>
          </a:p>
          <a:p>
            <a:pPr eaLnBrk="1" hangingPunct="1"/>
            <a:endParaRPr lang="da-DK" altLang="da-DK"/>
          </a:p>
        </p:txBody>
      </p:sp>
      <p:pic>
        <p:nvPicPr>
          <p:cNvPr id="33798" name="MedstemmeStingEnglish.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8027988" y="2997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Rectangle 8"/>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a:t>
            </a:r>
          </a:p>
        </p:txBody>
      </p:sp>
      <p:pic>
        <p:nvPicPr>
          <p:cNvPr id="13318" name="Picture 10" descr="Instrumenter"/>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11"/>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medstemmer</a:t>
            </a:r>
          </a:p>
        </p:txBody>
      </p:sp>
      <p:sp>
        <p:nvSpPr>
          <p:cNvPr id="13320" name="Text Box 12"/>
          <p:cNvSpPr txBox="1">
            <a:spLocks noChangeArrowheads="1"/>
          </p:cNvSpPr>
          <p:nvPr/>
        </p:nvSpPr>
        <p:spPr bwMode="auto">
          <a:xfrm>
            <a:off x="1547813" y="1484313"/>
            <a:ext cx="625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a:t>Medstemmer støtter melodien. Samme rytme, samme tekst.</a:t>
            </a:r>
          </a:p>
          <a:p>
            <a:pPr algn="ctr" eaLnBrk="1" hangingPunct="1"/>
            <a:r>
              <a:rPr lang="da-DK" altLang="da-DK"/>
              <a:t>Den simpleste form for flerstemmighed.</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379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1447" fill="hold"/>
                                        <p:tgtEl>
                                          <p:spTgt spid="33798"/>
                                        </p:tgtEl>
                                      </p:cBhvr>
                                    </p:cmd>
                                  </p:childTnLst>
                                </p:cTn>
                              </p:par>
                            </p:childTnLst>
                          </p:cTn>
                        </p:par>
                      </p:childTnLst>
                    </p:cTn>
                  </p:par>
                </p:childTnLst>
              </p:cTn>
              <p:nextCondLst>
                <p:cond evt="onClick" delay="0">
                  <p:tgtEl>
                    <p:spTgt spid="3379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379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p:cNvSpPr txBox="1">
            <a:spLocks noChangeArrowheads="1"/>
          </p:cNvSpPr>
          <p:nvPr/>
        </p:nvSpPr>
        <p:spPr bwMode="auto">
          <a:xfrm>
            <a:off x="755650" y="2349500"/>
            <a:ext cx="7056438"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Call-response. Koret svarer solisten. Understreger sammenhørighed. Typisk gospel, soul træk, der kommer fra work-songs og spirituals.</a:t>
            </a:r>
          </a:p>
          <a:p>
            <a:pPr eaLnBrk="1" hangingPunct="1"/>
            <a:r>
              <a:rPr lang="da-DK" altLang="da-DK"/>
              <a:t>(Aretha Franklin: How I Got over)</a:t>
            </a:r>
          </a:p>
          <a:p>
            <a:pPr eaLnBrk="1" hangingPunct="1"/>
            <a:r>
              <a:rPr lang="da-DK" altLang="da-DK"/>
              <a:t>Gospel. Koret svarer solisten ofte med samme tekst. </a:t>
            </a:r>
          </a:p>
        </p:txBody>
      </p:sp>
      <p:pic>
        <p:nvPicPr>
          <p:cNvPr id="39942" name="HowIGotOver-Klip-OmkvA.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7885113" y="27082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10" descr="Instrumenter"/>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11"/>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call-response</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994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4005" fill="hold"/>
                                        <p:tgtEl>
                                          <p:spTgt spid="39942"/>
                                        </p:tgtEl>
                                      </p:cBhvr>
                                    </p:cmd>
                                  </p:childTnLst>
                                </p:cTn>
                              </p:par>
                            </p:childTnLst>
                          </p:cTn>
                        </p:par>
                      </p:childTnLst>
                    </p:cTn>
                  </p:par>
                </p:childTnLst>
              </p:cTn>
              <p:nextCondLst>
                <p:cond evt="onClick" delay="0">
                  <p:tgtEl>
                    <p:spTgt spid="39942"/>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994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HowIGotOver-Klip-VersB.mp3">
            <a:hlinkClick r:id="" action="ppaction://media"/>
          </p:cNvPr>
          <p:cNvPicPr>
            <a:picLocks noGrp="1" noChangeAspect="1" noChangeArrowheads="1"/>
          </p:cNvPicPr>
          <p:nvPr>
            <p:ph sz="half" idx="1"/>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a:xfrm>
            <a:off x="7885113" y="2565400"/>
            <a:ext cx="304800" cy="304800"/>
          </a:xfrm>
        </p:spPr>
      </p:pic>
      <p:sp>
        <p:nvSpPr>
          <p:cNvPr id="15363" name="Text Box 3"/>
          <p:cNvSpPr txBox="1">
            <a:spLocks noChangeArrowheads="1"/>
          </p:cNvSpPr>
          <p:nvPr/>
        </p:nvSpPr>
        <p:spPr bwMode="auto">
          <a:xfrm>
            <a:off x="827088" y="2276475"/>
            <a:ext cx="7056437"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Vokal-fill. Her helt kort.</a:t>
            </a:r>
          </a:p>
          <a:p>
            <a:pPr eaLnBrk="1" hangingPunct="1"/>
            <a:r>
              <a:rPr lang="da-DK" altLang="da-DK"/>
              <a:t>(Aretha Franklin: How I Got over)</a:t>
            </a:r>
          </a:p>
          <a:p>
            <a:pPr eaLnBrk="1" hangingPunct="1"/>
            <a:r>
              <a:rPr lang="da-DK" altLang="da-DK"/>
              <a:t>Et fill er en friere figur der bruges til at udfylde et hul. Her  et vokal-fill i et gospel-nummer. Minder om call-response, men er bare friere i formen.</a:t>
            </a:r>
          </a:p>
        </p:txBody>
      </p:sp>
      <p:sp>
        <p:nvSpPr>
          <p:cNvPr id="15364" name="Text Box 4"/>
          <p:cNvSpPr txBox="1">
            <a:spLocks noChangeArrowheads="1"/>
          </p:cNvSpPr>
          <p:nvPr/>
        </p:nvSpPr>
        <p:spPr bwMode="auto">
          <a:xfrm>
            <a:off x="755650" y="3789363"/>
            <a:ext cx="7056438"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Instrumentalfill</a:t>
            </a:r>
          </a:p>
          <a:p>
            <a:pPr eaLnBrk="1" hangingPunct="1"/>
            <a:r>
              <a:rPr lang="da-DK" altLang="da-DK"/>
              <a:t>(Tower Of Power: What Is Hip)</a:t>
            </a:r>
          </a:p>
          <a:p>
            <a:pPr eaLnBrk="1" hangingPunct="1"/>
            <a:r>
              <a:rPr lang="da-DK" altLang="da-DK"/>
              <a:t>Blæserne spiller fill’s der fylder hullerne i sangen ud </a:t>
            </a:r>
          </a:p>
        </p:txBody>
      </p:sp>
      <p:pic>
        <p:nvPicPr>
          <p:cNvPr id="41991" name="WhatIsHipKlip112Vers-A.mp3">
            <a:hlinkClick r:id="" action="ppaction://media"/>
          </p:cNvPr>
          <p:cNvPicPr>
            <a:picLocks noGrp="1" noChangeAspect="1" noChangeArrowheads="1"/>
          </p:cNvPicPr>
          <p:nvPr>
            <p:ph sz="half" idx="2"/>
            <a:audioFile r:link="rId4"/>
            <p:extLst>
              <p:ext uri="{DAA4B4D4-6D71-4841-9C94-3DE7FCFB9230}">
                <p14:media xmlns:p14="http://schemas.microsoft.com/office/powerpoint/2010/main" r:embed="rId3"/>
              </p:ext>
            </p:extLst>
          </p:nvPr>
        </p:nvPicPr>
        <p:blipFill>
          <a:blip r:embed="rId9">
            <a:extLst>
              <a:ext uri="{28A0092B-C50C-407E-A947-70E740481C1C}">
                <a14:useLocalDpi xmlns:a14="http://schemas.microsoft.com/office/drawing/2010/main" val="0"/>
              </a:ext>
            </a:extLst>
          </a:blip>
          <a:srcRect/>
          <a:stretch>
            <a:fillRect/>
          </a:stretch>
        </p:blipFill>
        <p:spPr>
          <a:xfrm>
            <a:off x="7956550" y="4149725"/>
            <a:ext cx="304800" cy="304800"/>
          </a:xfrm>
        </p:spPr>
      </p:pic>
      <p:sp>
        <p:nvSpPr>
          <p:cNvPr id="15366" name="Rectangle 10"/>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a:t>
            </a:r>
          </a:p>
        </p:txBody>
      </p:sp>
      <p:pic>
        <p:nvPicPr>
          <p:cNvPr id="15367" name="Picture 21" descr="Instrumenter"/>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Rectangle 22"/>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fill</a:t>
            </a:r>
          </a:p>
        </p:txBody>
      </p:sp>
      <p:sp>
        <p:nvSpPr>
          <p:cNvPr id="15369" name="Text Box 23"/>
          <p:cNvSpPr txBox="1">
            <a:spLocks noChangeArrowheads="1"/>
          </p:cNvSpPr>
          <p:nvPr/>
        </p:nvSpPr>
        <p:spPr bwMode="auto">
          <a:xfrm>
            <a:off x="3090863" y="1484313"/>
            <a:ext cx="3168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a:t>Et fill udfylder et hul i sangen.</a:t>
            </a:r>
          </a:p>
        </p:txBody>
      </p:sp>
      <p:pic>
        <p:nvPicPr>
          <p:cNvPr id="42008" name="LetterFill.mp3">
            <a:hlinkClick r:id="" action="ppaction://media"/>
          </p:cNvPr>
          <p:cNvPicPr>
            <a:picLocks noChangeAspect="1" noChangeArrowheads="1"/>
          </p:cNvPicPr>
          <p:nvPr>
            <a:audioFile r:link="rId6"/>
            <p:extLst>
              <p:ext uri="{DAA4B4D4-6D71-4841-9C94-3DE7FCFB9230}">
                <p14:media xmlns:p14="http://schemas.microsoft.com/office/powerpoint/2010/main" r:embed="rId5"/>
              </p:ext>
            </p:extLst>
          </p:nvPr>
        </p:nvPicPr>
        <p:blipFill>
          <a:blip r:embed="rId9">
            <a:extLst>
              <a:ext uri="{28A0092B-C50C-407E-A947-70E740481C1C}">
                <a14:useLocalDpi xmlns:a14="http://schemas.microsoft.com/office/drawing/2010/main" val="0"/>
              </a:ext>
            </a:extLst>
          </a:blip>
          <a:srcRect/>
          <a:stretch>
            <a:fillRect/>
          </a:stretch>
        </p:blipFill>
        <p:spPr bwMode="auto">
          <a:xfrm>
            <a:off x="8027988" y="57340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Text Box 25"/>
          <p:cNvSpPr txBox="1">
            <a:spLocks noChangeArrowheads="1"/>
          </p:cNvSpPr>
          <p:nvPr/>
        </p:nvSpPr>
        <p:spPr bwMode="auto">
          <a:xfrm>
            <a:off x="827088" y="4941888"/>
            <a:ext cx="7056437"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Et fill kan være nedskrevet eller improviseret. Her</a:t>
            </a:r>
          </a:p>
          <a:p>
            <a:pPr eaLnBrk="1" hangingPunct="1"/>
            <a:r>
              <a:rPr lang="da-DK" altLang="da-DK" b="1"/>
              <a:t>Høres først et nedskrevet blæser fill og derefter et </a:t>
            </a:r>
          </a:p>
          <a:p>
            <a:pPr eaLnBrk="1" hangingPunct="1"/>
            <a:r>
              <a:rPr lang="da-DK" altLang="da-DK" b="1"/>
              <a:t>Improviseret klaverfill. Begge udfylder hullet nellem</a:t>
            </a:r>
          </a:p>
          <a:p>
            <a:pPr eaLnBrk="1" hangingPunct="1"/>
            <a:r>
              <a:rPr lang="da-DK" altLang="da-DK" b="1"/>
              <a:t>To linier</a:t>
            </a:r>
          </a:p>
          <a:p>
            <a:pPr eaLnBrk="1" hangingPunct="1"/>
            <a:r>
              <a:rPr lang="da-DK" altLang="da-DK"/>
              <a:t>(Joe Cocker: The Letter)</a:t>
            </a:r>
          </a:p>
          <a:p>
            <a:pPr eaLnBrk="1" hangingPunct="1"/>
            <a:r>
              <a:rPr lang="da-DK" altLang="da-DK"/>
              <a:t>Blæserne spiller fill’s der fylder hullerne i sangen ud </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1989"/>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4843" fill="hold"/>
                                        <p:tgtEl>
                                          <p:spTgt spid="41989"/>
                                        </p:tgtEl>
                                      </p:cBhvr>
                                    </p:cmd>
                                  </p:childTnLst>
                                </p:cTn>
                              </p:par>
                            </p:childTnLst>
                          </p:cTn>
                        </p:par>
                      </p:childTnLst>
                    </p:cTn>
                  </p:par>
                </p:childTnLst>
              </p:cTn>
              <p:nextCondLst>
                <p:cond evt="onClick" delay="0">
                  <p:tgtEl>
                    <p:spTgt spid="4198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1989"/>
                </p:tgtEl>
              </p:cMediaNode>
            </p:audio>
            <p:seq concurrent="1" nextAc="seek">
              <p:cTn id="8" restart="whenNotActive" fill="hold" evtFilter="cancelBubble" nodeType="interactiveSeq">
                <p:stCondLst>
                  <p:cond evt="onClick" delay="0">
                    <p:tgtEl>
                      <p:spTgt spid="4199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0271" fill="hold"/>
                                        <p:tgtEl>
                                          <p:spTgt spid="41991"/>
                                        </p:tgtEl>
                                      </p:cBhvr>
                                    </p:cmd>
                                  </p:childTnLst>
                                </p:cTn>
                              </p:par>
                            </p:childTnLst>
                          </p:cTn>
                        </p:par>
                      </p:childTnLst>
                    </p:cTn>
                  </p:par>
                </p:childTnLst>
              </p:cTn>
              <p:nextCondLst>
                <p:cond evt="onClick" delay="0">
                  <p:tgtEl>
                    <p:spTgt spid="41991"/>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41991"/>
                </p:tgtEl>
              </p:cMediaNode>
            </p:audio>
            <p:seq concurrent="1" nextAc="seek">
              <p:cTn id="14" restart="whenNotActive" fill="hold" evtFilter="cancelBubble" nodeType="interactiveSeq">
                <p:stCondLst>
                  <p:cond evt="onClick" delay="0">
                    <p:tgtEl>
                      <p:spTgt spid="42008"/>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10476" fill="hold"/>
                                        <p:tgtEl>
                                          <p:spTgt spid="42008"/>
                                        </p:tgtEl>
                                      </p:cBhvr>
                                    </p:cmd>
                                  </p:childTnLst>
                                </p:cTn>
                              </p:par>
                            </p:childTnLst>
                          </p:cTn>
                        </p:par>
                      </p:childTnLst>
                    </p:cTn>
                  </p:par>
                </p:childTnLst>
              </p:cTn>
              <p:nextCondLst>
                <p:cond evt="onClick" delay="0">
                  <p:tgtEl>
                    <p:spTgt spid="42008"/>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4200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5"/>
          <p:cNvSpPr txBox="1">
            <a:spLocks noChangeArrowheads="1"/>
          </p:cNvSpPr>
          <p:nvPr/>
        </p:nvSpPr>
        <p:spPr bwMode="auto">
          <a:xfrm>
            <a:off x="1042988" y="4076700"/>
            <a:ext cx="7056437"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Modstemmen kan også være solisten der improviserer over korets faste melodi. Bruges ofte i slutningen af nummeret.</a:t>
            </a:r>
          </a:p>
          <a:p>
            <a:pPr eaLnBrk="1" hangingPunct="1"/>
            <a:r>
              <a:rPr lang="da-DK" altLang="da-DK"/>
              <a:t>(Aretha Franklin: How I Got over)</a:t>
            </a:r>
          </a:p>
          <a:p>
            <a:pPr eaLnBrk="1" hangingPunct="1"/>
            <a:r>
              <a:rPr lang="da-DK" altLang="da-DK"/>
              <a:t>Her har koret melodien mens solisten synger frit hen over det. Her kommer solisten til at fungere som en fri modstemme til koret (eller man kan vælge at betragte koret som en modstemme til solistens soloafsnit)</a:t>
            </a:r>
          </a:p>
        </p:txBody>
      </p:sp>
      <p:pic>
        <p:nvPicPr>
          <p:cNvPr id="35847" name="HowIGotOver-Klip-D.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172450" y="53736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11" descr="Instrumenter"/>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12"/>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modstemme</a:t>
            </a:r>
          </a:p>
        </p:txBody>
      </p:sp>
      <p:sp>
        <p:nvSpPr>
          <p:cNvPr id="16390" name="Text Box 13"/>
          <p:cNvSpPr txBox="1">
            <a:spLocks noChangeArrowheads="1"/>
          </p:cNvSpPr>
          <p:nvPr/>
        </p:nvSpPr>
        <p:spPr bwMode="auto">
          <a:xfrm>
            <a:off x="1566863" y="1484313"/>
            <a:ext cx="6216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a:t>En modstemme er en selvstændig melodider ligger bagved.</a:t>
            </a:r>
          </a:p>
        </p:txBody>
      </p:sp>
      <p:sp>
        <p:nvSpPr>
          <p:cNvPr id="16391" name="Text Box 14"/>
          <p:cNvSpPr txBox="1">
            <a:spLocks noChangeArrowheads="1"/>
          </p:cNvSpPr>
          <p:nvPr/>
        </p:nvSpPr>
        <p:spPr bwMode="auto">
          <a:xfrm>
            <a:off x="971550" y="1989138"/>
            <a:ext cx="7056438"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Modstemmer bruges bl.a. til at skabe et mere komplekst lyd-billede ved at introducere ”konkurrerende melodier”</a:t>
            </a:r>
          </a:p>
          <a:p>
            <a:pPr eaLnBrk="1" hangingPunct="1"/>
            <a:r>
              <a:rPr lang="da-DK" altLang="da-DK"/>
              <a:t>(Moulin Rouge: Lady marmalade)</a:t>
            </a:r>
          </a:p>
          <a:p>
            <a:pPr eaLnBrk="1" hangingPunct="1"/>
            <a:r>
              <a:rPr lang="da-DK" altLang="da-DK"/>
              <a:t>Her synger koret ”Hey Sister, Go Sister, Soul Sister, Flow Sister” bag ved solisten</a:t>
            </a:r>
          </a:p>
        </p:txBody>
      </p:sp>
      <p:pic>
        <p:nvPicPr>
          <p:cNvPr id="35855" name="Modstemme.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7">
            <a:extLst>
              <a:ext uri="{28A0092B-C50C-407E-A947-70E740481C1C}">
                <a14:useLocalDpi xmlns:a14="http://schemas.microsoft.com/office/drawing/2010/main" val="0"/>
              </a:ext>
            </a:extLst>
          </a:blip>
          <a:srcRect/>
          <a:stretch>
            <a:fillRect/>
          </a:stretch>
        </p:blipFill>
        <p:spPr bwMode="auto">
          <a:xfrm>
            <a:off x="8027988" y="2997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5847"/>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4033" fill="hold"/>
                                        <p:tgtEl>
                                          <p:spTgt spid="35847"/>
                                        </p:tgtEl>
                                      </p:cBhvr>
                                    </p:cmd>
                                  </p:childTnLst>
                                </p:cTn>
                              </p:par>
                            </p:childTnLst>
                          </p:cTn>
                        </p:par>
                      </p:childTnLst>
                    </p:cTn>
                  </p:par>
                </p:childTnLst>
              </p:cTn>
              <p:nextCondLst>
                <p:cond evt="onClick" delay="0">
                  <p:tgtEl>
                    <p:spTgt spid="3584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5847"/>
                </p:tgtEl>
              </p:cMediaNode>
            </p:audio>
            <p:seq concurrent="1" nextAc="seek">
              <p:cTn id="8" restart="whenNotActive" fill="hold" evtFilter="cancelBubble" nodeType="interactiveSeq">
                <p:stCondLst>
                  <p:cond evt="onClick" delay="0">
                    <p:tgtEl>
                      <p:spTgt spid="3585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13060" fill="hold"/>
                                        <p:tgtEl>
                                          <p:spTgt spid="35855"/>
                                        </p:tgtEl>
                                      </p:cBhvr>
                                    </p:cmd>
                                  </p:childTnLst>
                                </p:cTn>
                              </p:par>
                            </p:childTnLst>
                          </p:cTn>
                        </p:par>
                      </p:childTnLst>
                    </p:cTn>
                  </p:par>
                </p:childTnLst>
              </p:cTn>
              <p:nextCondLst>
                <p:cond evt="onClick" delay="0">
                  <p:tgtEl>
                    <p:spTgt spid="35855"/>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3585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Instrumenter"/>
          <p:cNvPicPr>
            <a:picLocks noChangeAspect="1" noChangeArrowheads="1"/>
          </p:cNvPicPr>
          <p:nvPr/>
        </p:nvPicPr>
        <p:blipFill>
          <a:blip r:embed="rId5">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5"/>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Forgrund? - flydestemme</a:t>
            </a:r>
          </a:p>
        </p:txBody>
      </p:sp>
      <p:sp>
        <p:nvSpPr>
          <p:cNvPr id="17412" name="Text Box 6"/>
          <p:cNvSpPr txBox="1">
            <a:spLocks noChangeArrowheads="1"/>
          </p:cNvSpPr>
          <p:nvPr/>
        </p:nvSpPr>
        <p:spPr bwMode="auto">
          <a:xfrm>
            <a:off x="3090863" y="1484313"/>
            <a:ext cx="3168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a:t>Flydestemmer er lange toner.</a:t>
            </a:r>
          </a:p>
        </p:txBody>
      </p:sp>
      <p:sp>
        <p:nvSpPr>
          <p:cNvPr id="17413" name="Text Box 7"/>
          <p:cNvSpPr txBox="1">
            <a:spLocks noChangeArrowheads="1"/>
          </p:cNvSpPr>
          <p:nvPr/>
        </p:nvSpPr>
        <p:spPr bwMode="auto">
          <a:xfrm>
            <a:off x="827088" y="2565400"/>
            <a:ext cx="7056437"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b="1"/>
              <a:t>Når koret synger flydestemmer kan man diskutere om det ikke snarere er baggrund. Det svarer til det stringeren ofte laver. Men ofte vil kort kombinere flydestemmer med med eller modstemmer og på den måde blande elementer af forgrund og baggrund.</a:t>
            </a:r>
          </a:p>
          <a:p>
            <a:pPr eaLnBrk="1" hangingPunct="1"/>
            <a:r>
              <a:rPr lang="da-DK" altLang="da-DK"/>
              <a:t>(Joe Cocker: The Letter)</a:t>
            </a:r>
          </a:p>
          <a:p>
            <a:pPr eaLnBrk="1" hangingPunct="1"/>
            <a:r>
              <a:rPr lang="da-DK" altLang="da-DK"/>
              <a:t>Her høres lange toner i koret som baggrund for solisten.</a:t>
            </a:r>
          </a:p>
        </p:txBody>
      </p:sp>
      <p:pic>
        <p:nvPicPr>
          <p:cNvPr id="66569" name="LetterFlyd.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027988" y="4149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6569"/>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4634" fill="hold"/>
                                        <p:tgtEl>
                                          <p:spTgt spid="66569"/>
                                        </p:tgtEl>
                                      </p:cBhvr>
                                    </p:cmd>
                                  </p:childTnLst>
                                </p:cTn>
                              </p:par>
                            </p:childTnLst>
                          </p:cTn>
                        </p:par>
                      </p:childTnLst>
                    </p:cTn>
                  </p:par>
                </p:childTnLst>
              </p:cTn>
              <p:nextCondLst>
                <p:cond evt="onClick" delay="0">
                  <p:tgtEl>
                    <p:spTgt spid="6656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656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nstrumenter"/>
          <p:cNvPicPr>
            <a:picLocks noChangeAspect="1" noChangeArrowheads="1"/>
          </p:cNvPicPr>
          <p:nvPr/>
        </p:nvPicPr>
        <p:blipFill>
          <a:blip r:embed="rId5">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3"/>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Kommenter 1</a:t>
            </a:r>
          </a:p>
        </p:txBody>
      </p:sp>
      <p:pic>
        <p:nvPicPr>
          <p:cNvPr id="51210" name="rock1.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172450" y="60213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11"/>
          <p:cNvSpPr txBox="1">
            <a:spLocks noChangeArrowheads="1"/>
          </p:cNvSpPr>
          <p:nvPr/>
        </p:nvSpPr>
        <p:spPr bwMode="auto">
          <a:xfrm>
            <a:off x="6496050" y="1576388"/>
            <a:ext cx="1022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Genesis</a:t>
            </a:r>
          </a:p>
        </p:txBody>
      </p:sp>
      <p:sp>
        <p:nvSpPr>
          <p:cNvPr id="18438" name="Text Box 12"/>
          <p:cNvSpPr txBox="1">
            <a:spLocks noChangeArrowheads="1"/>
          </p:cNvSpPr>
          <p:nvPr/>
        </p:nvSpPr>
        <p:spPr bwMode="auto">
          <a:xfrm>
            <a:off x="1908175" y="5876925"/>
            <a:ext cx="4959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Forgrund/baggrund: Hvilke elementer finder vi?</a:t>
            </a:r>
          </a:p>
        </p:txBody>
      </p:sp>
      <p:pic>
        <p:nvPicPr>
          <p:cNvPr id="18439"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575" y="1558925"/>
            <a:ext cx="7815263"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12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6351" fill="hold"/>
                                        <p:tgtEl>
                                          <p:spTgt spid="51210"/>
                                        </p:tgtEl>
                                      </p:cBhvr>
                                    </p:cmd>
                                  </p:childTnLst>
                                </p:cTn>
                              </p:par>
                            </p:childTnLst>
                          </p:cTn>
                        </p:par>
                      </p:childTnLst>
                    </p:cTn>
                  </p:par>
                </p:childTnLst>
              </p:cTn>
              <p:nextCondLst>
                <p:cond evt="onClick" delay="0">
                  <p:tgtEl>
                    <p:spTgt spid="5121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12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nstrumenter"/>
          <p:cNvPicPr>
            <a:picLocks noChangeAspect="1" noChangeArrowheads="1"/>
          </p:cNvPicPr>
          <p:nvPr/>
        </p:nvPicPr>
        <p:blipFill>
          <a:blip r:embed="rId7">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Kommenter 2</a:t>
            </a:r>
          </a:p>
        </p:txBody>
      </p:sp>
      <p:pic>
        <p:nvPicPr>
          <p:cNvPr id="53256" name="rock2.mp3">
            <a:hlinkClick r:id="" action="ppaction://media"/>
          </p:cNvPr>
          <p:cNvPicPr>
            <a:picLocks noGrp="1" noChangeAspect="1" noChangeArrowheads="1"/>
          </p:cNvPicPr>
          <p:nvPr>
            <p:ph/>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a:xfrm>
            <a:off x="8316913" y="5661025"/>
            <a:ext cx="304800" cy="304800"/>
          </a:xfrm>
        </p:spPr>
      </p:pic>
      <p:sp>
        <p:nvSpPr>
          <p:cNvPr id="19461" name="Text Box 11"/>
          <p:cNvSpPr txBox="1">
            <a:spLocks noChangeArrowheads="1"/>
          </p:cNvSpPr>
          <p:nvPr/>
        </p:nvSpPr>
        <p:spPr bwMode="auto">
          <a:xfrm>
            <a:off x="1979613" y="5876925"/>
            <a:ext cx="4959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Forgrund/baggrund: Hvilke elementer finder vi?</a:t>
            </a:r>
          </a:p>
        </p:txBody>
      </p:sp>
      <p:pic>
        <p:nvPicPr>
          <p:cNvPr id="53260" name="01-Invisible Touch.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8243888" y="63817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13"/>
          <p:cNvSpPr txBox="1">
            <a:spLocks noChangeArrowheads="1"/>
          </p:cNvSpPr>
          <p:nvPr/>
        </p:nvSpPr>
        <p:spPr bwMode="auto">
          <a:xfrm>
            <a:off x="6300788" y="6308725"/>
            <a:ext cx="174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altLang="da-DK"/>
              <a:t>Hele nummeret</a:t>
            </a:r>
          </a:p>
        </p:txBody>
      </p:sp>
      <p:pic>
        <p:nvPicPr>
          <p:cNvPr id="19464" name="Picture 17"/>
          <p:cNvPicPr>
            <a:picLocks noChangeAspect="1" noChangeArrowheads="1"/>
          </p:cNvPicPr>
          <p:nvPr/>
        </p:nvPicPr>
        <p:blipFill>
          <a:blip r:embed="rId9">
            <a:extLst>
              <a:ext uri="{28A0092B-C50C-407E-A947-70E740481C1C}">
                <a14:useLocalDpi xmlns:a14="http://schemas.microsoft.com/office/drawing/2010/main" val="0"/>
              </a:ext>
            </a:extLst>
          </a:blip>
          <a:srcRect l="4590" t="25586" r="1660" b="11914"/>
          <a:stretch>
            <a:fillRect/>
          </a:stretch>
        </p:blipFill>
        <p:spPr bwMode="auto">
          <a:xfrm>
            <a:off x="652463" y="1571625"/>
            <a:ext cx="7920037"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325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6562" fill="hold"/>
                                        <p:tgtEl>
                                          <p:spTgt spid="53256"/>
                                        </p:tgtEl>
                                      </p:cBhvr>
                                    </p:cmd>
                                  </p:childTnLst>
                                </p:cTn>
                              </p:par>
                            </p:childTnLst>
                          </p:cTn>
                        </p:par>
                      </p:childTnLst>
                    </p:cTn>
                  </p:par>
                </p:childTnLst>
              </p:cTn>
              <p:nextCondLst>
                <p:cond evt="onClick" delay="0">
                  <p:tgtEl>
                    <p:spTgt spid="5325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3256"/>
                </p:tgtEl>
              </p:cMediaNode>
            </p:audio>
            <p:seq concurrent="1" nextAc="seek">
              <p:cTn id="8" restart="whenNotActive" fill="hold" evtFilter="cancelBubble" nodeType="interactiveSeq">
                <p:stCondLst>
                  <p:cond evt="onClick" delay="0">
                    <p:tgtEl>
                      <p:spTgt spid="5326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99400" fill="hold"/>
                                        <p:tgtEl>
                                          <p:spTgt spid="53260"/>
                                        </p:tgtEl>
                                      </p:cBhvr>
                                    </p:cmd>
                                  </p:childTnLst>
                                </p:cTn>
                              </p:par>
                            </p:childTnLst>
                          </p:cTn>
                        </p:par>
                      </p:childTnLst>
                    </p:cTn>
                  </p:par>
                </p:childTnLst>
              </p:cTn>
              <p:nextCondLst>
                <p:cond evt="onClick" delay="0">
                  <p:tgtEl>
                    <p:spTgt spid="53260"/>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5326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Instrumenter"/>
          <p:cNvPicPr>
            <a:picLocks noChangeAspect="1" noChangeArrowheads="1"/>
          </p:cNvPicPr>
          <p:nvPr/>
        </p:nvPicPr>
        <p:blipFill>
          <a:blip r:embed="rId15">
            <a:lum bright="12000"/>
            <a:extLst>
              <a:ext uri="{28A0092B-C50C-407E-A947-70E740481C1C}">
                <a14:useLocalDpi xmlns:a14="http://schemas.microsoft.com/office/drawing/2010/main" val="0"/>
              </a:ext>
            </a:extLst>
          </a:blip>
          <a:srcRect/>
          <a:stretch>
            <a:fillRect/>
          </a:stretch>
        </p:blipFill>
        <p:spPr bwMode="auto">
          <a:xfrm>
            <a:off x="0" y="620713"/>
            <a:ext cx="9705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3"/>
          <p:cNvSpPr>
            <a:spLocks noChangeArrowheads="1"/>
          </p:cNvSpPr>
          <p:nvPr/>
        </p:nvSpPr>
        <p:spPr bwMode="auto">
          <a:xfrm>
            <a:off x="673100" y="4905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a-DK" altLang="da-DK" sz="4400">
                <a:solidFill>
                  <a:schemeClr val="bg1"/>
                </a:solidFill>
                <a:latin typeface="Comic Sans MS" pitchFamily="66" charset="0"/>
              </a:rPr>
              <a:t>Kommenter 3</a:t>
            </a:r>
          </a:p>
        </p:txBody>
      </p:sp>
      <p:sp>
        <p:nvSpPr>
          <p:cNvPr id="20484" name="Text Box 4"/>
          <p:cNvSpPr txBox="1">
            <a:spLocks noChangeArrowheads="1"/>
          </p:cNvSpPr>
          <p:nvPr/>
        </p:nvSpPr>
        <p:spPr bwMode="auto">
          <a:xfrm>
            <a:off x="1979613" y="33575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altLang="da-DK"/>
          </a:p>
        </p:txBody>
      </p:sp>
      <p:sp>
        <p:nvSpPr>
          <p:cNvPr id="20485" name="Text Box 5"/>
          <p:cNvSpPr txBox="1">
            <a:spLocks noChangeArrowheads="1"/>
          </p:cNvSpPr>
          <p:nvPr/>
        </p:nvSpPr>
        <p:spPr bwMode="auto">
          <a:xfrm>
            <a:off x="1979613" y="42211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altLang="da-DK"/>
          </a:p>
        </p:txBody>
      </p:sp>
      <p:sp>
        <p:nvSpPr>
          <p:cNvPr id="20486" name="Text Box 6"/>
          <p:cNvSpPr txBox="1">
            <a:spLocks noChangeArrowheads="1"/>
          </p:cNvSpPr>
          <p:nvPr/>
        </p:nvSpPr>
        <p:spPr bwMode="auto">
          <a:xfrm>
            <a:off x="1979613" y="48688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altLang="da-DK"/>
          </a:p>
        </p:txBody>
      </p:sp>
      <p:sp>
        <p:nvSpPr>
          <p:cNvPr id="20487" name="Text Box 7"/>
          <p:cNvSpPr txBox="1">
            <a:spLocks noChangeArrowheads="1"/>
          </p:cNvSpPr>
          <p:nvPr/>
        </p:nvSpPr>
        <p:spPr bwMode="auto">
          <a:xfrm>
            <a:off x="2124075" y="25654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a-DK" altLang="da-DK"/>
          </a:p>
        </p:txBody>
      </p:sp>
      <p:graphicFrame>
        <p:nvGraphicFramePr>
          <p:cNvPr id="58430" name="Group 62"/>
          <p:cNvGraphicFramePr>
            <a:graphicFrameLocks noGrp="1"/>
          </p:cNvGraphicFramePr>
          <p:nvPr>
            <p:ph/>
          </p:nvPr>
        </p:nvGraphicFramePr>
        <p:xfrm>
          <a:off x="539750" y="1916113"/>
          <a:ext cx="7920038" cy="4600578"/>
        </p:xfrm>
        <a:graphic>
          <a:graphicData uri="http://schemas.openxmlformats.org/drawingml/2006/table">
            <a:tbl>
              <a:tblPr/>
              <a:tblGrid>
                <a:gridCol w="1600200"/>
                <a:gridCol w="5168900"/>
                <a:gridCol w="1150938"/>
              </a:tblGrid>
              <a:tr h="766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Pink: So What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Pink: So What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Duke Ellington: I Let A Song (1938)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Duke Ellington: I Let A Song (1938)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Beatles: Eight Days A Week</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400" b="0" i="0" u="none" strike="noStrike" cap="none" normalizeH="0" baseline="0" smtClean="0">
                          <a:ln>
                            <a:noFill/>
                          </a:ln>
                          <a:solidFill>
                            <a:schemeClr val="tx1"/>
                          </a:solidFill>
                          <a:effectLst/>
                          <a:latin typeface="Arial" charset="0"/>
                        </a:rPr>
                        <a:t>Stevie Wonder: I Wish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58402" name="ILetASong1.mp3">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16">
            <a:extLst>
              <a:ext uri="{28A0092B-C50C-407E-A947-70E740481C1C}">
                <a14:useLocalDpi xmlns:a14="http://schemas.microsoft.com/office/drawing/2010/main" val="0"/>
              </a:ext>
            </a:extLst>
          </a:blip>
          <a:srcRect/>
          <a:stretch>
            <a:fillRect/>
          </a:stretch>
        </p:blipFill>
        <p:spPr bwMode="auto">
          <a:xfrm>
            <a:off x="7740650" y="36449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03" name="ILet-2.mp3">
            <a:hlinkClick r:id="" action="ppaction://media"/>
          </p:cNvPr>
          <p:cNvPicPr>
            <a:picLocks noChangeAspect="1" noChangeArrowheads="1"/>
          </p:cNvPicPr>
          <p:nvPr>
            <a:audioFile r:link="rId4"/>
            <p:extLst>
              <p:ext uri="{DAA4B4D4-6D71-4841-9C94-3DE7FCFB9230}">
                <p14:media xmlns:p14="http://schemas.microsoft.com/office/powerpoint/2010/main" r:embed="rId3"/>
              </p:ext>
            </p:extLst>
          </p:nvPr>
        </p:nvPicPr>
        <p:blipFill>
          <a:blip r:embed="rId16">
            <a:extLst>
              <a:ext uri="{28A0092B-C50C-407E-A947-70E740481C1C}">
                <a14:useLocalDpi xmlns:a14="http://schemas.microsoft.com/office/drawing/2010/main" val="0"/>
              </a:ext>
            </a:extLst>
          </a:blip>
          <a:srcRect/>
          <a:stretch>
            <a:fillRect/>
          </a:stretch>
        </p:blipFill>
        <p:spPr bwMode="auto">
          <a:xfrm>
            <a:off x="7740650" y="45085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04" name="EightDaysAWeek1.mp3">
            <a:hlinkClick r:id="" action="ppaction://media"/>
          </p:cNvPr>
          <p:cNvPicPr>
            <a:picLocks noChangeAspect="1" noChangeArrowheads="1"/>
          </p:cNvPicPr>
          <p:nvPr>
            <a:audioFile r:link="rId6"/>
            <p:extLst>
              <p:ext uri="{DAA4B4D4-6D71-4841-9C94-3DE7FCFB9230}">
                <p14:media xmlns:p14="http://schemas.microsoft.com/office/powerpoint/2010/main" r:embed="rId5"/>
              </p:ext>
            </p:extLst>
          </p:nvPr>
        </p:nvPicPr>
        <p:blipFill>
          <a:blip r:embed="rId16">
            <a:extLst>
              <a:ext uri="{28A0092B-C50C-407E-A947-70E740481C1C}">
                <a14:useLocalDpi xmlns:a14="http://schemas.microsoft.com/office/drawing/2010/main" val="0"/>
              </a:ext>
            </a:extLst>
          </a:blip>
          <a:srcRect/>
          <a:stretch>
            <a:fillRect/>
          </a:stretch>
        </p:blipFill>
        <p:spPr bwMode="auto">
          <a:xfrm>
            <a:off x="7740650" y="51577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05" name="IWish.mp3">
            <a:hlinkClick r:id="" action="ppaction://media"/>
          </p:cNvPr>
          <p:cNvPicPr>
            <a:picLocks noChangeAspect="1" noChangeArrowheads="1"/>
          </p:cNvPicPr>
          <p:nvPr>
            <a:audioFile r:link="rId8"/>
            <p:extLst>
              <p:ext uri="{DAA4B4D4-6D71-4841-9C94-3DE7FCFB9230}">
                <p14:media xmlns:p14="http://schemas.microsoft.com/office/powerpoint/2010/main" r:embed="rId7"/>
              </p:ext>
            </p:extLst>
          </p:nvPr>
        </p:nvPicPr>
        <p:blipFill>
          <a:blip r:embed="rId16">
            <a:extLst>
              <a:ext uri="{28A0092B-C50C-407E-A947-70E740481C1C}">
                <a14:useLocalDpi xmlns:a14="http://schemas.microsoft.com/office/drawing/2010/main" val="0"/>
              </a:ext>
            </a:extLst>
          </a:blip>
          <a:srcRect/>
          <a:stretch>
            <a:fillRect/>
          </a:stretch>
        </p:blipFill>
        <p:spPr bwMode="auto">
          <a:xfrm>
            <a:off x="7740650" y="59499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06" name="Pink.mp3">
            <a:hlinkClick r:id="" action="ppaction://media"/>
          </p:cNvPr>
          <p:cNvPicPr>
            <a:picLocks noChangeAspect="1" noChangeArrowheads="1"/>
          </p:cNvPicPr>
          <p:nvPr>
            <a:audioFile r:link="rId10"/>
            <p:extLst>
              <p:ext uri="{DAA4B4D4-6D71-4841-9C94-3DE7FCFB9230}">
                <p14:media xmlns:p14="http://schemas.microsoft.com/office/powerpoint/2010/main" r:embed="rId9"/>
              </p:ext>
            </p:extLst>
          </p:nvPr>
        </p:nvPicPr>
        <p:blipFill>
          <a:blip r:embed="rId16">
            <a:extLst>
              <a:ext uri="{28A0092B-C50C-407E-A947-70E740481C1C}">
                <a14:useLocalDpi xmlns:a14="http://schemas.microsoft.com/office/drawing/2010/main" val="0"/>
              </a:ext>
            </a:extLst>
          </a:blip>
          <a:srcRect/>
          <a:stretch>
            <a:fillRect/>
          </a:stretch>
        </p:blipFill>
        <p:spPr bwMode="auto">
          <a:xfrm>
            <a:off x="7740650" y="2205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31" name="Pink2.mp3">
            <a:hlinkClick r:id="" action="ppaction://media"/>
          </p:cNvPr>
          <p:cNvPicPr>
            <a:picLocks noChangeAspect="1" noChangeArrowheads="1"/>
          </p:cNvPicPr>
          <p:nvPr>
            <a:audioFile r:link="rId12"/>
            <p:extLst>
              <p:ext uri="{DAA4B4D4-6D71-4841-9C94-3DE7FCFB9230}">
                <p14:media xmlns:p14="http://schemas.microsoft.com/office/powerpoint/2010/main" r:embed="rId11"/>
              </p:ext>
            </p:extLst>
          </p:nvPr>
        </p:nvPicPr>
        <p:blipFill>
          <a:blip r:embed="rId16">
            <a:extLst>
              <a:ext uri="{28A0092B-C50C-407E-A947-70E740481C1C}">
                <a14:useLocalDpi xmlns:a14="http://schemas.microsoft.com/office/drawing/2010/main" val="0"/>
              </a:ext>
            </a:extLst>
          </a:blip>
          <a:srcRect/>
          <a:stretch>
            <a:fillRect/>
          </a:stretch>
        </p:blipFill>
        <p:spPr bwMode="auto">
          <a:xfrm>
            <a:off x="7667625" y="292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840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9039" fill="hold"/>
                                        <p:tgtEl>
                                          <p:spTgt spid="58402"/>
                                        </p:tgtEl>
                                      </p:cBhvr>
                                    </p:cmd>
                                  </p:childTnLst>
                                </p:cTn>
                              </p:par>
                            </p:childTnLst>
                          </p:cTn>
                        </p:par>
                      </p:childTnLst>
                    </p:cTn>
                  </p:par>
                </p:childTnLst>
              </p:cTn>
              <p:nextCondLst>
                <p:cond evt="onClick" delay="0">
                  <p:tgtEl>
                    <p:spTgt spid="58402"/>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8402"/>
                </p:tgtEl>
              </p:cMediaNode>
            </p:audio>
            <p:seq concurrent="1" nextAc="seek">
              <p:cTn id="8" restart="whenNotActive" fill="hold" evtFilter="cancelBubble" nodeType="interactiveSeq">
                <p:stCondLst>
                  <p:cond evt="onClick" delay="0">
                    <p:tgtEl>
                      <p:spTgt spid="5840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16405" fill="hold"/>
                                        <p:tgtEl>
                                          <p:spTgt spid="58403"/>
                                        </p:tgtEl>
                                      </p:cBhvr>
                                    </p:cmd>
                                  </p:childTnLst>
                                </p:cTn>
                              </p:par>
                            </p:childTnLst>
                          </p:cTn>
                        </p:par>
                      </p:childTnLst>
                    </p:cTn>
                  </p:par>
                </p:childTnLst>
              </p:cTn>
              <p:nextCondLst>
                <p:cond evt="onClick" delay="0">
                  <p:tgtEl>
                    <p:spTgt spid="58403"/>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58403"/>
                </p:tgtEl>
              </p:cMediaNode>
            </p:audio>
            <p:seq concurrent="1" nextAc="seek">
              <p:cTn id="14" restart="whenNotActive" fill="hold" evtFilter="cancelBubble" nodeType="interactiveSeq">
                <p:stCondLst>
                  <p:cond evt="onClick" delay="0">
                    <p:tgtEl>
                      <p:spTgt spid="58404"/>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14263" fill="hold"/>
                                        <p:tgtEl>
                                          <p:spTgt spid="58404"/>
                                        </p:tgtEl>
                                      </p:cBhvr>
                                    </p:cmd>
                                  </p:childTnLst>
                                </p:cTn>
                              </p:par>
                            </p:childTnLst>
                          </p:cTn>
                        </p:par>
                      </p:childTnLst>
                    </p:cTn>
                  </p:par>
                </p:childTnLst>
              </p:cTn>
              <p:nextCondLst>
                <p:cond evt="onClick" delay="0">
                  <p:tgtEl>
                    <p:spTgt spid="58404"/>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58404"/>
                </p:tgtEl>
              </p:cMediaNode>
            </p:audio>
            <p:seq concurrent="1" nextAc="seek">
              <p:cTn id="20" restart="whenNotActive" fill="hold" evtFilter="cancelBubble" nodeType="interactiveSeq">
                <p:stCondLst>
                  <p:cond evt="onClick" delay="0">
                    <p:tgtEl>
                      <p:spTgt spid="58405"/>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mediacall" presetSubtype="0" fill="hold" nodeType="clickEffect">
                                  <p:stCondLst>
                                    <p:cond delay="0"/>
                                  </p:stCondLst>
                                  <p:childTnLst>
                                    <p:cmd type="call" cmd="playFrom(0.0)">
                                      <p:cBhvr>
                                        <p:cTn id="24" dur="28683" fill="hold"/>
                                        <p:tgtEl>
                                          <p:spTgt spid="58405"/>
                                        </p:tgtEl>
                                      </p:cBhvr>
                                    </p:cmd>
                                  </p:childTnLst>
                                </p:cTn>
                              </p:par>
                            </p:childTnLst>
                          </p:cTn>
                        </p:par>
                      </p:childTnLst>
                    </p:cTn>
                  </p:par>
                </p:childTnLst>
              </p:cTn>
              <p:nextCondLst>
                <p:cond evt="onClick" delay="0">
                  <p:tgtEl>
                    <p:spTgt spid="58405"/>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58405"/>
                </p:tgtEl>
              </p:cMediaNode>
            </p:audio>
            <p:seq concurrent="1" nextAc="seek">
              <p:cTn id="26" restart="whenNotActive" fill="hold" evtFilter="cancelBubble" nodeType="interactiveSeq">
                <p:stCondLst>
                  <p:cond evt="onClick" delay="0">
                    <p:tgtEl>
                      <p:spTgt spid="58406"/>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mediacall" presetSubtype="0" fill="hold" nodeType="clickEffect">
                                  <p:stCondLst>
                                    <p:cond delay="0"/>
                                  </p:stCondLst>
                                  <p:childTnLst>
                                    <p:cmd type="call" cmd="playFrom(0.0)">
                                      <p:cBhvr>
                                        <p:cTn id="30" dur="15569" fill="hold"/>
                                        <p:tgtEl>
                                          <p:spTgt spid="58406"/>
                                        </p:tgtEl>
                                      </p:cBhvr>
                                    </p:cmd>
                                  </p:childTnLst>
                                </p:cTn>
                              </p:par>
                            </p:childTnLst>
                          </p:cTn>
                        </p:par>
                      </p:childTnLst>
                    </p:cTn>
                  </p:par>
                </p:childTnLst>
              </p:cTn>
              <p:nextCondLst>
                <p:cond evt="onClick" delay="0">
                  <p:tgtEl>
                    <p:spTgt spid="58406"/>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58406"/>
                </p:tgtEl>
              </p:cMediaNode>
            </p:audio>
            <p:seq concurrent="1" nextAc="seek">
              <p:cTn id="32" restart="whenNotActive" fill="hold" evtFilter="cancelBubble" nodeType="interactiveSeq">
                <p:stCondLst>
                  <p:cond evt="onClick" delay="0">
                    <p:tgtEl>
                      <p:spTgt spid="58431"/>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 presetClass="mediacall" presetSubtype="0" fill="hold" nodeType="clickEffect">
                                  <p:stCondLst>
                                    <p:cond delay="0"/>
                                  </p:stCondLst>
                                  <p:childTnLst>
                                    <p:cmd type="call" cmd="playFrom(0.0)">
                                      <p:cBhvr>
                                        <p:cTn id="36" dur="33359" fill="hold"/>
                                        <p:tgtEl>
                                          <p:spTgt spid="58431"/>
                                        </p:tgtEl>
                                      </p:cBhvr>
                                    </p:cmd>
                                  </p:childTnLst>
                                </p:cTn>
                              </p:par>
                            </p:childTnLst>
                          </p:cTn>
                        </p:par>
                      </p:childTnLst>
                    </p:cTn>
                  </p:par>
                </p:childTnLst>
              </p:cTn>
              <p:nextCondLst>
                <p:cond evt="onClick" delay="0">
                  <p:tgtEl>
                    <p:spTgt spid="58431"/>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58431"/>
                </p:tgtEl>
              </p:cMediaNode>
            </p:audio>
          </p:childTnLst>
        </p:cTn>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503</TotalTime>
  <Words>1395</Words>
  <Application>Microsoft Macintosh PowerPoint</Application>
  <PresentationFormat>On-screen Show (4:3)</PresentationFormat>
  <Paragraphs>161</Paragraphs>
  <Slides>19</Slides>
  <Notes>19</Notes>
  <HiddenSlides>0</HiddenSlides>
  <MMClips>34</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Standarddesign</vt:lpstr>
      <vt:lpstr>PowerPoint Presentation</vt:lpstr>
      <vt:lpstr>PowerPoint Presentation</vt:lpstr>
      <vt:lpstr>PowerPoint Presentation</vt:lpstr>
      <vt:lpstr>Baggrunden, rytmegruppen, groovet</vt:lpstr>
      <vt:lpstr>PowerPoint Presentation</vt:lpstr>
      <vt:lpstr>PowerPoint Presentation</vt:lpstr>
      <vt:lpstr>PowerPoint Presentation</vt:lpstr>
      <vt:lpstr>Baggrunden, rytmegruppen, groovet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Gert Uttenthal Jensen</dc:creator>
  <cp:lastModifiedBy>Lisa Ludvigsen</cp:lastModifiedBy>
  <cp:revision>37</cp:revision>
  <dcterms:created xsi:type="dcterms:W3CDTF">2008-12-01T13:57:48Z</dcterms:created>
  <dcterms:modified xsi:type="dcterms:W3CDTF">2019-05-22T09:52:30Z</dcterms:modified>
</cp:coreProperties>
</file>