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260" r:id="rId4"/>
    <p:sldId id="264" r:id="rId5"/>
    <p:sldId id="265" r:id="rId6"/>
    <p:sldId id="257" r:id="rId7"/>
    <p:sldId id="272" r:id="rId8"/>
    <p:sldId id="273" r:id="rId9"/>
    <p:sldId id="274" r:id="rId10"/>
    <p:sldId id="275" r:id="rId11"/>
    <p:sldId id="277" r:id="rId12"/>
    <p:sldId id="276" r:id="rId13"/>
    <p:sldId id="258" r:id="rId14"/>
    <p:sldId id="262" r:id="rId15"/>
    <p:sldId id="270" r:id="rId16"/>
    <p:sldId id="271" r:id="rId17"/>
    <p:sldId id="263" r:id="rId18"/>
    <p:sldId id="266" r:id="rId19"/>
    <p:sldId id="267" r:id="rId20"/>
    <p:sldId id="268" r:id="rId21"/>
    <p:sldId id="269" r:id="rId2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9745D4-A3A4-4875-A78B-FF68FFC273A2}" v="321" dt="2024-12-17T12:02:29.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4660"/>
  </p:normalViewPr>
  <p:slideViewPr>
    <p:cSldViewPr snapToGrid="0">
      <p:cViewPr>
        <p:scale>
          <a:sx n="56" d="100"/>
          <a:sy n="56" d="100"/>
        </p:scale>
        <p:origin x="22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Ludvigsen Al-Mashhadi (lla - Lektor - D64 - HOGYM)" userId="7d4065b8-835e-43d1-ac2d-2a7ade92f3a9" providerId="ADAL" clId="{E09745D4-A3A4-4875-A78B-FF68FFC273A2}"/>
    <pc:docChg chg="undo custSel addSld delSld modSld sldOrd">
      <pc:chgData name="Lisa Ludvigsen Al-Mashhadi (lla - Lektor - D64 - HOGYM)" userId="7d4065b8-835e-43d1-ac2d-2a7ade92f3a9" providerId="ADAL" clId="{E09745D4-A3A4-4875-A78B-FF68FFC273A2}" dt="2024-12-17T12:02:29.500" v="1322"/>
      <pc:docMkLst>
        <pc:docMk/>
      </pc:docMkLst>
      <pc:sldChg chg="addSp delSp modSp mod setBg">
        <pc:chgData name="Lisa Ludvigsen Al-Mashhadi (lla - Lektor - D64 - HOGYM)" userId="7d4065b8-835e-43d1-ac2d-2a7ade92f3a9" providerId="ADAL" clId="{E09745D4-A3A4-4875-A78B-FF68FFC273A2}" dt="2024-12-17T11:32:24.879" v="608" actId="26606"/>
        <pc:sldMkLst>
          <pc:docMk/>
          <pc:sldMk cId="2971475338" sldId="256"/>
        </pc:sldMkLst>
        <pc:spChg chg="mod">
          <ac:chgData name="Lisa Ludvigsen Al-Mashhadi (lla - Lektor - D64 - HOGYM)" userId="7d4065b8-835e-43d1-ac2d-2a7ade92f3a9" providerId="ADAL" clId="{E09745D4-A3A4-4875-A78B-FF68FFC273A2}" dt="2024-12-17T11:32:24.879" v="608" actId="26606"/>
          <ac:spMkLst>
            <pc:docMk/>
            <pc:sldMk cId="2971475338" sldId="256"/>
            <ac:spMk id="2" creationId="{A341C604-FF68-8A49-FE4B-DB8E92977D04}"/>
          </ac:spMkLst>
        </pc:spChg>
        <pc:spChg chg="mod">
          <ac:chgData name="Lisa Ludvigsen Al-Mashhadi (lla - Lektor - D64 - HOGYM)" userId="7d4065b8-835e-43d1-ac2d-2a7ade92f3a9" providerId="ADAL" clId="{E09745D4-A3A4-4875-A78B-FF68FFC273A2}" dt="2024-12-17T11:32:24.879" v="608" actId="26606"/>
          <ac:spMkLst>
            <pc:docMk/>
            <pc:sldMk cId="2971475338" sldId="256"/>
            <ac:spMk id="3" creationId="{687C812D-8907-1791-E7D7-A96C1E26AC75}"/>
          </ac:spMkLst>
        </pc:spChg>
        <pc:spChg chg="add del">
          <ac:chgData name="Lisa Ludvigsen Al-Mashhadi (lla - Lektor - D64 - HOGYM)" userId="7d4065b8-835e-43d1-ac2d-2a7ade92f3a9" providerId="ADAL" clId="{E09745D4-A3A4-4875-A78B-FF68FFC273A2}" dt="2024-12-17T11:32:24.879" v="608" actId="26606"/>
          <ac:spMkLst>
            <pc:docMk/>
            <pc:sldMk cId="2971475338" sldId="256"/>
            <ac:spMk id="10" creationId="{A3363022-C969-41E9-8EB2-E4C94908C1FA}"/>
          </ac:spMkLst>
        </pc:spChg>
        <pc:spChg chg="add del">
          <ac:chgData name="Lisa Ludvigsen Al-Mashhadi (lla - Lektor - D64 - HOGYM)" userId="7d4065b8-835e-43d1-ac2d-2a7ade92f3a9" providerId="ADAL" clId="{E09745D4-A3A4-4875-A78B-FF68FFC273A2}" dt="2024-12-17T11:32:24.879" v="608" actId="26606"/>
          <ac:spMkLst>
            <pc:docMk/>
            <pc:sldMk cId="2971475338" sldId="256"/>
            <ac:spMk id="12" creationId="{8D1AD6B3-BE88-4CEB-BA17-790657CC4729}"/>
          </ac:spMkLst>
        </pc:spChg>
        <pc:spChg chg="add">
          <ac:chgData name="Lisa Ludvigsen Al-Mashhadi (lla - Lektor - D64 - HOGYM)" userId="7d4065b8-835e-43d1-ac2d-2a7ade92f3a9" providerId="ADAL" clId="{E09745D4-A3A4-4875-A78B-FF68FFC273A2}" dt="2024-12-17T11:32:24.879" v="608" actId="26606"/>
          <ac:spMkLst>
            <pc:docMk/>
            <pc:sldMk cId="2971475338" sldId="256"/>
            <ac:spMk id="22" creationId="{3301E07F-4F79-4B58-8698-EF24DC1ECDBF}"/>
          </ac:spMkLst>
        </pc:spChg>
        <pc:spChg chg="add">
          <ac:chgData name="Lisa Ludvigsen Al-Mashhadi (lla - Lektor - D64 - HOGYM)" userId="7d4065b8-835e-43d1-ac2d-2a7ade92f3a9" providerId="ADAL" clId="{E09745D4-A3A4-4875-A78B-FF68FFC273A2}" dt="2024-12-17T11:32:24.879" v="608" actId="26606"/>
          <ac:spMkLst>
            <pc:docMk/>
            <pc:sldMk cId="2971475338" sldId="256"/>
            <ac:spMk id="24" creationId="{E58B2195-5055-402F-A3E7-53FF0E4980C3}"/>
          </ac:spMkLst>
        </pc:spChg>
        <pc:spChg chg="add">
          <ac:chgData name="Lisa Ludvigsen Al-Mashhadi (lla - Lektor - D64 - HOGYM)" userId="7d4065b8-835e-43d1-ac2d-2a7ade92f3a9" providerId="ADAL" clId="{E09745D4-A3A4-4875-A78B-FF68FFC273A2}" dt="2024-12-17T11:32:24.879" v="608" actId="26606"/>
          <ac:spMkLst>
            <pc:docMk/>
            <pc:sldMk cId="2971475338" sldId="256"/>
            <ac:spMk id="26" creationId="{9EE6F773-742A-491A-9A00-A2A150DF500A}"/>
          </ac:spMkLst>
        </pc:spChg>
        <pc:grpChg chg="add del">
          <ac:chgData name="Lisa Ludvigsen Al-Mashhadi (lla - Lektor - D64 - HOGYM)" userId="7d4065b8-835e-43d1-ac2d-2a7ade92f3a9" providerId="ADAL" clId="{E09745D4-A3A4-4875-A78B-FF68FFC273A2}" dt="2024-12-17T11:32:24.879" v="608" actId="26606"/>
          <ac:grpSpMkLst>
            <pc:docMk/>
            <pc:sldMk cId="2971475338" sldId="256"/>
            <ac:grpSpMk id="14" creationId="{89D1390B-7E13-4B4F-9CB2-391063412E54}"/>
          </ac:grpSpMkLst>
        </pc:grpChg>
        <pc:picChg chg="add mod">
          <ac:chgData name="Lisa Ludvigsen Al-Mashhadi (lla - Lektor - D64 - HOGYM)" userId="7d4065b8-835e-43d1-ac2d-2a7ade92f3a9" providerId="ADAL" clId="{E09745D4-A3A4-4875-A78B-FF68FFC273A2}" dt="2024-12-17T11:32:24.879" v="608" actId="26606"/>
          <ac:picMkLst>
            <pc:docMk/>
            <pc:sldMk cId="2971475338" sldId="256"/>
            <ac:picMk id="7" creationId="{D2A87DB7-7E85-EA67-1085-4CA3C0E1173E}"/>
          </ac:picMkLst>
        </pc:picChg>
      </pc:sldChg>
      <pc:sldChg chg="addSp delSp modSp mod">
        <pc:chgData name="Lisa Ludvigsen Al-Mashhadi (lla - Lektor - D64 - HOGYM)" userId="7d4065b8-835e-43d1-ac2d-2a7ade92f3a9" providerId="ADAL" clId="{E09745D4-A3A4-4875-A78B-FF68FFC273A2}" dt="2024-12-17T11:39:19.363" v="746" actId="1076"/>
        <pc:sldMkLst>
          <pc:docMk/>
          <pc:sldMk cId="3736240543" sldId="258"/>
        </pc:sldMkLst>
        <pc:spChg chg="mod">
          <ac:chgData name="Lisa Ludvigsen Al-Mashhadi (lla - Lektor - D64 - HOGYM)" userId="7d4065b8-835e-43d1-ac2d-2a7ade92f3a9" providerId="ADAL" clId="{E09745D4-A3A4-4875-A78B-FF68FFC273A2}" dt="2024-12-17T11:38:52.769" v="740" actId="26606"/>
          <ac:spMkLst>
            <pc:docMk/>
            <pc:sldMk cId="3736240543" sldId="258"/>
            <ac:spMk id="2" creationId="{D478AE65-9DBE-A6F7-3B92-9575D29867BA}"/>
          </ac:spMkLst>
        </pc:spChg>
        <pc:spChg chg="del">
          <ac:chgData name="Lisa Ludvigsen Al-Mashhadi (lla - Lektor - D64 - HOGYM)" userId="7d4065b8-835e-43d1-ac2d-2a7ade92f3a9" providerId="ADAL" clId="{E09745D4-A3A4-4875-A78B-FF68FFC273A2}" dt="2024-12-17T11:27:46.616" v="524"/>
          <ac:spMkLst>
            <pc:docMk/>
            <pc:sldMk cId="3736240543" sldId="258"/>
            <ac:spMk id="3" creationId="{C82BCA25-190B-31DB-5D52-9F2D3E10D11F}"/>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8" creationId="{09588DA8-065E-4F6F-8EFD-43104AB2E0CF}"/>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10" creationId="{C4285719-470E-454C-AF62-8323075F1F5B}"/>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12" creationId="{CD9FE4EF-C4D8-49A0-B2FF-81D8DB7D8A24}"/>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14" creationId="{4300840D-0A0B-4512-BACA-B439D5B9C57C}"/>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16" creationId="{D2B78728-A580-49A7-84F9-6EF6F583ADE0}"/>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18" creationId="{38FAA1A1-D861-433F-88FA-1E9D6FD31D11}"/>
          </ac:spMkLst>
        </pc:spChg>
        <pc:spChg chg="del">
          <ac:chgData name="Lisa Ludvigsen Al-Mashhadi (lla - Lektor - D64 - HOGYM)" userId="7d4065b8-835e-43d1-ac2d-2a7ade92f3a9" providerId="ADAL" clId="{E09745D4-A3A4-4875-A78B-FF68FFC273A2}" dt="2024-12-17T11:27:50.178" v="527" actId="26606"/>
          <ac:spMkLst>
            <pc:docMk/>
            <pc:sldMk cId="3736240543" sldId="258"/>
            <ac:spMk id="20" creationId="{8D71EDA1-87BF-4D5D-AB79-F346FD19278A}"/>
          </ac:spMkLst>
        </pc:spChg>
        <pc:spChg chg="add del">
          <ac:chgData name="Lisa Ludvigsen Al-Mashhadi (lla - Lektor - D64 - HOGYM)" userId="7d4065b8-835e-43d1-ac2d-2a7ade92f3a9" providerId="ADAL" clId="{E09745D4-A3A4-4875-A78B-FF68FFC273A2}" dt="2024-12-17T11:38:52.769" v="740" actId="26606"/>
          <ac:spMkLst>
            <pc:docMk/>
            <pc:sldMk cId="3736240543" sldId="258"/>
            <ac:spMk id="25" creationId="{BA79A7CF-01AF-4178-9369-94E0C90EB046}"/>
          </ac:spMkLst>
        </pc:spChg>
        <pc:spChg chg="add del">
          <ac:chgData name="Lisa Ludvigsen Al-Mashhadi (lla - Lektor - D64 - HOGYM)" userId="7d4065b8-835e-43d1-ac2d-2a7ade92f3a9" providerId="ADAL" clId="{E09745D4-A3A4-4875-A78B-FF68FFC273A2}" dt="2024-12-17T11:38:52.769" v="740" actId="26606"/>
          <ac:spMkLst>
            <pc:docMk/>
            <pc:sldMk cId="3736240543" sldId="258"/>
            <ac:spMk id="27" creationId="{99413ED5-9ED4-4772-BCE4-2BCAE6B12E35}"/>
          </ac:spMkLst>
        </pc:spChg>
        <pc:spChg chg="add del">
          <ac:chgData name="Lisa Ludvigsen Al-Mashhadi (lla - Lektor - D64 - HOGYM)" userId="7d4065b8-835e-43d1-ac2d-2a7ade92f3a9" providerId="ADAL" clId="{E09745D4-A3A4-4875-A78B-FF68FFC273A2}" dt="2024-12-17T11:38:52.769" v="740" actId="26606"/>
          <ac:spMkLst>
            <pc:docMk/>
            <pc:sldMk cId="3736240543" sldId="258"/>
            <ac:spMk id="29" creationId="{04357C93-F0CB-4A1C-8F77-4E9063789819}"/>
          </ac:spMkLst>
        </pc:spChg>
        <pc:spChg chg="add del">
          <ac:chgData name="Lisa Ludvigsen Al-Mashhadi (lla - Lektor - D64 - HOGYM)" userId="7d4065b8-835e-43d1-ac2d-2a7ade92f3a9" providerId="ADAL" clId="{E09745D4-A3A4-4875-A78B-FF68FFC273A2}" dt="2024-12-17T11:38:52.769" v="740" actId="26606"/>
          <ac:spMkLst>
            <pc:docMk/>
            <pc:sldMk cId="3736240543" sldId="258"/>
            <ac:spMk id="31" creationId="{90F533E9-6690-41A8-A372-4C6C622D028D}"/>
          </ac:spMkLst>
        </pc:spChg>
        <pc:spChg chg="add del">
          <ac:chgData name="Lisa Ludvigsen Al-Mashhadi (lla - Lektor - D64 - HOGYM)" userId="7d4065b8-835e-43d1-ac2d-2a7ade92f3a9" providerId="ADAL" clId="{E09745D4-A3A4-4875-A78B-FF68FFC273A2}" dt="2024-12-17T11:38:52.754" v="739" actId="26606"/>
          <ac:spMkLst>
            <pc:docMk/>
            <pc:sldMk cId="3736240543" sldId="258"/>
            <ac:spMk id="35" creationId="{35FE3785-B2D0-5102-311C-F4370A641D49}"/>
          </ac:spMkLst>
        </pc:spChg>
        <pc:spChg chg="add del">
          <ac:chgData name="Lisa Ludvigsen Al-Mashhadi (lla - Lektor - D64 - HOGYM)" userId="7d4065b8-835e-43d1-ac2d-2a7ade92f3a9" providerId="ADAL" clId="{E09745D4-A3A4-4875-A78B-FF68FFC273A2}" dt="2024-12-17T11:38:52.754" v="739" actId="26606"/>
          <ac:spMkLst>
            <pc:docMk/>
            <pc:sldMk cId="3736240543" sldId="258"/>
            <ac:spMk id="38" creationId="{743AA782-23D1-4521-8CAD-47662984AA08}"/>
          </ac:spMkLst>
        </pc:spChg>
        <pc:spChg chg="add del">
          <ac:chgData name="Lisa Ludvigsen Al-Mashhadi (lla - Lektor - D64 - HOGYM)" userId="7d4065b8-835e-43d1-ac2d-2a7ade92f3a9" providerId="ADAL" clId="{E09745D4-A3A4-4875-A78B-FF68FFC273A2}" dt="2024-12-17T11:38:52.754" v="739" actId="26606"/>
          <ac:spMkLst>
            <pc:docMk/>
            <pc:sldMk cId="3736240543" sldId="258"/>
            <ac:spMk id="40" creationId="{71877DBC-BB60-40F0-AC93-2ACDBAAE60CE}"/>
          </ac:spMkLst>
        </pc:spChg>
        <pc:spChg chg="add">
          <ac:chgData name="Lisa Ludvigsen Al-Mashhadi (lla - Lektor - D64 - HOGYM)" userId="7d4065b8-835e-43d1-ac2d-2a7ade92f3a9" providerId="ADAL" clId="{E09745D4-A3A4-4875-A78B-FF68FFC273A2}" dt="2024-12-17T11:38:52.769" v="740" actId="26606"/>
          <ac:spMkLst>
            <pc:docMk/>
            <pc:sldMk cId="3736240543" sldId="258"/>
            <ac:spMk id="45" creationId="{327D73B4-9F5C-4A64-A179-51B9500CB8B5}"/>
          </ac:spMkLst>
        </pc:spChg>
        <pc:spChg chg="add">
          <ac:chgData name="Lisa Ludvigsen Al-Mashhadi (lla - Lektor - D64 - HOGYM)" userId="7d4065b8-835e-43d1-ac2d-2a7ade92f3a9" providerId="ADAL" clId="{E09745D4-A3A4-4875-A78B-FF68FFC273A2}" dt="2024-12-17T11:38:52.769" v="740" actId="26606"/>
          <ac:spMkLst>
            <pc:docMk/>
            <pc:sldMk cId="3736240543" sldId="258"/>
            <ac:spMk id="46" creationId="{E3020543-B24B-4EC4-8FFC-8DD88EEA91A8}"/>
          </ac:spMkLst>
        </pc:spChg>
        <pc:spChg chg="add">
          <ac:chgData name="Lisa Ludvigsen Al-Mashhadi (lla - Lektor - D64 - HOGYM)" userId="7d4065b8-835e-43d1-ac2d-2a7ade92f3a9" providerId="ADAL" clId="{E09745D4-A3A4-4875-A78B-FF68FFC273A2}" dt="2024-12-17T11:38:52.769" v="740" actId="26606"/>
          <ac:spMkLst>
            <pc:docMk/>
            <pc:sldMk cId="3736240543" sldId="258"/>
            <ac:spMk id="47" creationId="{C1F06963-6374-4B48-844F-071A9BAAAE02}"/>
          </ac:spMkLst>
        </pc:spChg>
        <pc:spChg chg="add del">
          <ac:chgData name="Lisa Ludvigsen Al-Mashhadi (lla - Lektor - D64 - HOGYM)" userId="7d4065b8-835e-43d1-ac2d-2a7ade92f3a9" providerId="ADAL" clId="{E09745D4-A3A4-4875-A78B-FF68FFC273A2}" dt="2024-12-17T11:38:55.623" v="741" actId="478"/>
          <ac:spMkLst>
            <pc:docMk/>
            <pc:sldMk cId="3736240543" sldId="258"/>
            <ac:spMk id="49" creationId="{AEBC4F91-4353-767C-62DF-E000D5093893}"/>
          </ac:spMkLst>
        </pc:spChg>
        <pc:grpChg chg="add">
          <ac:chgData name="Lisa Ludvigsen Al-Mashhadi (lla - Lektor - D64 - HOGYM)" userId="7d4065b8-835e-43d1-ac2d-2a7ade92f3a9" providerId="ADAL" clId="{E09745D4-A3A4-4875-A78B-FF68FFC273A2}" dt="2024-12-17T11:38:52.769" v="740" actId="26606"/>
          <ac:grpSpMkLst>
            <pc:docMk/>
            <pc:sldMk cId="3736240543" sldId="258"/>
            <ac:grpSpMk id="42" creationId="{5614C7C0-FA1D-4105-8345-1DF76F9870A8}"/>
          </ac:grpSpMkLst>
        </pc:grpChg>
        <pc:picChg chg="add mod">
          <ac:chgData name="Lisa Ludvigsen Al-Mashhadi (lla - Lektor - D64 - HOGYM)" userId="7d4065b8-835e-43d1-ac2d-2a7ade92f3a9" providerId="ADAL" clId="{E09745D4-A3A4-4875-A78B-FF68FFC273A2}" dt="2024-12-17T11:39:19.363" v="746" actId="1076"/>
          <ac:picMkLst>
            <pc:docMk/>
            <pc:sldMk cId="3736240543" sldId="258"/>
            <ac:picMk id="6" creationId="{9E2C3943-BA8F-CD06-38B1-F91335F536E4}"/>
          </ac:picMkLst>
        </pc:picChg>
        <pc:cxnChg chg="add">
          <ac:chgData name="Lisa Ludvigsen Al-Mashhadi (lla - Lektor - D64 - HOGYM)" userId="7d4065b8-835e-43d1-ac2d-2a7ade92f3a9" providerId="ADAL" clId="{E09745D4-A3A4-4875-A78B-FF68FFC273A2}" dt="2024-12-17T11:38:52.769" v="740" actId="26606"/>
          <ac:cxnSpMkLst>
            <pc:docMk/>
            <pc:sldMk cId="3736240543" sldId="258"/>
            <ac:cxnSpMk id="48" creationId="{C49DA8F6-BCC1-4447-B54C-57856834B94B}"/>
          </ac:cxnSpMkLst>
        </pc:cxnChg>
      </pc:sldChg>
      <pc:sldChg chg="addSp delSp modSp mod setBg">
        <pc:chgData name="Lisa Ludvigsen Al-Mashhadi (lla - Lektor - D64 - HOGYM)" userId="7d4065b8-835e-43d1-ac2d-2a7ade92f3a9" providerId="ADAL" clId="{E09745D4-A3A4-4875-A78B-FF68FFC273A2}" dt="2024-12-17T11:32:20.474" v="607" actId="26606"/>
        <pc:sldMkLst>
          <pc:docMk/>
          <pc:sldMk cId="789138204" sldId="259"/>
        </pc:sldMkLst>
        <pc:spChg chg="mod">
          <ac:chgData name="Lisa Ludvigsen Al-Mashhadi (lla - Lektor - D64 - HOGYM)" userId="7d4065b8-835e-43d1-ac2d-2a7ade92f3a9" providerId="ADAL" clId="{E09745D4-A3A4-4875-A78B-FF68FFC273A2}" dt="2024-12-17T11:32:20.474" v="607" actId="26606"/>
          <ac:spMkLst>
            <pc:docMk/>
            <pc:sldMk cId="789138204" sldId="259"/>
            <ac:spMk id="2" creationId="{3FF71A3D-6E3A-D6DA-184F-D33E5E4D291B}"/>
          </ac:spMkLst>
        </pc:spChg>
        <pc:spChg chg="mod">
          <ac:chgData name="Lisa Ludvigsen Al-Mashhadi (lla - Lektor - D64 - HOGYM)" userId="7d4065b8-835e-43d1-ac2d-2a7ade92f3a9" providerId="ADAL" clId="{E09745D4-A3A4-4875-A78B-FF68FFC273A2}" dt="2024-12-17T11:32:20.474" v="607" actId="26606"/>
          <ac:spMkLst>
            <pc:docMk/>
            <pc:sldMk cId="789138204" sldId="259"/>
            <ac:spMk id="3" creationId="{09746DEC-B6BC-6290-6DD6-22BA011669DB}"/>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8" creationId="{E92FEB64-6EEA-4759-B4A4-BD2C1E660BA8}"/>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10" creationId="{B10BB131-AC8E-4A8E-A5D1-36260F720C3B}"/>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12" creationId="{14847E93-7DC1-4D4B-8829-B19AA7137C50}"/>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14" creationId="{5566D6E1-03A1-4D73-A4E0-35D74D568A04}"/>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16" creationId="{9F835A99-04AC-494A-A572-AFE8413CC938}"/>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18" creationId="{7B786209-1B0B-4CA9-9BDD-F7327066A84D}"/>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20" creationId="{2D2964BB-484D-45AE-AD66-D407D0629652}"/>
          </ac:spMkLst>
        </pc:spChg>
        <pc:spChg chg="add del">
          <ac:chgData name="Lisa Ludvigsen Al-Mashhadi (lla - Lektor - D64 - HOGYM)" userId="7d4065b8-835e-43d1-ac2d-2a7ade92f3a9" providerId="ADAL" clId="{E09745D4-A3A4-4875-A78B-FF68FFC273A2}" dt="2024-12-17T11:32:20.474" v="607" actId="26606"/>
          <ac:spMkLst>
            <pc:docMk/>
            <pc:sldMk cId="789138204" sldId="259"/>
            <ac:spMk id="22" creationId="{6691AC69-A76E-4DAB-B565-468B6B87ACF3}"/>
          </ac:spMkLst>
        </pc:spChg>
        <pc:spChg chg="add">
          <ac:chgData name="Lisa Ludvigsen Al-Mashhadi (lla - Lektor - D64 - HOGYM)" userId="7d4065b8-835e-43d1-ac2d-2a7ade92f3a9" providerId="ADAL" clId="{E09745D4-A3A4-4875-A78B-FF68FFC273A2}" dt="2024-12-17T11:32:20.474" v="607" actId="26606"/>
          <ac:spMkLst>
            <pc:docMk/>
            <pc:sldMk cId="789138204" sldId="259"/>
            <ac:spMk id="27" creationId="{907EF6B7-1338-4443-8C46-6A318D952DFD}"/>
          </ac:spMkLst>
        </pc:spChg>
        <pc:spChg chg="add">
          <ac:chgData name="Lisa Ludvigsen Al-Mashhadi (lla - Lektor - D64 - HOGYM)" userId="7d4065b8-835e-43d1-ac2d-2a7ade92f3a9" providerId="ADAL" clId="{E09745D4-A3A4-4875-A78B-FF68FFC273A2}" dt="2024-12-17T11:32:20.474" v="607" actId="26606"/>
          <ac:spMkLst>
            <pc:docMk/>
            <pc:sldMk cId="789138204" sldId="259"/>
            <ac:spMk id="29" creationId="{DAAE4CDD-124C-4DCF-9584-B6033B545DD5}"/>
          </ac:spMkLst>
        </pc:spChg>
        <pc:spChg chg="add">
          <ac:chgData name="Lisa Ludvigsen Al-Mashhadi (lla - Lektor - D64 - HOGYM)" userId="7d4065b8-835e-43d1-ac2d-2a7ade92f3a9" providerId="ADAL" clId="{E09745D4-A3A4-4875-A78B-FF68FFC273A2}" dt="2024-12-17T11:32:20.474" v="607" actId="26606"/>
          <ac:spMkLst>
            <pc:docMk/>
            <pc:sldMk cId="789138204" sldId="259"/>
            <ac:spMk id="31" creationId="{081E4A58-353D-44AE-B2FC-2A74E2E400F7}"/>
          </ac:spMkLst>
        </pc:spChg>
      </pc:sldChg>
      <pc:sldChg chg="addSp modSp mod setBg">
        <pc:chgData name="Lisa Ludvigsen Al-Mashhadi (lla - Lektor - D64 - HOGYM)" userId="7d4065b8-835e-43d1-ac2d-2a7ade92f3a9" providerId="ADAL" clId="{E09745D4-A3A4-4875-A78B-FF68FFC273A2}" dt="2024-12-17T11:31:54.586" v="602" actId="20577"/>
        <pc:sldMkLst>
          <pc:docMk/>
          <pc:sldMk cId="2564815888" sldId="260"/>
        </pc:sldMkLst>
        <pc:spChg chg="mod">
          <ac:chgData name="Lisa Ludvigsen Al-Mashhadi (lla - Lektor - D64 - HOGYM)" userId="7d4065b8-835e-43d1-ac2d-2a7ade92f3a9" providerId="ADAL" clId="{E09745D4-A3A4-4875-A78B-FF68FFC273A2}" dt="2024-12-17T11:31:50.335" v="600" actId="26606"/>
          <ac:spMkLst>
            <pc:docMk/>
            <pc:sldMk cId="2564815888" sldId="260"/>
            <ac:spMk id="2" creationId="{DB509112-59B8-48BE-B894-60BECF88D0EE}"/>
          </ac:spMkLst>
        </pc:spChg>
        <pc:spChg chg="mod">
          <ac:chgData name="Lisa Ludvigsen Al-Mashhadi (lla - Lektor - D64 - HOGYM)" userId="7d4065b8-835e-43d1-ac2d-2a7ade92f3a9" providerId="ADAL" clId="{E09745D4-A3A4-4875-A78B-FF68FFC273A2}" dt="2024-12-17T11:31:54.586" v="602" actId="20577"/>
          <ac:spMkLst>
            <pc:docMk/>
            <pc:sldMk cId="2564815888" sldId="260"/>
            <ac:spMk id="3" creationId="{EF77C165-5ED1-9A1C-7337-DB428FC98B1D}"/>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8" creationId="{E92FEB64-6EEA-4759-B4A4-BD2C1E660BA8}"/>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10" creationId="{B10BB131-AC8E-4A8E-A5D1-36260F720C3B}"/>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12" creationId="{14847E93-7DC1-4D4B-8829-B19AA7137C50}"/>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14" creationId="{5566D6E1-03A1-4D73-A4E0-35D74D568A04}"/>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16" creationId="{9F835A99-04AC-494A-A572-AFE8413CC938}"/>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18" creationId="{7B786209-1B0B-4CA9-9BDD-F7327066A84D}"/>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20" creationId="{2D2964BB-484D-45AE-AD66-D407D0629652}"/>
          </ac:spMkLst>
        </pc:spChg>
        <pc:spChg chg="add">
          <ac:chgData name="Lisa Ludvigsen Al-Mashhadi (lla - Lektor - D64 - HOGYM)" userId="7d4065b8-835e-43d1-ac2d-2a7ade92f3a9" providerId="ADAL" clId="{E09745D4-A3A4-4875-A78B-FF68FFC273A2}" dt="2024-12-17T11:31:50.335" v="600" actId="26606"/>
          <ac:spMkLst>
            <pc:docMk/>
            <pc:sldMk cId="2564815888" sldId="260"/>
            <ac:spMk id="22" creationId="{6691AC69-A76E-4DAB-B565-468B6B87ACF3}"/>
          </ac:spMkLst>
        </pc:spChg>
      </pc:sldChg>
      <pc:sldChg chg="del">
        <pc:chgData name="Lisa Ludvigsen Al-Mashhadi (lla - Lektor - D64 - HOGYM)" userId="7d4065b8-835e-43d1-ac2d-2a7ade92f3a9" providerId="ADAL" clId="{E09745D4-A3A4-4875-A78B-FF68FFC273A2}" dt="2024-12-17T11:26:38.872" v="523" actId="47"/>
        <pc:sldMkLst>
          <pc:docMk/>
          <pc:sldMk cId="2320056385" sldId="261"/>
        </pc:sldMkLst>
      </pc:sldChg>
      <pc:sldChg chg="addSp delSp modSp mod ord setBg modAnim">
        <pc:chgData name="Lisa Ludvigsen Al-Mashhadi (lla - Lektor - D64 - HOGYM)" userId="7d4065b8-835e-43d1-ac2d-2a7ade92f3a9" providerId="ADAL" clId="{E09745D4-A3A4-4875-A78B-FF68FFC273A2}" dt="2024-12-17T12:02:29.500" v="1322"/>
        <pc:sldMkLst>
          <pc:docMk/>
          <pc:sldMk cId="498996404" sldId="262"/>
        </pc:sldMkLst>
        <pc:spChg chg="mod">
          <ac:chgData name="Lisa Ludvigsen Al-Mashhadi (lla - Lektor - D64 - HOGYM)" userId="7d4065b8-835e-43d1-ac2d-2a7ade92f3a9" providerId="ADAL" clId="{E09745D4-A3A4-4875-A78B-FF68FFC273A2}" dt="2024-12-17T12:02:24.234" v="1321" actId="122"/>
          <ac:spMkLst>
            <pc:docMk/>
            <pc:sldMk cId="498996404" sldId="262"/>
            <ac:spMk id="2" creationId="{14F3D993-3F9B-DAEA-4834-A9A8D886E1B9}"/>
          </ac:spMkLst>
        </pc:spChg>
        <pc:spChg chg="mod">
          <ac:chgData name="Lisa Ludvigsen Al-Mashhadi (lla - Lektor - D64 - HOGYM)" userId="7d4065b8-835e-43d1-ac2d-2a7ade92f3a9" providerId="ADAL" clId="{E09745D4-A3A4-4875-A78B-FF68FFC273A2}" dt="2024-12-17T12:02:06.254" v="1284" actId="20577"/>
          <ac:spMkLst>
            <pc:docMk/>
            <pc:sldMk cId="498996404" sldId="262"/>
            <ac:spMk id="3" creationId="{81C5C0DA-D601-3219-0564-1E0795665B85}"/>
          </ac:spMkLst>
        </pc:spChg>
        <pc:spChg chg="add del">
          <ac:chgData name="Lisa Ludvigsen Al-Mashhadi (lla - Lektor - D64 - HOGYM)" userId="7d4065b8-835e-43d1-ac2d-2a7ade92f3a9" providerId="ADAL" clId="{E09745D4-A3A4-4875-A78B-FF68FFC273A2}" dt="2024-12-17T11:53:22.597" v="1144" actId="26606"/>
          <ac:spMkLst>
            <pc:docMk/>
            <pc:sldMk cId="498996404" sldId="262"/>
            <ac:spMk id="10" creationId="{6B5E2835-4E47-45B3-9CFE-732FF7B05472}"/>
          </ac:spMkLst>
        </pc:spChg>
        <pc:spChg chg="add del">
          <ac:chgData name="Lisa Ludvigsen Al-Mashhadi (lla - Lektor - D64 - HOGYM)" userId="7d4065b8-835e-43d1-ac2d-2a7ade92f3a9" providerId="ADAL" clId="{E09745D4-A3A4-4875-A78B-FF68FFC273A2}" dt="2024-12-17T11:53:22.597" v="1144" actId="26606"/>
          <ac:spMkLst>
            <pc:docMk/>
            <pc:sldMk cId="498996404" sldId="262"/>
            <ac:spMk id="12" creationId="{5B45AD5D-AA52-4F7B-9362-576A39AD9E09}"/>
          </ac:spMkLst>
        </pc:spChg>
        <pc:spChg chg="add del">
          <ac:chgData name="Lisa Ludvigsen Al-Mashhadi (lla - Lektor - D64 - HOGYM)" userId="7d4065b8-835e-43d1-ac2d-2a7ade92f3a9" providerId="ADAL" clId="{E09745D4-A3A4-4875-A78B-FF68FFC273A2}" dt="2024-12-17T11:53:22.597" v="1144" actId="26606"/>
          <ac:spMkLst>
            <pc:docMk/>
            <pc:sldMk cId="498996404" sldId="262"/>
            <ac:spMk id="14" creationId="{AEDD7960-4866-4399-BEF6-DD1431AB4E34}"/>
          </ac:spMkLst>
        </pc:spChg>
        <pc:spChg chg="add del">
          <ac:chgData name="Lisa Ludvigsen Al-Mashhadi (lla - Lektor - D64 - HOGYM)" userId="7d4065b8-835e-43d1-ac2d-2a7ade92f3a9" providerId="ADAL" clId="{E09745D4-A3A4-4875-A78B-FF68FFC273A2}" dt="2024-12-17T11:53:22.597" v="1144" actId="26606"/>
          <ac:spMkLst>
            <pc:docMk/>
            <pc:sldMk cId="498996404" sldId="262"/>
            <ac:spMk id="16" creationId="{55D4142C-5077-457F-A6AD-3FECFDB39685}"/>
          </ac:spMkLst>
        </pc:spChg>
        <pc:spChg chg="add del">
          <ac:chgData name="Lisa Ludvigsen Al-Mashhadi (lla - Lektor - D64 - HOGYM)" userId="7d4065b8-835e-43d1-ac2d-2a7ade92f3a9" providerId="ADAL" clId="{E09745D4-A3A4-4875-A78B-FF68FFC273A2}" dt="2024-12-17T11:53:22.597" v="1144" actId="26606"/>
          <ac:spMkLst>
            <pc:docMk/>
            <pc:sldMk cId="498996404" sldId="262"/>
            <ac:spMk id="18" creationId="{7A5F0580-5EE9-419F-96EE-B6529EF6E7D0}"/>
          </ac:spMkLst>
        </pc:spChg>
        <pc:spChg chg="add">
          <ac:chgData name="Lisa Ludvigsen Al-Mashhadi (lla - Lektor - D64 - HOGYM)" userId="7d4065b8-835e-43d1-ac2d-2a7ade92f3a9" providerId="ADAL" clId="{E09745D4-A3A4-4875-A78B-FF68FFC273A2}" dt="2024-12-17T11:53:22.597" v="1144" actId="26606"/>
          <ac:spMkLst>
            <pc:docMk/>
            <pc:sldMk cId="498996404" sldId="262"/>
            <ac:spMk id="23" creationId="{4F7EBAE4-9945-4473-9E34-B2C66EA0F03D}"/>
          </ac:spMkLst>
        </pc:spChg>
        <pc:spChg chg="add">
          <ac:chgData name="Lisa Ludvigsen Al-Mashhadi (lla - Lektor - D64 - HOGYM)" userId="7d4065b8-835e-43d1-ac2d-2a7ade92f3a9" providerId="ADAL" clId="{E09745D4-A3A4-4875-A78B-FF68FFC273A2}" dt="2024-12-17T11:53:22.597" v="1144" actId="26606"/>
          <ac:spMkLst>
            <pc:docMk/>
            <pc:sldMk cId="498996404" sldId="262"/>
            <ac:spMk id="25" creationId="{70BEB1E7-2F88-40BC-B73D-42E5B6F80BFC}"/>
          </ac:spMkLst>
        </pc:spChg>
        <pc:spChg chg="add">
          <ac:chgData name="Lisa Ludvigsen Al-Mashhadi (lla - Lektor - D64 - HOGYM)" userId="7d4065b8-835e-43d1-ac2d-2a7ade92f3a9" providerId="ADAL" clId="{E09745D4-A3A4-4875-A78B-FF68FFC273A2}" dt="2024-12-17T11:53:22.597" v="1144" actId="26606"/>
          <ac:spMkLst>
            <pc:docMk/>
            <pc:sldMk cId="498996404" sldId="262"/>
            <ac:spMk id="27" creationId="{A7B99495-F43F-4D80-A44F-2CB4764EB90B}"/>
          </ac:spMkLst>
        </pc:spChg>
        <pc:picChg chg="add mod ord">
          <ac:chgData name="Lisa Ludvigsen Al-Mashhadi (lla - Lektor - D64 - HOGYM)" userId="7d4065b8-835e-43d1-ac2d-2a7ade92f3a9" providerId="ADAL" clId="{E09745D4-A3A4-4875-A78B-FF68FFC273A2}" dt="2024-12-17T11:53:22.597" v="1144" actId="26606"/>
          <ac:picMkLst>
            <pc:docMk/>
            <pc:sldMk cId="498996404" sldId="262"/>
            <ac:picMk id="5" creationId="{67F1F77C-5ED1-22E5-797B-0BF6A9480E88}"/>
          </ac:picMkLst>
        </pc:picChg>
      </pc:sldChg>
      <pc:sldChg chg="modSp mod">
        <pc:chgData name="Lisa Ludvigsen Al-Mashhadi (lla - Lektor - D64 - HOGYM)" userId="7d4065b8-835e-43d1-ac2d-2a7ade92f3a9" providerId="ADAL" clId="{E09745D4-A3A4-4875-A78B-FF68FFC273A2}" dt="2024-12-17T11:44:57.511" v="967" actId="113"/>
        <pc:sldMkLst>
          <pc:docMk/>
          <pc:sldMk cId="2244960576" sldId="263"/>
        </pc:sldMkLst>
        <pc:spChg chg="mod">
          <ac:chgData name="Lisa Ludvigsen Al-Mashhadi (lla - Lektor - D64 - HOGYM)" userId="7d4065b8-835e-43d1-ac2d-2a7ade92f3a9" providerId="ADAL" clId="{E09745D4-A3A4-4875-A78B-FF68FFC273A2}" dt="2024-12-17T11:44:57.511" v="967" actId="113"/>
          <ac:spMkLst>
            <pc:docMk/>
            <pc:sldMk cId="2244960576" sldId="263"/>
            <ac:spMk id="3" creationId="{84F1C7B1-8FB4-2DC9-AB81-65D77F31F564}"/>
          </ac:spMkLst>
        </pc:spChg>
      </pc:sldChg>
      <pc:sldChg chg="addSp delSp modSp mod setBg">
        <pc:chgData name="Lisa Ludvigsen Al-Mashhadi (lla - Lektor - D64 - HOGYM)" userId="7d4065b8-835e-43d1-ac2d-2a7ade92f3a9" providerId="ADAL" clId="{E09745D4-A3A4-4875-A78B-FF68FFC273A2}" dt="2024-12-17T11:32:09.884" v="606" actId="5793"/>
        <pc:sldMkLst>
          <pc:docMk/>
          <pc:sldMk cId="3078957452" sldId="264"/>
        </pc:sldMkLst>
        <pc:spChg chg="mod">
          <ac:chgData name="Lisa Ludvigsen Al-Mashhadi (lla - Lektor - D64 - HOGYM)" userId="7d4065b8-835e-43d1-ac2d-2a7ade92f3a9" providerId="ADAL" clId="{E09745D4-A3A4-4875-A78B-FF68FFC273A2}" dt="2024-12-17T11:32:03.671" v="605" actId="26606"/>
          <ac:spMkLst>
            <pc:docMk/>
            <pc:sldMk cId="3078957452" sldId="264"/>
            <ac:spMk id="2" creationId="{FD1C384C-BDD3-A523-54EB-3B32DCECE6C8}"/>
          </ac:spMkLst>
        </pc:spChg>
        <pc:spChg chg="mod">
          <ac:chgData name="Lisa Ludvigsen Al-Mashhadi (lla - Lektor - D64 - HOGYM)" userId="7d4065b8-835e-43d1-ac2d-2a7ade92f3a9" providerId="ADAL" clId="{E09745D4-A3A4-4875-A78B-FF68FFC273A2}" dt="2024-12-17T11:32:09.884" v="606" actId="5793"/>
          <ac:spMkLst>
            <pc:docMk/>
            <pc:sldMk cId="3078957452" sldId="264"/>
            <ac:spMk id="3" creationId="{C4D77F3C-37F7-7B11-8271-E5765B750726}"/>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8" creationId="{E92FEB64-6EEA-4759-B4A4-BD2C1E660BA8}"/>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10" creationId="{B10BB131-AC8E-4A8E-A5D1-36260F720C3B}"/>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12" creationId="{14847E93-7DC1-4D4B-8829-B19AA7137C50}"/>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14" creationId="{5566D6E1-03A1-4D73-A4E0-35D74D568A04}"/>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16" creationId="{9F835A99-04AC-494A-A572-AFE8413CC938}"/>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18" creationId="{7B786209-1B0B-4CA9-9BDD-F7327066A84D}"/>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20" creationId="{2D2964BB-484D-45AE-AD66-D407D0629652}"/>
          </ac:spMkLst>
        </pc:spChg>
        <pc:spChg chg="add del">
          <ac:chgData name="Lisa Ludvigsen Al-Mashhadi (lla - Lektor - D64 - HOGYM)" userId="7d4065b8-835e-43d1-ac2d-2a7ade92f3a9" providerId="ADAL" clId="{E09745D4-A3A4-4875-A78B-FF68FFC273A2}" dt="2024-12-17T11:32:03.655" v="604" actId="26606"/>
          <ac:spMkLst>
            <pc:docMk/>
            <pc:sldMk cId="3078957452" sldId="264"/>
            <ac:spMk id="22" creationId="{6691AC69-A76E-4DAB-B565-468B6B87ACF3}"/>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4" creationId="{1709F1D5-B0F1-4714-A239-E5B61C161915}"/>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5" creationId="{228FB460-D3FF-4440-A020-05982A09E517}"/>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6" creationId="{14847E93-7DC1-4D4B-8829-B19AA7137C50}"/>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7" creationId="{5566D6E1-03A1-4D73-A4E0-35D74D568A04}"/>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8" creationId="{9F835A99-04AC-494A-A572-AFE8413CC938}"/>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29" creationId="{7B786209-1B0B-4CA9-9BDD-F7327066A84D}"/>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30" creationId="{2D2964BB-484D-45AE-AD66-D407D0629652}"/>
          </ac:spMkLst>
        </pc:spChg>
        <pc:spChg chg="add">
          <ac:chgData name="Lisa Ludvigsen Al-Mashhadi (lla - Lektor - D64 - HOGYM)" userId="7d4065b8-835e-43d1-ac2d-2a7ade92f3a9" providerId="ADAL" clId="{E09745D4-A3A4-4875-A78B-FF68FFC273A2}" dt="2024-12-17T11:32:03.671" v="605" actId="26606"/>
          <ac:spMkLst>
            <pc:docMk/>
            <pc:sldMk cId="3078957452" sldId="264"/>
            <ac:spMk id="31" creationId="{6691AC69-A76E-4DAB-B565-468B6B87ACF3}"/>
          </ac:spMkLst>
        </pc:spChg>
      </pc:sldChg>
      <pc:sldChg chg="addSp modSp mod setBg">
        <pc:chgData name="Lisa Ludvigsen Al-Mashhadi (lla - Lektor - D64 - HOGYM)" userId="7d4065b8-835e-43d1-ac2d-2a7ade92f3a9" providerId="ADAL" clId="{E09745D4-A3A4-4875-A78B-FF68FFC273A2}" dt="2024-12-17T11:32:40.625" v="610" actId="5793"/>
        <pc:sldMkLst>
          <pc:docMk/>
          <pc:sldMk cId="3511227067" sldId="265"/>
        </pc:sldMkLst>
        <pc:spChg chg="mod">
          <ac:chgData name="Lisa Ludvigsen Al-Mashhadi (lla - Lektor - D64 - HOGYM)" userId="7d4065b8-835e-43d1-ac2d-2a7ade92f3a9" providerId="ADAL" clId="{E09745D4-A3A4-4875-A78B-FF68FFC273A2}" dt="2024-12-17T11:32:33.574" v="609" actId="26606"/>
          <ac:spMkLst>
            <pc:docMk/>
            <pc:sldMk cId="3511227067" sldId="265"/>
            <ac:spMk id="2" creationId="{F37B3C58-F86B-A0D5-676E-F2A7B342B049}"/>
          </ac:spMkLst>
        </pc:spChg>
        <pc:spChg chg="mod">
          <ac:chgData name="Lisa Ludvigsen Al-Mashhadi (lla - Lektor - D64 - HOGYM)" userId="7d4065b8-835e-43d1-ac2d-2a7ade92f3a9" providerId="ADAL" clId="{E09745D4-A3A4-4875-A78B-FF68FFC273A2}" dt="2024-12-17T11:32:40.625" v="610" actId="5793"/>
          <ac:spMkLst>
            <pc:docMk/>
            <pc:sldMk cId="3511227067" sldId="265"/>
            <ac:spMk id="3" creationId="{CB4F20CC-40C5-94DD-7619-B07FD7774F07}"/>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8" creationId="{E92FEB64-6EEA-4759-B4A4-BD2C1E660BA8}"/>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10" creationId="{B10BB131-AC8E-4A8E-A5D1-36260F720C3B}"/>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12" creationId="{14847E93-7DC1-4D4B-8829-B19AA7137C50}"/>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14" creationId="{5566D6E1-03A1-4D73-A4E0-35D74D568A04}"/>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16" creationId="{9F835A99-04AC-494A-A572-AFE8413CC938}"/>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18" creationId="{7B786209-1B0B-4CA9-9BDD-F7327066A84D}"/>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20" creationId="{2D2964BB-484D-45AE-AD66-D407D0629652}"/>
          </ac:spMkLst>
        </pc:spChg>
        <pc:spChg chg="add">
          <ac:chgData name="Lisa Ludvigsen Al-Mashhadi (lla - Lektor - D64 - HOGYM)" userId="7d4065b8-835e-43d1-ac2d-2a7ade92f3a9" providerId="ADAL" clId="{E09745D4-A3A4-4875-A78B-FF68FFC273A2}" dt="2024-12-17T11:32:33.574" v="609" actId="26606"/>
          <ac:spMkLst>
            <pc:docMk/>
            <pc:sldMk cId="3511227067" sldId="265"/>
            <ac:spMk id="22" creationId="{6691AC69-A76E-4DAB-B565-468B6B87ACF3}"/>
          </ac:spMkLst>
        </pc:spChg>
      </pc:sldChg>
      <pc:sldChg chg="modSp mod">
        <pc:chgData name="Lisa Ludvigsen Al-Mashhadi (lla - Lektor - D64 - HOGYM)" userId="7d4065b8-835e-43d1-ac2d-2a7ade92f3a9" providerId="ADAL" clId="{E09745D4-A3A4-4875-A78B-FF68FFC273A2}" dt="2024-12-17T11:45:07.708" v="968" actId="313"/>
        <pc:sldMkLst>
          <pc:docMk/>
          <pc:sldMk cId="2464411137" sldId="266"/>
        </pc:sldMkLst>
        <pc:spChg chg="mod">
          <ac:chgData name="Lisa Ludvigsen Al-Mashhadi (lla - Lektor - D64 - HOGYM)" userId="7d4065b8-835e-43d1-ac2d-2a7ade92f3a9" providerId="ADAL" clId="{E09745D4-A3A4-4875-A78B-FF68FFC273A2}" dt="2024-12-17T10:58:55.623" v="46" actId="20577"/>
          <ac:spMkLst>
            <pc:docMk/>
            <pc:sldMk cId="2464411137" sldId="266"/>
            <ac:spMk id="2" creationId="{2BF589D9-E6D5-2D9B-1536-A88C9CF9873F}"/>
          </ac:spMkLst>
        </pc:spChg>
        <pc:spChg chg="mod">
          <ac:chgData name="Lisa Ludvigsen Al-Mashhadi (lla - Lektor - D64 - HOGYM)" userId="7d4065b8-835e-43d1-ac2d-2a7ade92f3a9" providerId="ADAL" clId="{E09745D4-A3A4-4875-A78B-FF68FFC273A2}" dt="2024-12-17T11:45:07.708" v="968" actId="313"/>
          <ac:spMkLst>
            <pc:docMk/>
            <pc:sldMk cId="2464411137" sldId="266"/>
            <ac:spMk id="3" creationId="{092EEB6A-B8EA-C6DB-A6CD-3875B4865A20}"/>
          </ac:spMkLst>
        </pc:spChg>
      </pc:sldChg>
      <pc:sldChg chg="addSp delSp modSp new mod setBg">
        <pc:chgData name="Lisa Ludvigsen Al-Mashhadi (lla - Lektor - D64 - HOGYM)" userId="7d4065b8-835e-43d1-ac2d-2a7ade92f3a9" providerId="ADAL" clId="{E09745D4-A3A4-4875-A78B-FF68FFC273A2}" dt="2024-12-17T11:52:59.828" v="1141" actId="26606"/>
        <pc:sldMkLst>
          <pc:docMk/>
          <pc:sldMk cId="543674821" sldId="267"/>
        </pc:sldMkLst>
        <pc:spChg chg="mod">
          <ac:chgData name="Lisa Ludvigsen Al-Mashhadi (lla - Lektor - D64 - HOGYM)" userId="7d4065b8-835e-43d1-ac2d-2a7ade92f3a9" providerId="ADAL" clId="{E09745D4-A3A4-4875-A78B-FF68FFC273A2}" dt="2024-12-17T11:52:59.828" v="1141" actId="26606"/>
          <ac:spMkLst>
            <pc:docMk/>
            <pc:sldMk cId="543674821" sldId="267"/>
            <ac:spMk id="2" creationId="{0EFFD529-0B76-D64C-14FA-E8BCD00D7462}"/>
          </ac:spMkLst>
        </pc:spChg>
        <pc:spChg chg="mod">
          <ac:chgData name="Lisa Ludvigsen Al-Mashhadi (lla - Lektor - D64 - HOGYM)" userId="7d4065b8-835e-43d1-ac2d-2a7ade92f3a9" providerId="ADAL" clId="{E09745D4-A3A4-4875-A78B-FF68FFC273A2}" dt="2024-12-17T11:52:59.828" v="1141" actId="26606"/>
          <ac:spMkLst>
            <pc:docMk/>
            <pc:sldMk cId="543674821" sldId="267"/>
            <ac:spMk id="3" creationId="{231DFBE8-18B6-8331-23B6-8BDA750BBDB0}"/>
          </ac:spMkLst>
        </pc:spChg>
        <pc:spChg chg="add del">
          <ac:chgData name="Lisa Ludvigsen Al-Mashhadi (lla - Lektor - D64 - HOGYM)" userId="7d4065b8-835e-43d1-ac2d-2a7ade92f3a9" providerId="ADAL" clId="{E09745D4-A3A4-4875-A78B-FF68FFC273A2}" dt="2024-12-17T11:52:59.822" v="1140" actId="26606"/>
          <ac:spMkLst>
            <pc:docMk/>
            <pc:sldMk cId="543674821" sldId="267"/>
            <ac:spMk id="8" creationId="{4D5C4330-C44A-435E-8E7B-CF183E4CBA30}"/>
          </ac:spMkLst>
        </pc:spChg>
        <pc:spChg chg="add del">
          <ac:chgData name="Lisa Ludvigsen Al-Mashhadi (lla - Lektor - D64 - HOGYM)" userId="7d4065b8-835e-43d1-ac2d-2a7ade92f3a9" providerId="ADAL" clId="{E09745D4-A3A4-4875-A78B-FF68FFC273A2}" dt="2024-12-17T11:52:59.822" v="1140" actId="26606"/>
          <ac:spMkLst>
            <pc:docMk/>
            <pc:sldMk cId="543674821" sldId="267"/>
            <ac:spMk id="10" creationId="{16B9FAF4-4B18-4D7E-AF38-5EDDA8A6A080}"/>
          </ac:spMkLst>
        </pc:spChg>
        <pc:spChg chg="add">
          <ac:chgData name="Lisa Ludvigsen Al-Mashhadi (lla - Lektor - D64 - HOGYM)" userId="7d4065b8-835e-43d1-ac2d-2a7ade92f3a9" providerId="ADAL" clId="{E09745D4-A3A4-4875-A78B-FF68FFC273A2}" dt="2024-12-17T11:52:59.828" v="1141" actId="26606"/>
          <ac:spMkLst>
            <pc:docMk/>
            <pc:sldMk cId="543674821" sldId="267"/>
            <ac:spMk id="12" creationId="{CFE22830-D1DB-4DDE-9CC9-1F1A16F5CC3E}"/>
          </ac:spMkLst>
        </pc:spChg>
        <pc:spChg chg="add">
          <ac:chgData name="Lisa Ludvigsen Al-Mashhadi (lla - Lektor - D64 - HOGYM)" userId="7d4065b8-835e-43d1-ac2d-2a7ade92f3a9" providerId="ADAL" clId="{E09745D4-A3A4-4875-A78B-FF68FFC273A2}" dt="2024-12-17T11:52:59.828" v="1141" actId="26606"/>
          <ac:spMkLst>
            <pc:docMk/>
            <pc:sldMk cId="543674821" sldId="267"/>
            <ac:spMk id="13" creationId="{E9EA95B6-474F-45AC-818B-C16DDA5A4EF7}"/>
          </ac:spMkLst>
        </pc:spChg>
        <pc:spChg chg="add">
          <ac:chgData name="Lisa Ludvigsen Al-Mashhadi (lla - Lektor - D64 - HOGYM)" userId="7d4065b8-835e-43d1-ac2d-2a7ade92f3a9" providerId="ADAL" clId="{E09745D4-A3A4-4875-A78B-FF68FFC273A2}" dt="2024-12-17T11:52:59.828" v="1141" actId="26606"/>
          <ac:spMkLst>
            <pc:docMk/>
            <pc:sldMk cId="543674821" sldId="267"/>
            <ac:spMk id="14" creationId="{84BD8C85-3E1B-430D-B450-1C103B9EF375}"/>
          </ac:spMkLst>
        </pc:spChg>
      </pc:sldChg>
      <pc:sldChg chg="addSp modSp new mod setBg modAnim">
        <pc:chgData name="Lisa Ludvigsen Al-Mashhadi (lla - Lektor - D64 - HOGYM)" userId="7d4065b8-835e-43d1-ac2d-2a7ade92f3a9" providerId="ADAL" clId="{E09745D4-A3A4-4875-A78B-FF68FFC273A2}" dt="2024-12-17T11:58:57.803" v="1234"/>
        <pc:sldMkLst>
          <pc:docMk/>
          <pc:sldMk cId="1795850418" sldId="268"/>
        </pc:sldMkLst>
        <pc:spChg chg="mod">
          <ac:chgData name="Lisa Ludvigsen Al-Mashhadi (lla - Lektor - D64 - HOGYM)" userId="7d4065b8-835e-43d1-ac2d-2a7ade92f3a9" providerId="ADAL" clId="{E09745D4-A3A4-4875-A78B-FF68FFC273A2}" dt="2024-12-17T11:53:11.102" v="1142" actId="26606"/>
          <ac:spMkLst>
            <pc:docMk/>
            <pc:sldMk cId="1795850418" sldId="268"/>
            <ac:spMk id="2" creationId="{20D06136-A547-A5F8-32D6-535302C17DAE}"/>
          </ac:spMkLst>
        </pc:spChg>
        <pc:spChg chg="mod">
          <ac:chgData name="Lisa Ludvigsen Al-Mashhadi (lla - Lektor - D64 - HOGYM)" userId="7d4065b8-835e-43d1-ac2d-2a7ade92f3a9" providerId="ADAL" clId="{E09745D4-A3A4-4875-A78B-FF68FFC273A2}" dt="2024-12-17T11:53:11.102" v="1142" actId="26606"/>
          <ac:spMkLst>
            <pc:docMk/>
            <pc:sldMk cId="1795850418" sldId="268"/>
            <ac:spMk id="3" creationId="{1D8C8D3B-2A94-4154-2C34-47D0D0469741}"/>
          </ac:spMkLst>
        </pc:spChg>
        <pc:spChg chg="add">
          <ac:chgData name="Lisa Ludvigsen Al-Mashhadi (lla - Lektor - D64 - HOGYM)" userId="7d4065b8-835e-43d1-ac2d-2a7ade92f3a9" providerId="ADAL" clId="{E09745D4-A3A4-4875-A78B-FF68FFC273A2}" dt="2024-12-17T11:53:11.102" v="1142" actId="26606"/>
          <ac:spMkLst>
            <pc:docMk/>
            <pc:sldMk cId="1795850418" sldId="268"/>
            <ac:spMk id="8" creationId="{C2554CA6-288E-4202-BC52-2E5A8F0C0AED}"/>
          </ac:spMkLst>
        </pc:spChg>
        <pc:spChg chg="add">
          <ac:chgData name="Lisa Ludvigsen Al-Mashhadi (lla - Lektor - D64 - HOGYM)" userId="7d4065b8-835e-43d1-ac2d-2a7ade92f3a9" providerId="ADAL" clId="{E09745D4-A3A4-4875-A78B-FF68FFC273A2}" dt="2024-12-17T11:53:11.102" v="1142" actId="26606"/>
          <ac:spMkLst>
            <pc:docMk/>
            <pc:sldMk cId="1795850418" sldId="268"/>
            <ac:spMk id="10" creationId="{B10BB131-AC8E-4A8E-A5D1-36260F720C3B}"/>
          </ac:spMkLst>
        </pc:spChg>
        <pc:spChg chg="add">
          <ac:chgData name="Lisa Ludvigsen Al-Mashhadi (lla - Lektor - D64 - HOGYM)" userId="7d4065b8-835e-43d1-ac2d-2a7ade92f3a9" providerId="ADAL" clId="{E09745D4-A3A4-4875-A78B-FF68FFC273A2}" dt="2024-12-17T11:53:11.102" v="1142" actId="26606"/>
          <ac:spMkLst>
            <pc:docMk/>
            <pc:sldMk cId="1795850418" sldId="268"/>
            <ac:spMk id="12" creationId="{5B7778FC-632E-4DCA-A7CB-0D7731CCF970}"/>
          </ac:spMkLst>
        </pc:spChg>
        <pc:spChg chg="add">
          <ac:chgData name="Lisa Ludvigsen Al-Mashhadi (lla - Lektor - D64 - HOGYM)" userId="7d4065b8-835e-43d1-ac2d-2a7ade92f3a9" providerId="ADAL" clId="{E09745D4-A3A4-4875-A78B-FF68FFC273A2}" dt="2024-12-17T11:53:11.102" v="1142" actId="26606"/>
          <ac:spMkLst>
            <pc:docMk/>
            <pc:sldMk cId="1795850418" sldId="268"/>
            <ac:spMk id="14" creationId="{FA23A907-97FB-4A8F-880A-DD77401C4296}"/>
          </ac:spMkLst>
        </pc:spChg>
      </pc:sldChg>
      <pc:sldChg chg="addSp modSp new mod setBg modAnim">
        <pc:chgData name="Lisa Ludvigsen Al-Mashhadi (lla - Lektor - D64 - HOGYM)" userId="7d4065b8-835e-43d1-ac2d-2a7ade92f3a9" providerId="ADAL" clId="{E09745D4-A3A4-4875-A78B-FF68FFC273A2}" dt="2024-12-17T11:59:15.492" v="1237"/>
        <pc:sldMkLst>
          <pc:docMk/>
          <pc:sldMk cId="905005951" sldId="269"/>
        </pc:sldMkLst>
        <pc:spChg chg="mod">
          <ac:chgData name="Lisa Ludvigsen Al-Mashhadi (lla - Lektor - D64 - HOGYM)" userId="7d4065b8-835e-43d1-ac2d-2a7ade92f3a9" providerId="ADAL" clId="{E09745D4-A3A4-4875-A78B-FF68FFC273A2}" dt="2024-12-17T11:53:14.986" v="1143" actId="26606"/>
          <ac:spMkLst>
            <pc:docMk/>
            <pc:sldMk cId="905005951" sldId="269"/>
            <ac:spMk id="2" creationId="{80C13C52-97DF-2CAC-68AC-DC981FE09286}"/>
          </ac:spMkLst>
        </pc:spChg>
        <pc:spChg chg="mod">
          <ac:chgData name="Lisa Ludvigsen Al-Mashhadi (lla - Lektor - D64 - HOGYM)" userId="7d4065b8-835e-43d1-ac2d-2a7ade92f3a9" providerId="ADAL" clId="{E09745D4-A3A4-4875-A78B-FF68FFC273A2}" dt="2024-12-17T11:53:14.986" v="1143" actId="26606"/>
          <ac:spMkLst>
            <pc:docMk/>
            <pc:sldMk cId="905005951" sldId="269"/>
            <ac:spMk id="3" creationId="{CA76E85A-335E-3DAF-36D1-15311F139FE4}"/>
          </ac:spMkLst>
        </pc:spChg>
        <pc:spChg chg="add">
          <ac:chgData name="Lisa Ludvigsen Al-Mashhadi (lla - Lektor - D64 - HOGYM)" userId="7d4065b8-835e-43d1-ac2d-2a7ade92f3a9" providerId="ADAL" clId="{E09745D4-A3A4-4875-A78B-FF68FFC273A2}" dt="2024-12-17T11:53:14.986" v="1143" actId="26606"/>
          <ac:spMkLst>
            <pc:docMk/>
            <pc:sldMk cId="905005951" sldId="269"/>
            <ac:spMk id="8" creationId="{C2554CA6-288E-4202-BC52-2E5A8F0C0AED}"/>
          </ac:spMkLst>
        </pc:spChg>
        <pc:spChg chg="add">
          <ac:chgData name="Lisa Ludvigsen Al-Mashhadi (lla - Lektor - D64 - HOGYM)" userId="7d4065b8-835e-43d1-ac2d-2a7ade92f3a9" providerId="ADAL" clId="{E09745D4-A3A4-4875-A78B-FF68FFC273A2}" dt="2024-12-17T11:53:14.986" v="1143" actId="26606"/>
          <ac:spMkLst>
            <pc:docMk/>
            <pc:sldMk cId="905005951" sldId="269"/>
            <ac:spMk id="10" creationId="{B10BB131-AC8E-4A8E-A5D1-36260F720C3B}"/>
          </ac:spMkLst>
        </pc:spChg>
        <pc:spChg chg="add">
          <ac:chgData name="Lisa Ludvigsen Al-Mashhadi (lla - Lektor - D64 - HOGYM)" userId="7d4065b8-835e-43d1-ac2d-2a7ade92f3a9" providerId="ADAL" clId="{E09745D4-A3A4-4875-A78B-FF68FFC273A2}" dt="2024-12-17T11:53:14.986" v="1143" actId="26606"/>
          <ac:spMkLst>
            <pc:docMk/>
            <pc:sldMk cId="905005951" sldId="269"/>
            <ac:spMk id="12" creationId="{5B7778FC-632E-4DCA-A7CB-0D7731CCF970}"/>
          </ac:spMkLst>
        </pc:spChg>
        <pc:spChg chg="add">
          <ac:chgData name="Lisa Ludvigsen Al-Mashhadi (lla - Lektor - D64 - HOGYM)" userId="7d4065b8-835e-43d1-ac2d-2a7ade92f3a9" providerId="ADAL" clId="{E09745D4-A3A4-4875-A78B-FF68FFC273A2}" dt="2024-12-17T11:53:14.986" v="1143" actId="26606"/>
          <ac:spMkLst>
            <pc:docMk/>
            <pc:sldMk cId="905005951" sldId="269"/>
            <ac:spMk id="14" creationId="{FA23A907-97FB-4A8F-880A-DD77401C4296}"/>
          </ac:spMkLst>
        </pc:spChg>
      </pc:sldChg>
      <pc:sldChg chg="addSp modSp new mod ord setBg modAnim">
        <pc:chgData name="Lisa Ludvigsen Al-Mashhadi (lla - Lektor - D64 - HOGYM)" userId="7d4065b8-835e-43d1-ac2d-2a7ade92f3a9" providerId="ADAL" clId="{E09745D4-A3A4-4875-A78B-FF68FFC273A2}" dt="2024-12-17T11:59:27.508" v="1241"/>
        <pc:sldMkLst>
          <pc:docMk/>
          <pc:sldMk cId="116122132" sldId="270"/>
        </pc:sldMkLst>
        <pc:spChg chg="mod">
          <ac:chgData name="Lisa Ludvigsen Al-Mashhadi (lla - Lektor - D64 - HOGYM)" userId="7d4065b8-835e-43d1-ac2d-2a7ade92f3a9" providerId="ADAL" clId="{E09745D4-A3A4-4875-A78B-FF68FFC273A2}" dt="2024-12-17T11:45:55.494" v="972" actId="26606"/>
          <ac:spMkLst>
            <pc:docMk/>
            <pc:sldMk cId="116122132" sldId="270"/>
            <ac:spMk id="2" creationId="{7751900F-0413-0629-9F40-8E8DB2F9AD15}"/>
          </ac:spMkLst>
        </pc:spChg>
        <pc:spChg chg="mod">
          <ac:chgData name="Lisa Ludvigsen Al-Mashhadi (lla - Lektor - D64 - HOGYM)" userId="7d4065b8-835e-43d1-ac2d-2a7ade92f3a9" providerId="ADAL" clId="{E09745D4-A3A4-4875-A78B-FF68FFC273A2}" dt="2024-12-17T11:47:27.071" v="1035" actId="20577"/>
          <ac:spMkLst>
            <pc:docMk/>
            <pc:sldMk cId="116122132" sldId="270"/>
            <ac:spMk id="3" creationId="{8CAB17D7-E372-17B7-F6DC-6C9DB3DAEE37}"/>
          </ac:spMkLst>
        </pc:spChg>
        <pc:spChg chg="add">
          <ac:chgData name="Lisa Ludvigsen Al-Mashhadi (lla - Lektor - D64 - HOGYM)" userId="7d4065b8-835e-43d1-ac2d-2a7ade92f3a9" providerId="ADAL" clId="{E09745D4-A3A4-4875-A78B-FF68FFC273A2}" dt="2024-12-17T11:45:55.494" v="972" actId="26606"/>
          <ac:spMkLst>
            <pc:docMk/>
            <pc:sldMk cId="116122132" sldId="270"/>
            <ac:spMk id="8" creationId="{327D73B4-9F5C-4A64-A179-51B9500CB8B5}"/>
          </ac:spMkLst>
        </pc:spChg>
        <pc:spChg chg="add">
          <ac:chgData name="Lisa Ludvigsen Al-Mashhadi (lla - Lektor - D64 - HOGYM)" userId="7d4065b8-835e-43d1-ac2d-2a7ade92f3a9" providerId="ADAL" clId="{E09745D4-A3A4-4875-A78B-FF68FFC273A2}" dt="2024-12-17T11:45:55.494" v="972" actId="26606"/>
          <ac:spMkLst>
            <pc:docMk/>
            <pc:sldMk cId="116122132" sldId="270"/>
            <ac:spMk id="10" creationId="{C1F06963-6374-4B48-844F-071A9BAAAE02}"/>
          </ac:spMkLst>
        </pc:spChg>
        <pc:spChg chg="add">
          <ac:chgData name="Lisa Ludvigsen Al-Mashhadi (lla - Lektor - D64 - HOGYM)" userId="7d4065b8-835e-43d1-ac2d-2a7ade92f3a9" providerId="ADAL" clId="{E09745D4-A3A4-4875-A78B-FF68FFC273A2}" dt="2024-12-17T11:45:55.494" v="972" actId="26606"/>
          <ac:spMkLst>
            <pc:docMk/>
            <pc:sldMk cId="116122132" sldId="270"/>
            <ac:spMk id="12" creationId="{6CB927A4-E432-4310-9CD5-E89FF5063179}"/>
          </ac:spMkLst>
        </pc:spChg>
        <pc:spChg chg="add">
          <ac:chgData name="Lisa Ludvigsen Al-Mashhadi (lla - Lektor - D64 - HOGYM)" userId="7d4065b8-835e-43d1-ac2d-2a7ade92f3a9" providerId="ADAL" clId="{E09745D4-A3A4-4875-A78B-FF68FFC273A2}" dt="2024-12-17T11:45:55.494" v="972" actId="26606"/>
          <ac:spMkLst>
            <pc:docMk/>
            <pc:sldMk cId="116122132" sldId="270"/>
            <ac:spMk id="14" creationId="{1453BF6C-B012-48B7-B4E8-6D7AC7C27D02}"/>
          </ac:spMkLst>
        </pc:spChg>
        <pc:spChg chg="add">
          <ac:chgData name="Lisa Ludvigsen Al-Mashhadi (lla - Lektor - D64 - HOGYM)" userId="7d4065b8-835e-43d1-ac2d-2a7ade92f3a9" providerId="ADAL" clId="{E09745D4-A3A4-4875-A78B-FF68FFC273A2}" dt="2024-12-17T11:45:55.494" v="972" actId="26606"/>
          <ac:spMkLst>
            <pc:docMk/>
            <pc:sldMk cId="116122132" sldId="270"/>
            <ac:spMk id="16" creationId="{E3020543-B24B-4EC4-8FFC-8DD88EEA91A8}"/>
          </ac:spMkLst>
        </pc:spChg>
        <pc:cxnChg chg="add">
          <ac:chgData name="Lisa Ludvigsen Al-Mashhadi (lla - Lektor - D64 - HOGYM)" userId="7d4065b8-835e-43d1-ac2d-2a7ade92f3a9" providerId="ADAL" clId="{E09745D4-A3A4-4875-A78B-FF68FFC273A2}" dt="2024-12-17T11:45:55.494" v="972" actId="26606"/>
          <ac:cxnSpMkLst>
            <pc:docMk/>
            <pc:sldMk cId="116122132" sldId="270"/>
            <ac:cxnSpMk id="18" creationId="{C49DA8F6-BCC1-4447-B54C-57856834B94B}"/>
          </ac:cxnSpMkLst>
        </pc:cxnChg>
      </pc:sldChg>
      <pc:sldChg chg="addSp delSp modSp new mod ord setBg">
        <pc:chgData name="Lisa Ludvigsen Al-Mashhadi (lla - Lektor - D64 - HOGYM)" userId="7d4065b8-835e-43d1-ac2d-2a7ade92f3a9" providerId="ADAL" clId="{E09745D4-A3A4-4875-A78B-FF68FFC273A2}" dt="2024-12-17T11:59:31.503" v="1243"/>
        <pc:sldMkLst>
          <pc:docMk/>
          <pc:sldMk cId="3278275282" sldId="271"/>
        </pc:sldMkLst>
        <pc:spChg chg="del">
          <ac:chgData name="Lisa Ludvigsen Al-Mashhadi (lla - Lektor - D64 - HOGYM)" userId="7d4065b8-835e-43d1-ac2d-2a7ade92f3a9" providerId="ADAL" clId="{E09745D4-A3A4-4875-A78B-FF68FFC273A2}" dt="2024-12-17T11:25:42.807" v="403" actId="26606"/>
          <ac:spMkLst>
            <pc:docMk/>
            <pc:sldMk cId="3278275282" sldId="271"/>
            <ac:spMk id="2" creationId="{03758F78-4582-A58A-BDF7-B000F9BFFBFC}"/>
          </ac:spMkLst>
        </pc:spChg>
        <pc:spChg chg="del">
          <ac:chgData name="Lisa Ludvigsen Al-Mashhadi (lla - Lektor - D64 - HOGYM)" userId="7d4065b8-835e-43d1-ac2d-2a7ade92f3a9" providerId="ADAL" clId="{E09745D4-A3A4-4875-A78B-FF68FFC273A2}" dt="2024-12-17T11:25:22.843" v="398"/>
          <ac:spMkLst>
            <pc:docMk/>
            <pc:sldMk cId="3278275282" sldId="271"/>
            <ac:spMk id="3" creationId="{D2FA2CC1-AE22-F732-687B-6FB054994810}"/>
          </ac:spMkLst>
        </pc:spChg>
        <pc:picChg chg="add mod">
          <ac:chgData name="Lisa Ludvigsen Al-Mashhadi (lla - Lektor - D64 - HOGYM)" userId="7d4065b8-835e-43d1-ac2d-2a7ade92f3a9" providerId="ADAL" clId="{E09745D4-A3A4-4875-A78B-FF68FFC273A2}" dt="2024-12-17T11:25:42.807" v="403" actId="26606"/>
          <ac:picMkLst>
            <pc:docMk/>
            <pc:sldMk cId="3278275282" sldId="271"/>
            <ac:picMk id="5" creationId="{E128F484-1381-C7A2-504C-671882E077AA}"/>
          </ac:picMkLst>
        </pc:picChg>
      </pc:sldChg>
      <pc:sldChg chg="addSp modSp new mod setBg modAnim">
        <pc:chgData name="Lisa Ludvigsen Al-Mashhadi (lla - Lektor - D64 - HOGYM)" userId="7d4065b8-835e-43d1-ac2d-2a7ade92f3a9" providerId="ADAL" clId="{E09745D4-A3A4-4875-A78B-FF68FFC273A2}" dt="2024-12-17T11:57:09.644" v="1232" actId="20577"/>
        <pc:sldMkLst>
          <pc:docMk/>
          <pc:sldMk cId="3666502696" sldId="272"/>
        </pc:sldMkLst>
        <pc:spChg chg="mod">
          <ac:chgData name="Lisa Ludvigsen Al-Mashhadi (lla - Lektor - D64 - HOGYM)" userId="7d4065b8-835e-43d1-ac2d-2a7ade92f3a9" providerId="ADAL" clId="{E09745D4-A3A4-4875-A78B-FF68FFC273A2}" dt="2024-12-17T11:34:29.670" v="630" actId="20577"/>
          <ac:spMkLst>
            <pc:docMk/>
            <pc:sldMk cId="3666502696" sldId="272"/>
            <ac:spMk id="2" creationId="{FF2B5187-13AB-3CDF-6AC1-E1060D84155E}"/>
          </ac:spMkLst>
        </pc:spChg>
        <pc:spChg chg="mod">
          <ac:chgData name="Lisa Ludvigsen Al-Mashhadi (lla - Lektor - D64 - HOGYM)" userId="7d4065b8-835e-43d1-ac2d-2a7ade92f3a9" providerId="ADAL" clId="{E09745D4-A3A4-4875-A78B-FF68FFC273A2}" dt="2024-12-17T11:57:09.644" v="1232" actId="20577"/>
          <ac:spMkLst>
            <pc:docMk/>
            <pc:sldMk cId="3666502696" sldId="272"/>
            <ac:spMk id="3" creationId="{EE9DF1CE-D763-1B6D-BDB2-25D8D3267B70}"/>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8" creationId="{E92FEB64-6EEA-4759-B4A4-BD2C1E660BA8}"/>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10" creationId="{B10BB131-AC8E-4A8E-A5D1-36260F720C3B}"/>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12" creationId="{14847E93-7DC1-4D4B-8829-B19AA7137C50}"/>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14" creationId="{5566D6E1-03A1-4D73-A4E0-35D74D568A04}"/>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16" creationId="{9F835A99-04AC-494A-A572-AFE8413CC938}"/>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18" creationId="{7B786209-1B0B-4CA9-9BDD-F7327066A84D}"/>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20" creationId="{2D2964BB-484D-45AE-AD66-D407D0629652}"/>
          </ac:spMkLst>
        </pc:spChg>
        <pc:spChg chg="add">
          <ac:chgData name="Lisa Ludvigsen Al-Mashhadi (lla - Lektor - D64 - HOGYM)" userId="7d4065b8-835e-43d1-ac2d-2a7ade92f3a9" providerId="ADAL" clId="{E09745D4-A3A4-4875-A78B-FF68FFC273A2}" dt="2024-12-17T11:32:54.193" v="611" actId="26606"/>
          <ac:spMkLst>
            <pc:docMk/>
            <pc:sldMk cId="3666502696" sldId="272"/>
            <ac:spMk id="22" creationId="{6691AC69-A76E-4DAB-B565-468B6B87ACF3}"/>
          </ac:spMkLst>
        </pc:spChg>
      </pc:sldChg>
      <pc:sldChg chg="addSp modSp new mod setBg modAnim">
        <pc:chgData name="Lisa Ludvigsen Al-Mashhadi (lla - Lektor - D64 - HOGYM)" userId="7d4065b8-835e-43d1-ac2d-2a7ade92f3a9" providerId="ADAL" clId="{E09745D4-A3A4-4875-A78B-FF68FFC273A2}" dt="2024-12-17T11:55:01.438" v="1199" actId="115"/>
        <pc:sldMkLst>
          <pc:docMk/>
          <pc:sldMk cId="1427906784" sldId="273"/>
        </pc:sldMkLst>
        <pc:spChg chg="mod">
          <ac:chgData name="Lisa Ludvigsen Al-Mashhadi (lla - Lektor - D64 - HOGYM)" userId="7d4065b8-835e-43d1-ac2d-2a7ade92f3a9" providerId="ADAL" clId="{E09745D4-A3A4-4875-A78B-FF68FFC273A2}" dt="2024-12-17T11:49:59.496" v="1084" actId="122"/>
          <ac:spMkLst>
            <pc:docMk/>
            <pc:sldMk cId="1427906784" sldId="273"/>
            <ac:spMk id="2" creationId="{E5861D1A-DF7E-A709-7799-A194D1A069D3}"/>
          </ac:spMkLst>
        </pc:spChg>
        <pc:spChg chg="mod">
          <ac:chgData name="Lisa Ludvigsen Al-Mashhadi (lla - Lektor - D64 - HOGYM)" userId="7d4065b8-835e-43d1-ac2d-2a7ade92f3a9" providerId="ADAL" clId="{E09745D4-A3A4-4875-A78B-FF68FFC273A2}" dt="2024-12-17T11:55:01.438" v="1199" actId="115"/>
          <ac:spMkLst>
            <pc:docMk/>
            <pc:sldMk cId="1427906784" sldId="273"/>
            <ac:spMk id="3" creationId="{EEA5C6B8-D5B8-11D5-D3A3-483AE3CF9147}"/>
          </ac:spMkLst>
        </pc:spChg>
        <pc:spChg chg="add">
          <ac:chgData name="Lisa Ludvigsen Al-Mashhadi (lla - Lektor - D64 - HOGYM)" userId="7d4065b8-835e-43d1-ac2d-2a7ade92f3a9" providerId="ADAL" clId="{E09745D4-A3A4-4875-A78B-FF68FFC273A2}" dt="2024-12-17T11:35:41.856" v="689" actId="26606"/>
          <ac:spMkLst>
            <pc:docMk/>
            <pc:sldMk cId="1427906784" sldId="273"/>
            <ac:spMk id="8" creationId="{C2554CA6-288E-4202-BC52-2E5A8F0C0AED}"/>
          </ac:spMkLst>
        </pc:spChg>
        <pc:spChg chg="add">
          <ac:chgData name="Lisa Ludvigsen Al-Mashhadi (lla - Lektor - D64 - HOGYM)" userId="7d4065b8-835e-43d1-ac2d-2a7ade92f3a9" providerId="ADAL" clId="{E09745D4-A3A4-4875-A78B-FF68FFC273A2}" dt="2024-12-17T11:35:41.856" v="689" actId="26606"/>
          <ac:spMkLst>
            <pc:docMk/>
            <pc:sldMk cId="1427906784" sldId="273"/>
            <ac:spMk id="10" creationId="{B10BB131-AC8E-4A8E-A5D1-36260F720C3B}"/>
          </ac:spMkLst>
        </pc:spChg>
        <pc:spChg chg="add">
          <ac:chgData name="Lisa Ludvigsen Al-Mashhadi (lla - Lektor - D64 - HOGYM)" userId="7d4065b8-835e-43d1-ac2d-2a7ade92f3a9" providerId="ADAL" clId="{E09745D4-A3A4-4875-A78B-FF68FFC273A2}" dt="2024-12-17T11:35:41.856" v="689" actId="26606"/>
          <ac:spMkLst>
            <pc:docMk/>
            <pc:sldMk cId="1427906784" sldId="273"/>
            <ac:spMk id="12" creationId="{5B7778FC-632E-4DCA-A7CB-0D7731CCF970}"/>
          </ac:spMkLst>
        </pc:spChg>
        <pc:spChg chg="add">
          <ac:chgData name="Lisa Ludvigsen Al-Mashhadi (lla - Lektor - D64 - HOGYM)" userId="7d4065b8-835e-43d1-ac2d-2a7ade92f3a9" providerId="ADAL" clId="{E09745D4-A3A4-4875-A78B-FF68FFC273A2}" dt="2024-12-17T11:35:41.856" v="689" actId="26606"/>
          <ac:spMkLst>
            <pc:docMk/>
            <pc:sldMk cId="1427906784" sldId="273"/>
            <ac:spMk id="14" creationId="{FA23A907-97FB-4A8F-880A-DD77401C4296}"/>
          </ac:spMkLst>
        </pc:spChg>
      </pc:sldChg>
      <pc:sldChg chg="addSp modSp new mod setBg modAnim">
        <pc:chgData name="Lisa Ludvigsen Al-Mashhadi (lla - Lektor - D64 - HOGYM)" userId="7d4065b8-835e-43d1-ac2d-2a7ade92f3a9" providerId="ADAL" clId="{E09745D4-A3A4-4875-A78B-FF68FFC273A2}" dt="2024-12-17T11:55:47.376" v="1224" actId="20577"/>
        <pc:sldMkLst>
          <pc:docMk/>
          <pc:sldMk cId="3825352992" sldId="274"/>
        </pc:sldMkLst>
        <pc:spChg chg="mod">
          <ac:chgData name="Lisa Ludvigsen Al-Mashhadi (lla - Lektor - D64 - HOGYM)" userId="7d4065b8-835e-43d1-ac2d-2a7ade92f3a9" providerId="ADAL" clId="{E09745D4-A3A4-4875-A78B-FF68FFC273A2}" dt="2024-12-17T11:50:59.582" v="1127" actId="122"/>
          <ac:spMkLst>
            <pc:docMk/>
            <pc:sldMk cId="3825352992" sldId="274"/>
            <ac:spMk id="2" creationId="{19922C5A-8E40-AD44-FABC-E476A9078A9F}"/>
          </ac:spMkLst>
        </pc:spChg>
        <pc:spChg chg="mod">
          <ac:chgData name="Lisa Ludvigsen Al-Mashhadi (lla - Lektor - D64 - HOGYM)" userId="7d4065b8-835e-43d1-ac2d-2a7ade92f3a9" providerId="ADAL" clId="{E09745D4-A3A4-4875-A78B-FF68FFC273A2}" dt="2024-12-17T11:55:47.376" v="1224" actId="20577"/>
          <ac:spMkLst>
            <pc:docMk/>
            <pc:sldMk cId="3825352992" sldId="274"/>
            <ac:spMk id="3" creationId="{2BCE37E2-68F0-E219-C828-2C22AB90DA89}"/>
          </ac:spMkLst>
        </pc:spChg>
        <pc:spChg chg="add">
          <ac:chgData name="Lisa Ludvigsen Al-Mashhadi (lla - Lektor - D64 - HOGYM)" userId="7d4065b8-835e-43d1-ac2d-2a7ade92f3a9" providerId="ADAL" clId="{E09745D4-A3A4-4875-A78B-FF68FFC273A2}" dt="2024-12-17T11:36:22.513" v="714" actId="26606"/>
          <ac:spMkLst>
            <pc:docMk/>
            <pc:sldMk cId="3825352992" sldId="274"/>
            <ac:spMk id="8" creationId="{C2554CA6-288E-4202-BC52-2E5A8F0C0AED}"/>
          </ac:spMkLst>
        </pc:spChg>
        <pc:spChg chg="add">
          <ac:chgData name="Lisa Ludvigsen Al-Mashhadi (lla - Lektor - D64 - HOGYM)" userId="7d4065b8-835e-43d1-ac2d-2a7ade92f3a9" providerId="ADAL" clId="{E09745D4-A3A4-4875-A78B-FF68FFC273A2}" dt="2024-12-17T11:36:22.513" v="714" actId="26606"/>
          <ac:spMkLst>
            <pc:docMk/>
            <pc:sldMk cId="3825352992" sldId="274"/>
            <ac:spMk id="10" creationId="{B10BB131-AC8E-4A8E-A5D1-36260F720C3B}"/>
          </ac:spMkLst>
        </pc:spChg>
        <pc:spChg chg="add">
          <ac:chgData name="Lisa Ludvigsen Al-Mashhadi (lla - Lektor - D64 - HOGYM)" userId="7d4065b8-835e-43d1-ac2d-2a7ade92f3a9" providerId="ADAL" clId="{E09745D4-A3A4-4875-A78B-FF68FFC273A2}" dt="2024-12-17T11:36:22.513" v="714" actId="26606"/>
          <ac:spMkLst>
            <pc:docMk/>
            <pc:sldMk cId="3825352992" sldId="274"/>
            <ac:spMk id="12" creationId="{5B7778FC-632E-4DCA-A7CB-0D7731CCF970}"/>
          </ac:spMkLst>
        </pc:spChg>
        <pc:spChg chg="add">
          <ac:chgData name="Lisa Ludvigsen Al-Mashhadi (lla - Lektor - D64 - HOGYM)" userId="7d4065b8-835e-43d1-ac2d-2a7ade92f3a9" providerId="ADAL" clId="{E09745D4-A3A4-4875-A78B-FF68FFC273A2}" dt="2024-12-17T11:36:22.513" v="714" actId="26606"/>
          <ac:spMkLst>
            <pc:docMk/>
            <pc:sldMk cId="3825352992" sldId="274"/>
            <ac:spMk id="14" creationId="{FA23A907-97FB-4A8F-880A-DD77401C4296}"/>
          </ac:spMkLst>
        </pc:spChg>
      </pc:sldChg>
      <pc:sldChg chg="addSp modSp new mod setBg modAnim">
        <pc:chgData name="Lisa Ludvigsen Al-Mashhadi (lla - Lektor - D64 - HOGYM)" userId="7d4065b8-835e-43d1-ac2d-2a7ade92f3a9" providerId="ADAL" clId="{E09745D4-A3A4-4875-A78B-FF68FFC273A2}" dt="2024-12-17T11:56:17.479" v="1229" actId="115"/>
        <pc:sldMkLst>
          <pc:docMk/>
          <pc:sldMk cId="1873606014" sldId="275"/>
        </pc:sldMkLst>
        <pc:spChg chg="mod">
          <ac:chgData name="Lisa Ludvigsen Al-Mashhadi (lla - Lektor - D64 - HOGYM)" userId="7d4065b8-835e-43d1-ac2d-2a7ade92f3a9" providerId="ADAL" clId="{E09745D4-A3A4-4875-A78B-FF68FFC273A2}" dt="2024-12-17T11:52:05.076" v="1137" actId="122"/>
          <ac:spMkLst>
            <pc:docMk/>
            <pc:sldMk cId="1873606014" sldId="275"/>
            <ac:spMk id="2" creationId="{1868FE1B-F41D-231C-2081-CAE91C7408E7}"/>
          </ac:spMkLst>
        </pc:spChg>
        <pc:spChg chg="mod">
          <ac:chgData name="Lisa Ludvigsen Al-Mashhadi (lla - Lektor - D64 - HOGYM)" userId="7d4065b8-835e-43d1-ac2d-2a7ade92f3a9" providerId="ADAL" clId="{E09745D4-A3A4-4875-A78B-FF68FFC273A2}" dt="2024-12-17T11:56:17.479" v="1229" actId="115"/>
          <ac:spMkLst>
            <pc:docMk/>
            <pc:sldMk cId="1873606014" sldId="275"/>
            <ac:spMk id="3" creationId="{947F4DF2-6C86-570D-3F7F-8F7FEEEB75DC}"/>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8" creationId="{E92FEB64-6EEA-4759-B4A4-BD2C1E660BA8}"/>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10" creationId="{B10BB131-AC8E-4A8E-A5D1-36260F720C3B}"/>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12" creationId="{14847E93-7DC1-4D4B-8829-B19AA7137C50}"/>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14" creationId="{5566D6E1-03A1-4D73-A4E0-35D74D568A04}"/>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16" creationId="{9F835A99-04AC-494A-A572-AFE8413CC938}"/>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18" creationId="{7B786209-1B0B-4CA9-9BDD-F7327066A84D}"/>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20" creationId="{2D2964BB-484D-45AE-AD66-D407D0629652}"/>
          </ac:spMkLst>
        </pc:spChg>
        <pc:spChg chg="add">
          <ac:chgData name="Lisa Ludvigsen Al-Mashhadi (lla - Lektor - D64 - HOGYM)" userId="7d4065b8-835e-43d1-ac2d-2a7ade92f3a9" providerId="ADAL" clId="{E09745D4-A3A4-4875-A78B-FF68FFC273A2}" dt="2024-12-17T11:37:10.981" v="727" actId="26606"/>
          <ac:spMkLst>
            <pc:docMk/>
            <pc:sldMk cId="1873606014" sldId="275"/>
            <ac:spMk id="22" creationId="{6691AC69-A76E-4DAB-B565-468B6B87ACF3}"/>
          </ac:spMkLst>
        </pc:spChg>
      </pc:sldChg>
      <pc:sldChg chg="addSp delSp modSp new mod setBg">
        <pc:chgData name="Lisa Ludvigsen Al-Mashhadi (lla - Lektor - D64 - HOGYM)" userId="7d4065b8-835e-43d1-ac2d-2a7ade92f3a9" providerId="ADAL" clId="{E09745D4-A3A4-4875-A78B-FF68FFC273A2}" dt="2024-12-17T11:30:26.518" v="557" actId="26606"/>
        <pc:sldMkLst>
          <pc:docMk/>
          <pc:sldMk cId="540264164" sldId="276"/>
        </pc:sldMkLst>
        <pc:spChg chg="del">
          <ac:chgData name="Lisa Ludvigsen Al-Mashhadi (lla - Lektor - D64 - HOGYM)" userId="7d4065b8-835e-43d1-ac2d-2a7ade92f3a9" providerId="ADAL" clId="{E09745D4-A3A4-4875-A78B-FF68FFC273A2}" dt="2024-12-17T11:30:26.518" v="557" actId="26606"/>
          <ac:spMkLst>
            <pc:docMk/>
            <pc:sldMk cId="540264164" sldId="276"/>
            <ac:spMk id="2" creationId="{B7D58F48-F124-6AB3-F3F6-666450860472}"/>
          </ac:spMkLst>
        </pc:spChg>
        <pc:spChg chg="del">
          <ac:chgData name="Lisa Ludvigsen Al-Mashhadi (lla - Lektor - D64 - HOGYM)" userId="7d4065b8-835e-43d1-ac2d-2a7ade92f3a9" providerId="ADAL" clId="{E09745D4-A3A4-4875-A78B-FF68FFC273A2}" dt="2024-12-17T11:30:24.571" v="554"/>
          <ac:spMkLst>
            <pc:docMk/>
            <pc:sldMk cId="540264164" sldId="276"/>
            <ac:spMk id="3" creationId="{F06C39C8-9794-845A-4814-D923915CC95B}"/>
          </ac:spMkLst>
        </pc:spChg>
        <pc:picChg chg="add mod">
          <ac:chgData name="Lisa Ludvigsen Al-Mashhadi (lla - Lektor - D64 - HOGYM)" userId="7d4065b8-835e-43d1-ac2d-2a7ade92f3a9" providerId="ADAL" clId="{E09745D4-A3A4-4875-A78B-FF68FFC273A2}" dt="2024-12-17T11:30:26.518" v="557" actId="26606"/>
          <ac:picMkLst>
            <pc:docMk/>
            <pc:sldMk cId="540264164" sldId="276"/>
            <ac:picMk id="5" creationId="{7CE49911-48DE-43E6-8890-707220138CC1}"/>
          </ac:picMkLst>
        </pc:picChg>
      </pc:sldChg>
      <pc:sldChg chg="addSp modSp new mod setBg modAnim">
        <pc:chgData name="Lisa Ludvigsen Al-Mashhadi (lla - Lektor - D64 - HOGYM)" userId="7d4065b8-835e-43d1-ac2d-2a7ade92f3a9" providerId="ADAL" clId="{E09745D4-A3A4-4875-A78B-FF68FFC273A2}" dt="2024-12-17T11:52:15.906" v="1138"/>
        <pc:sldMkLst>
          <pc:docMk/>
          <pc:sldMk cId="2936457540" sldId="277"/>
        </pc:sldMkLst>
        <pc:spChg chg="mod">
          <ac:chgData name="Lisa Ludvigsen Al-Mashhadi (lla - Lektor - D64 - HOGYM)" userId="7d4065b8-835e-43d1-ac2d-2a7ade92f3a9" providerId="ADAL" clId="{E09745D4-A3A4-4875-A78B-FF68FFC273A2}" dt="2024-12-17T11:43:07.165" v="897" actId="122"/>
          <ac:spMkLst>
            <pc:docMk/>
            <pc:sldMk cId="2936457540" sldId="277"/>
            <ac:spMk id="2" creationId="{26863A02-4FFC-CC51-FB88-99AC4FB61132}"/>
          </ac:spMkLst>
        </pc:spChg>
        <pc:spChg chg="mod">
          <ac:chgData name="Lisa Ludvigsen Al-Mashhadi (lla - Lektor - D64 - HOGYM)" userId="7d4065b8-835e-43d1-ac2d-2a7ade92f3a9" providerId="ADAL" clId="{E09745D4-A3A4-4875-A78B-FF68FFC273A2}" dt="2024-12-17T11:43:27.464" v="923" actId="20577"/>
          <ac:spMkLst>
            <pc:docMk/>
            <pc:sldMk cId="2936457540" sldId="277"/>
            <ac:spMk id="3" creationId="{AC87D78C-DE58-7736-F6FD-EA3A5B9A5832}"/>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8" creationId="{E92FEB64-6EEA-4759-B4A4-BD2C1E660BA8}"/>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10" creationId="{B10BB131-AC8E-4A8E-A5D1-36260F720C3B}"/>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12" creationId="{14847E93-7DC1-4D4B-8829-B19AA7137C50}"/>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14" creationId="{5566D6E1-03A1-4D73-A4E0-35D74D568A04}"/>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16" creationId="{9F835A99-04AC-494A-A572-AFE8413CC938}"/>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18" creationId="{7B786209-1B0B-4CA9-9BDD-F7327066A84D}"/>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20" creationId="{2D2964BB-484D-45AE-AD66-D407D0629652}"/>
          </ac:spMkLst>
        </pc:spChg>
        <pc:spChg chg="add">
          <ac:chgData name="Lisa Ludvigsen Al-Mashhadi (lla - Lektor - D64 - HOGYM)" userId="7d4065b8-835e-43d1-ac2d-2a7ade92f3a9" providerId="ADAL" clId="{E09745D4-A3A4-4875-A78B-FF68FFC273A2}" dt="2024-12-17T11:37:47.786" v="734" actId="26606"/>
          <ac:spMkLst>
            <pc:docMk/>
            <pc:sldMk cId="2936457540" sldId="277"/>
            <ac:spMk id="22" creationId="{6691AC69-A76E-4DAB-B565-468B6B87AC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F48D49-8264-4F90-96A7-07F1F5CE3691}" type="datetimeFigureOut">
              <a:rPr lang="da-DK" smtClean="0"/>
              <a:t>17-12-2024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79E69-50A0-4FF4-A892-CE1E7B462969}" type="slidenum">
              <a:rPr lang="da-DK" smtClean="0"/>
              <a:t>‹nr.›</a:t>
            </a:fld>
            <a:endParaRPr lang="da-DK"/>
          </a:p>
        </p:txBody>
      </p:sp>
    </p:spTree>
    <p:extLst>
      <p:ext uri="{BB962C8B-B14F-4D97-AF65-F5344CB8AC3E}">
        <p14:creationId xmlns:p14="http://schemas.microsoft.com/office/powerpoint/2010/main" val="3640008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FE79E69-50A0-4FF4-A892-CE1E7B462969}" type="slidenum">
              <a:rPr lang="da-DK" smtClean="0"/>
              <a:t>18</a:t>
            </a:fld>
            <a:endParaRPr lang="da-DK"/>
          </a:p>
        </p:txBody>
      </p:sp>
    </p:spTree>
    <p:extLst>
      <p:ext uri="{BB962C8B-B14F-4D97-AF65-F5344CB8AC3E}">
        <p14:creationId xmlns:p14="http://schemas.microsoft.com/office/powerpoint/2010/main" val="63880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DDBD5-DAF0-9AEA-34B4-B5BCFC181FC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E7CA2F9-CB1C-88A5-306B-41848A35A0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8011664-CCE9-CDC8-90B1-3450618D7074}"/>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F1EC84A3-4624-CCEE-D69D-6177A3782F5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8ECC087-8A5C-5851-F6B4-2A4586AF4CF1}"/>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4189390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DAC5F0-0440-93ED-0D9A-69EB2EF428B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9A4F506-6A52-0EAB-F9EB-35CA41B07FB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B6C3F9F-E071-90A3-00FA-D038A1AA833D}"/>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DD000BDE-8C99-985D-DD33-269BAAF4914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DD3EB1-B1E8-07B9-0B0C-0ED063F8FE1A}"/>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2747490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188D6-A856-964C-BA58-A8B5276DDC1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43F27CB-B0FB-5F20-1544-0FEEF4D6DA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A42400A-2D32-1432-FCFA-E42CDF9CB67B}"/>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E3FC6ED7-6CC9-D6FA-0F14-0ECC7938F28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842F381-6090-3565-8920-449A94A00986}"/>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376165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0B95A8-43E1-7BAC-77D0-46F1611A10B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B0C200B-1671-7242-394C-DE904EF5840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D84D617-0040-5F2C-0F8C-C098EA966D7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2E246A2-1D21-2756-FECA-C1AAB72C9763}"/>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6" name="Pladsholder til sidefod 5">
            <a:extLst>
              <a:ext uri="{FF2B5EF4-FFF2-40B4-BE49-F238E27FC236}">
                <a16:creationId xmlns:a16="http://schemas.microsoft.com/office/drawing/2014/main" id="{81FFF38C-0395-3CC7-C8C9-6A0CA33B691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F8203E3-7789-E1ED-187B-E499AB581298}"/>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141197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FDAE11-1F1F-85D5-0E98-6A5D267CC03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D30DE7E-8665-C856-B3F5-AFAFE92589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AE76660-50A7-8B54-F9E4-B3B41BA1C1B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90E8096-4859-DD8A-6DF5-192C40A1C1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9F5986F-38E7-42D6-EC87-BC68B3033FD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33D5EED-19DA-34AB-E66D-90C3D024D9D6}"/>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8" name="Pladsholder til sidefod 7">
            <a:extLst>
              <a:ext uri="{FF2B5EF4-FFF2-40B4-BE49-F238E27FC236}">
                <a16:creationId xmlns:a16="http://schemas.microsoft.com/office/drawing/2014/main" id="{56FBA149-520C-DAB5-6B45-DAECCBC29DF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9B6E3FD-A3DD-5DEA-010D-22529CF12F0B}"/>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398316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88CBD-B00F-FC27-0E1C-D8C558124E4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6001A69-EEBC-3BF9-2772-EC1F5FD05B68}"/>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4" name="Pladsholder til sidefod 3">
            <a:extLst>
              <a:ext uri="{FF2B5EF4-FFF2-40B4-BE49-F238E27FC236}">
                <a16:creationId xmlns:a16="http://schemas.microsoft.com/office/drawing/2014/main" id="{21C545A3-0FAB-0C92-816F-F3D0195AD21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F0048D9-5DC6-8925-0934-2E9F3782D03C}"/>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131302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BAF9EC8-73CA-F8FD-B97D-C16DAD4F6111}"/>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3" name="Pladsholder til sidefod 2">
            <a:extLst>
              <a:ext uri="{FF2B5EF4-FFF2-40B4-BE49-F238E27FC236}">
                <a16:creationId xmlns:a16="http://schemas.microsoft.com/office/drawing/2014/main" id="{4634E342-A1B7-D28D-AE88-99CBF1A53DF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CFB51C8-54E7-3E8F-ACBA-765BE02C02C4}"/>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657939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C141A3-E1E5-BD76-E48D-112D91388BF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8A9206B-84EF-08F0-A3E5-2DE37173D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2C30255-F19A-6440-0DF0-36895EC3B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03990E1-35EB-3EE1-C870-B62361176C9F}"/>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6" name="Pladsholder til sidefod 5">
            <a:extLst>
              <a:ext uri="{FF2B5EF4-FFF2-40B4-BE49-F238E27FC236}">
                <a16:creationId xmlns:a16="http://schemas.microsoft.com/office/drawing/2014/main" id="{C510632E-9A75-DE0E-1468-1214D41DFFB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1172081-52D9-9726-BBDE-D8905055E99D}"/>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1516051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D06767-90A6-4CC4-AAFC-D92EB0C7142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2BE92B3-5F8A-7C8B-E64C-E9E16EF1CB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D740234E-B8C1-7C51-E152-7B52FFBACC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01BC977-E9AE-CA82-B4A7-557CBBE29D7F}"/>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6" name="Pladsholder til sidefod 5">
            <a:extLst>
              <a:ext uri="{FF2B5EF4-FFF2-40B4-BE49-F238E27FC236}">
                <a16:creationId xmlns:a16="http://schemas.microsoft.com/office/drawing/2014/main" id="{DF0E472C-0BD4-26E8-128B-937AD776AA4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D573B6C-6BC2-B9C4-F222-CB60A36C106A}"/>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288655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D0ADB7-B308-A522-D821-A680D955222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D9B0411-485B-5062-FB5F-FA802AF42A0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B2DFD2-E8BA-B456-8F96-9F5E10F24606}"/>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FECE8F33-0466-83B1-923A-1CF73844E67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0F24550-DF8B-78AB-9FC0-541437686049}"/>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41652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DBFC00A-D138-65EB-2022-06BE6FE31A6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98F7D9A-073D-BF00-B636-47F66A28209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E81FB44-AFB3-C731-38CE-AB94292CA463}"/>
              </a:ext>
            </a:extLst>
          </p:cNvPr>
          <p:cNvSpPr>
            <a:spLocks noGrp="1"/>
          </p:cNvSpPr>
          <p:nvPr>
            <p:ph type="dt" sz="half" idx="10"/>
          </p:nvPr>
        </p:nvSpPr>
        <p:spPr/>
        <p:txBody>
          <a:body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F9CD96F3-58BD-6B68-55B4-C94495D87CE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7195A53-2FF7-7ED0-9C74-E5EBF926DB9A}"/>
              </a:ext>
            </a:extLst>
          </p:cNvPr>
          <p:cNvSpPr>
            <a:spLocks noGrp="1"/>
          </p:cNvSpPr>
          <p:nvPr>
            <p:ph type="sldNum" sz="quarter" idx="12"/>
          </p:nvPr>
        </p:nvSpPr>
        <p:spPr/>
        <p:txBody>
          <a:bodyPr/>
          <a:lstStyle/>
          <a:p>
            <a:fld id="{C4C56A20-E641-4701-A858-A13F571DA31C}" type="slidenum">
              <a:rPr lang="da-DK" smtClean="0"/>
              <a:t>‹nr.›</a:t>
            </a:fld>
            <a:endParaRPr lang="da-DK"/>
          </a:p>
        </p:txBody>
      </p:sp>
    </p:spTree>
    <p:extLst>
      <p:ext uri="{BB962C8B-B14F-4D97-AF65-F5344CB8AC3E}">
        <p14:creationId xmlns:p14="http://schemas.microsoft.com/office/powerpoint/2010/main" val="4204893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DFD7945-DFA6-32E0-8A37-9460F99816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5DAB2C8-F84E-A560-6218-35EAE907A2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77E813D-EEEA-C42E-3EEF-28B0C6CA5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62080E-1D12-454F-9C54-8B6AF0A9FAD4}" type="datetimeFigureOut">
              <a:rPr lang="da-DK" smtClean="0"/>
              <a:t>17-12-2024</a:t>
            </a:fld>
            <a:endParaRPr lang="da-DK"/>
          </a:p>
        </p:txBody>
      </p:sp>
      <p:sp>
        <p:nvSpPr>
          <p:cNvPr id="5" name="Pladsholder til sidefod 4">
            <a:extLst>
              <a:ext uri="{FF2B5EF4-FFF2-40B4-BE49-F238E27FC236}">
                <a16:creationId xmlns:a16="http://schemas.microsoft.com/office/drawing/2014/main" id="{BDB62A45-C523-4367-188E-DC5188B6F5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C61816B-5039-1489-AF3C-905F8A5409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C56A20-E641-4701-A858-A13F571DA31C}" type="slidenum">
              <a:rPr lang="da-DK" smtClean="0"/>
              <a:t>‹nr.›</a:t>
            </a:fld>
            <a:endParaRPr lang="da-DK"/>
          </a:p>
        </p:txBody>
      </p:sp>
    </p:spTree>
    <p:extLst>
      <p:ext uri="{BB962C8B-B14F-4D97-AF65-F5344CB8AC3E}">
        <p14:creationId xmlns:p14="http://schemas.microsoft.com/office/powerpoint/2010/main" val="2035633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IGQmdoK_Zf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c 23">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341C604-FF68-8A49-FE4B-DB8E92977D04}"/>
              </a:ext>
            </a:extLst>
          </p:cNvPr>
          <p:cNvSpPr>
            <a:spLocks noGrp="1"/>
          </p:cNvSpPr>
          <p:nvPr>
            <p:ph type="ctrTitle"/>
          </p:nvPr>
        </p:nvSpPr>
        <p:spPr>
          <a:xfrm>
            <a:off x="7080738" y="647593"/>
            <a:ext cx="4467792" cy="3060541"/>
          </a:xfrm>
        </p:spPr>
        <p:txBody>
          <a:bodyPr>
            <a:normAutofit/>
          </a:bodyPr>
          <a:lstStyle/>
          <a:p>
            <a:r>
              <a:rPr lang="da-DK">
                <a:solidFill>
                  <a:srgbClr val="FFFFFF"/>
                </a:solidFill>
              </a:rPr>
              <a:t>Motivation</a:t>
            </a:r>
          </a:p>
        </p:txBody>
      </p:sp>
      <p:sp>
        <p:nvSpPr>
          <p:cNvPr id="3" name="Undertitel 2">
            <a:extLst>
              <a:ext uri="{FF2B5EF4-FFF2-40B4-BE49-F238E27FC236}">
                <a16:creationId xmlns:a16="http://schemas.microsoft.com/office/drawing/2014/main" id="{687C812D-8907-1791-E7D7-A96C1E26AC75}"/>
              </a:ext>
            </a:extLst>
          </p:cNvPr>
          <p:cNvSpPr>
            <a:spLocks noGrp="1"/>
          </p:cNvSpPr>
          <p:nvPr>
            <p:ph type="subTitle" idx="1"/>
          </p:nvPr>
        </p:nvSpPr>
        <p:spPr>
          <a:xfrm>
            <a:off x="7080738" y="3800209"/>
            <a:ext cx="4467792" cy="2410198"/>
          </a:xfrm>
        </p:spPr>
        <p:txBody>
          <a:bodyPr>
            <a:normAutofit/>
          </a:bodyPr>
          <a:lstStyle/>
          <a:p>
            <a:r>
              <a:rPr lang="da-DK">
                <a:solidFill>
                  <a:srgbClr val="FFFFFF"/>
                </a:solidFill>
              </a:rPr>
              <a:t>Læring, elevtyper, opmærksomhed, stress </a:t>
            </a:r>
          </a:p>
        </p:txBody>
      </p:sp>
      <p:sp>
        <p:nvSpPr>
          <p:cNvPr id="26" name="Oval 25">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ead with Gears">
            <a:extLst>
              <a:ext uri="{FF2B5EF4-FFF2-40B4-BE49-F238E27FC236}">
                <a16:creationId xmlns:a16="http://schemas.microsoft.com/office/drawing/2014/main" id="{D2A87DB7-7E85-EA67-1085-4CA3C0E117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2971475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F71A3D-6E3A-D6DA-184F-D33E5E4D291B}"/>
              </a:ext>
            </a:extLst>
          </p:cNvPr>
          <p:cNvSpPr>
            <a:spLocks noGrp="1"/>
          </p:cNvSpPr>
          <p:nvPr>
            <p:ph type="title"/>
          </p:nvPr>
        </p:nvSpPr>
        <p:spPr>
          <a:xfrm>
            <a:off x="686834" y="1153572"/>
            <a:ext cx="3200400" cy="4461163"/>
          </a:xfrm>
        </p:spPr>
        <p:txBody>
          <a:bodyPr>
            <a:normAutofit/>
          </a:bodyPr>
          <a:lstStyle/>
          <a:p>
            <a:r>
              <a:rPr lang="da-DK">
                <a:solidFill>
                  <a:srgbClr val="FFFFFF"/>
                </a:solidFill>
              </a:rPr>
              <a:t>Trondman: Elevtyper</a:t>
            </a:r>
          </a:p>
        </p:txBody>
      </p:sp>
      <p:sp>
        <p:nvSpPr>
          <p:cNvPr id="31"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09746DEC-B6BC-6290-6DD6-22BA011669DB}"/>
              </a:ext>
            </a:extLst>
          </p:cNvPr>
          <p:cNvSpPr>
            <a:spLocks noGrp="1"/>
          </p:cNvSpPr>
          <p:nvPr>
            <p:ph idx="1"/>
          </p:nvPr>
        </p:nvSpPr>
        <p:spPr>
          <a:xfrm>
            <a:off x="4447308" y="591344"/>
            <a:ext cx="6906491" cy="5585619"/>
          </a:xfrm>
        </p:spPr>
        <p:txBody>
          <a:bodyPr anchor="ctr">
            <a:normAutofit/>
          </a:bodyPr>
          <a:lstStyle/>
          <a:p>
            <a:pPr marL="0" indent="0">
              <a:buNone/>
            </a:pPr>
            <a:r>
              <a:rPr lang="da-DK" dirty="0"/>
              <a:t>De fire typer</a:t>
            </a:r>
          </a:p>
          <a:p>
            <a:pPr marL="0" indent="0">
              <a:buNone/>
            </a:pPr>
            <a:endParaRPr lang="da-DK" dirty="0"/>
          </a:p>
          <a:p>
            <a:pPr marL="0" indent="0">
              <a:buNone/>
            </a:pPr>
            <a:r>
              <a:rPr lang="da-DK" dirty="0"/>
              <a:t>De socialiserede:</a:t>
            </a:r>
          </a:p>
          <a:p>
            <a:pPr marL="0" indent="0">
              <a:buNone/>
            </a:pPr>
            <a:r>
              <a:rPr lang="da-DK" dirty="0"/>
              <a:t>Præstationsorienteret </a:t>
            </a:r>
          </a:p>
          <a:p>
            <a:pPr marL="0" indent="0">
              <a:buNone/>
            </a:pPr>
            <a:r>
              <a:rPr lang="da-DK" dirty="0"/>
              <a:t>Dybdelæring </a:t>
            </a:r>
          </a:p>
          <a:p>
            <a:pPr marL="0" indent="0">
              <a:buNone/>
            </a:pPr>
            <a:endParaRPr lang="da-DK" dirty="0"/>
          </a:p>
          <a:p>
            <a:pPr marL="0" indent="0">
              <a:buNone/>
            </a:pPr>
            <a:r>
              <a:rPr lang="da-DK" dirty="0"/>
              <a:t>De ikke-socialiserede:</a:t>
            </a:r>
          </a:p>
          <a:p>
            <a:pPr marL="0" indent="0">
              <a:buNone/>
            </a:pPr>
            <a:r>
              <a:rPr lang="da-DK" dirty="0"/>
              <a:t>Modkulturelle </a:t>
            </a:r>
          </a:p>
          <a:p>
            <a:pPr marL="0" indent="0">
              <a:buNone/>
            </a:pPr>
            <a:r>
              <a:rPr lang="da-DK" dirty="0"/>
              <a:t>Boheme </a:t>
            </a:r>
          </a:p>
        </p:txBody>
      </p:sp>
    </p:spTree>
    <p:extLst>
      <p:ext uri="{BB962C8B-B14F-4D97-AF65-F5344CB8AC3E}">
        <p14:creationId xmlns:p14="http://schemas.microsoft.com/office/powerpoint/2010/main" val="78913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B509112-59B8-48BE-B894-60BECF88D0EE}"/>
              </a:ext>
            </a:extLst>
          </p:cNvPr>
          <p:cNvSpPr>
            <a:spLocks noGrp="1"/>
          </p:cNvSpPr>
          <p:nvPr>
            <p:ph type="title"/>
          </p:nvPr>
        </p:nvSpPr>
        <p:spPr>
          <a:xfrm>
            <a:off x="1389278" y="1233241"/>
            <a:ext cx="3240506" cy="4064628"/>
          </a:xfrm>
        </p:spPr>
        <p:txBody>
          <a:bodyPr>
            <a:normAutofit/>
          </a:bodyPr>
          <a:lstStyle/>
          <a:p>
            <a:r>
              <a:rPr lang="da-DK" sz="2800">
                <a:solidFill>
                  <a:srgbClr val="FFFFFF"/>
                </a:solidFill>
              </a:rPr>
              <a:t>Lærings-, videns- og undervisningsformer</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EF77C165-5ED1-9A1C-7337-DB428FC98B1D}"/>
              </a:ext>
            </a:extLst>
          </p:cNvPr>
          <p:cNvSpPr>
            <a:spLocks noGrp="1"/>
          </p:cNvSpPr>
          <p:nvPr>
            <p:ph idx="1"/>
          </p:nvPr>
        </p:nvSpPr>
        <p:spPr>
          <a:xfrm>
            <a:off x="6096000" y="820880"/>
            <a:ext cx="5257799" cy="4889350"/>
          </a:xfrm>
        </p:spPr>
        <p:txBody>
          <a:bodyPr anchor="t">
            <a:normAutofit/>
          </a:bodyPr>
          <a:lstStyle/>
          <a:p>
            <a:pPr marL="0" indent="0">
              <a:buNone/>
            </a:pPr>
            <a:r>
              <a:rPr lang="da-DK" sz="2400" dirty="0"/>
              <a:t>Læringsform:</a:t>
            </a:r>
          </a:p>
          <a:p>
            <a:r>
              <a:rPr lang="da-DK" sz="2400" dirty="0" err="1"/>
              <a:t>Operant</a:t>
            </a:r>
            <a:r>
              <a:rPr lang="da-DK" sz="2400" dirty="0"/>
              <a:t> betingning </a:t>
            </a:r>
          </a:p>
          <a:p>
            <a:r>
              <a:rPr lang="da-DK" sz="2400" dirty="0"/>
              <a:t>Klassisk betingning </a:t>
            </a:r>
          </a:p>
          <a:p>
            <a:r>
              <a:rPr lang="da-DK" sz="2400" dirty="0"/>
              <a:t>Imitation </a:t>
            </a:r>
          </a:p>
          <a:p>
            <a:endParaRPr lang="da-DK" sz="2400" dirty="0"/>
          </a:p>
          <a:p>
            <a:pPr marL="0" indent="0">
              <a:buNone/>
            </a:pPr>
            <a:r>
              <a:rPr lang="da-DK" sz="2400" dirty="0" err="1"/>
              <a:t>Vidensform</a:t>
            </a:r>
            <a:r>
              <a:rPr lang="da-DK" sz="2400" dirty="0"/>
              <a:t>:</a:t>
            </a:r>
          </a:p>
          <a:p>
            <a:pPr marL="0" indent="0">
              <a:buNone/>
            </a:pPr>
            <a:r>
              <a:rPr lang="da-DK" sz="2400" dirty="0"/>
              <a:t>Kvalifikationer </a:t>
            </a:r>
          </a:p>
          <a:p>
            <a:pPr marL="0" indent="0">
              <a:buNone/>
            </a:pPr>
            <a:endParaRPr lang="da-DK" sz="2400" dirty="0"/>
          </a:p>
          <a:p>
            <a:pPr marL="0" indent="0">
              <a:buNone/>
            </a:pPr>
            <a:r>
              <a:rPr lang="da-DK" sz="2400" dirty="0"/>
              <a:t>Undervisningsformer:</a:t>
            </a:r>
          </a:p>
          <a:p>
            <a:pPr marL="0" indent="0">
              <a:buNone/>
            </a:pPr>
            <a:r>
              <a:rPr lang="da-DK" sz="2400" dirty="0"/>
              <a:t>Lærerstyret undervisning, udenadslære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6481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D1C384C-BDD3-A523-54EB-3B32DCECE6C8}"/>
              </a:ext>
            </a:extLst>
          </p:cNvPr>
          <p:cNvSpPr>
            <a:spLocks noGrp="1"/>
          </p:cNvSpPr>
          <p:nvPr>
            <p:ph type="title"/>
          </p:nvPr>
        </p:nvSpPr>
        <p:spPr>
          <a:xfrm>
            <a:off x="956826" y="1112969"/>
            <a:ext cx="3937298" cy="4166010"/>
          </a:xfrm>
        </p:spPr>
        <p:txBody>
          <a:bodyPr>
            <a:normAutofit/>
          </a:bodyPr>
          <a:lstStyle/>
          <a:p>
            <a:r>
              <a:rPr lang="da-DK" sz="3400">
                <a:solidFill>
                  <a:srgbClr val="FFFFFF"/>
                </a:solidFill>
              </a:rPr>
              <a:t>Lærings-, videns- og undervisningsformer</a:t>
            </a:r>
          </a:p>
        </p:txBody>
      </p:sp>
      <p:sp>
        <p:nvSpPr>
          <p:cNvPr id="26"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8"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C4D77F3C-37F7-7B11-8271-E5765B750726}"/>
              </a:ext>
            </a:extLst>
          </p:cNvPr>
          <p:cNvSpPr>
            <a:spLocks noGrp="1"/>
          </p:cNvSpPr>
          <p:nvPr>
            <p:ph idx="1"/>
          </p:nvPr>
        </p:nvSpPr>
        <p:spPr>
          <a:xfrm>
            <a:off x="6096000" y="820880"/>
            <a:ext cx="5257799" cy="4889350"/>
          </a:xfrm>
        </p:spPr>
        <p:txBody>
          <a:bodyPr anchor="t">
            <a:normAutofit/>
          </a:bodyPr>
          <a:lstStyle/>
          <a:p>
            <a:pPr marL="0" indent="0">
              <a:buNone/>
            </a:pPr>
            <a:r>
              <a:rPr lang="da-DK" dirty="0"/>
              <a:t>Læringsform:</a:t>
            </a:r>
          </a:p>
          <a:p>
            <a:pPr marL="0" indent="0">
              <a:buNone/>
            </a:pPr>
            <a:r>
              <a:rPr lang="da-DK" dirty="0"/>
              <a:t>assimilation</a:t>
            </a:r>
          </a:p>
          <a:p>
            <a:endParaRPr lang="da-DK" dirty="0"/>
          </a:p>
          <a:p>
            <a:pPr marL="0" indent="0">
              <a:buNone/>
            </a:pPr>
            <a:r>
              <a:rPr lang="da-DK" dirty="0" err="1"/>
              <a:t>Vidensform</a:t>
            </a:r>
            <a:r>
              <a:rPr lang="da-DK" dirty="0"/>
              <a:t>:</a:t>
            </a:r>
          </a:p>
          <a:p>
            <a:pPr marL="0" indent="0">
              <a:buNone/>
            </a:pPr>
            <a:r>
              <a:rPr lang="da-DK" dirty="0"/>
              <a:t>kompetencer </a:t>
            </a:r>
          </a:p>
          <a:p>
            <a:pPr marL="0" indent="0">
              <a:buNone/>
            </a:pPr>
            <a:endParaRPr lang="da-DK" dirty="0"/>
          </a:p>
          <a:p>
            <a:pPr marL="0" indent="0">
              <a:buNone/>
            </a:pPr>
            <a:r>
              <a:rPr lang="da-DK" dirty="0"/>
              <a:t>Undervisningsformer:</a:t>
            </a:r>
          </a:p>
          <a:p>
            <a:pPr marL="0" indent="0">
              <a:buNone/>
            </a:pPr>
            <a:r>
              <a:rPr lang="da-DK" dirty="0"/>
              <a:t>Projektarbejde, udforskende og erfaringsorienterede læreprocesser </a:t>
            </a:r>
          </a:p>
          <a:p>
            <a:endParaRPr lang="da-DK" dirty="0"/>
          </a:p>
        </p:txBody>
      </p:sp>
      <p:sp>
        <p:nvSpPr>
          <p:cNvPr id="29"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1"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07895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37B3C58-F86B-A0D5-676E-F2A7B342B049}"/>
              </a:ext>
            </a:extLst>
          </p:cNvPr>
          <p:cNvSpPr>
            <a:spLocks noGrp="1"/>
          </p:cNvSpPr>
          <p:nvPr>
            <p:ph type="title"/>
          </p:nvPr>
        </p:nvSpPr>
        <p:spPr>
          <a:xfrm>
            <a:off x="1389278" y="1233241"/>
            <a:ext cx="3240506" cy="4064628"/>
          </a:xfrm>
        </p:spPr>
        <p:txBody>
          <a:bodyPr>
            <a:normAutofit/>
          </a:bodyPr>
          <a:lstStyle/>
          <a:p>
            <a:r>
              <a:rPr lang="da-DK" sz="2800">
                <a:solidFill>
                  <a:srgbClr val="FFFFFF"/>
                </a:solidFill>
              </a:rPr>
              <a:t>Lærings-, videns- og undervisningsformer</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CB4F20CC-40C5-94DD-7619-B07FD7774F07}"/>
              </a:ext>
            </a:extLst>
          </p:cNvPr>
          <p:cNvSpPr>
            <a:spLocks noGrp="1"/>
          </p:cNvSpPr>
          <p:nvPr>
            <p:ph idx="1"/>
          </p:nvPr>
        </p:nvSpPr>
        <p:spPr>
          <a:xfrm>
            <a:off x="6096000" y="820880"/>
            <a:ext cx="5257799" cy="4889350"/>
          </a:xfrm>
        </p:spPr>
        <p:txBody>
          <a:bodyPr anchor="t">
            <a:normAutofit/>
          </a:bodyPr>
          <a:lstStyle/>
          <a:p>
            <a:pPr marL="0" indent="0">
              <a:buNone/>
            </a:pPr>
            <a:r>
              <a:rPr lang="da-DK" sz="2200" dirty="0"/>
              <a:t>Læringsform:</a:t>
            </a:r>
          </a:p>
          <a:p>
            <a:pPr marL="0" indent="0">
              <a:buNone/>
            </a:pPr>
            <a:r>
              <a:rPr lang="da-DK" sz="2200" dirty="0"/>
              <a:t>Akkomodation</a:t>
            </a:r>
          </a:p>
          <a:p>
            <a:endParaRPr lang="da-DK" sz="2200" dirty="0"/>
          </a:p>
          <a:p>
            <a:pPr marL="0" indent="0">
              <a:buNone/>
            </a:pPr>
            <a:r>
              <a:rPr lang="da-DK" sz="2200" dirty="0" err="1"/>
              <a:t>Vidensform</a:t>
            </a:r>
            <a:r>
              <a:rPr lang="da-DK" sz="2200" dirty="0"/>
              <a:t>:</a:t>
            </a:r>
          </a:p>
          <a:p>
            <a:pPr marL="0" indent="0">
              <a:buNone/>
            </a:pPr>
            <a:r>
              <a:rPr lang="da-DK" sz="2200" dirty="0"/>
              <a:t>Kreativitet </a:t>
            </a:r>
          </a:p>
          <a:p>
            <a:pPr marL="0" indent="0">
              <a:buNone/>
            </a:pPr>
            <a:endParaRPr lang="da-DK" sz="2200" dirty="0"/>
          </a:p>
          <a:p>
            <a:pPr marL="0" indent="0">
              <a:buNone/>
            </a:pPr>
            <a:r>
              <a:rPr lang="da-DK" sz="2200" dirty="0"/>
              <a:t>Undervisningsformer:</a:t>
            </a:r>
          </a:p>
          <a:p>
            <a:pPr marL="0" indent="0">
              <a:buNone/>
            </a:pPr>
            <a:r>
              <a:rPr lang="da-DK" sz="2200" dirty="0"/>
              <a:t>Selvstændige arbejdsformer, fokus på fortolkning, tværfaglige og tværkulturelle møder, ”Fremmedhed”, overraskelser og konfrontation med egne vaner og dogmer </a:t>
            </a:r>
          </a:p>
          <a:p>
            <a:endParaRPr lang="da-DK" sz="22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11227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1524F8-64A6-3275-780B-2C2F9E0DF68B}"/>
              </a:ext>
            </a:extLst>
          </p:cNvPr>
          <p:cNvSpPr>
            <a:spLocks noGrp="1"/>
          </p:cNvSpPr>
          <p:nvPr>
            <p:ph type="title"/>
          </p:nvPr>
        </p:nvSpPr>
        <p:spPr>
          <a:xfrm>
            <a:off x="838200" y="1748452"/>
            <a:ext cx="4974771" cy="3587786"/>
          </a:xfrm>
        </p:spPr>
        <p:txBody>
          <a:bodyPr>
            <a:normAutofit/>
          </a:bodyPr>
          <a:lstStyle/>
          <a:p>
            <a:pPr algn="ctr"/>
            <a:r>
              <a:rPr lang="da-DK">
                <a:solidFill>
                  <a:schemeClr val="bg1"/>
                </a:solidFill>
              </a:rPr>
              <a:t>Motivation</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17" name="Pladsholder til indhold 2">
            <a:extLst>
              <a:ext uri="{FF2B5EF4-FFF2-40B4-BE49-F238E27FC236}">
                <a16:creationId xmlns:a16="http://schemas.microsoft.com/office/drawing/2014/main" id="{182CD9DA-61F0-6DD6-5F56-3FE8A1A432CC}"/>
              </a:ext>
            </a:extLst>
          </p:cNvPr>
          <p:cNvSpPr>
            <a:spLocks noGrp="1"/>
          </p:cNvSpPr>
          <p:nvPr>
            <p:ph idx="1"/>
          </p:nvPr>
        </p:nvSpPr>
        <p:spPr>
          <a:xfrm>
            <a:off x="6477270" y="1130846"/>
            <a:ext cx="4974771" cy="4351338"/>
          </a:xfrm>
        </p:spPr>
        <p:txBody>
          <a:bodyPr>
            <a:normAutofit/>
          </a:bodyPr>
          <a:lstStyle/>
          <a:p>
            <a:pPr marL="0" indent="0">
              <a:buNone/>
            </a:pPr>
            <a:r>
              <a:rPr lang="da-DK" sz="2000">
                <a:solidFill>
                  <a:schemeClr val="bg1"/>
                </a:solidFill>
              </a:rPr>
              <a:t>Indre motivationsprocesser:</a:t>
            </a:r>
          </a:p>
          <a:p>
            <a:pPr marL="514350" indent="-514350">
              <a:buAutoNum type="arabicPeriod"/>
            </a:pPr>
            <a:r>
              <a:rPr lang="da-DK" sz="2000">
                <a:solidFill>
                  <a:schemeClr val="bg1"/>
                </a:solidFill>
              </a:rPr>
              <a:t>Nysgerrighed </a:t>
            </a:r>
          </a:p>
          <a:p>
            <a:pPr marL="514350" indent="-514350">
              <a:buAutoNum type="arabicPeriod"/>
            </a:pPr>
            <a:r>
              <a:rPr lang="da-DK" sz="2000">
                <a:solidFill>
                  <a:schemeClr val="bg1"/>
                </a:solidFill>
              </a:rPr>
              <a:t>Interesse </a:t>
            </a:r>
          </a:p>
          <a:p>
            <a:pPr marL="514350" indent="-514350">
              <a:buAutoNum type="arabicPeriod"/>
            </a:pPr>
            <a:r>
              <a:rPr lang="da-DK" sz="2000">
                <a:solidFill>
                  <a:schemeClr val="bg1"/>
                </a:solidFill>
              </a:rPr>
              <a:t>Selvtillid (‘self-efficacy’) Albert Bandura: Social indlæringsteori </a:t>
            </a:r>
          </a:p>
          <a:p>
            <a:pPr marL="0" indent="0">
              <a:buNone/>
            </a:pPr>
            <a:endParaRPr lang="da-DK" sz="2000">
              <a:solidFill>
                <a:schemeClr val="bg1"/>
              </a:solidFill>
            </a:endParaRPr>
          </a:p>
          <a:p>
            <a:pPr marL="0" indent="0">
              <a:buNone/>
            </a:pPr>
            <a:r>
              <a:rPr lang="da-DK" sz="2000">
                <a:solidFill>
                  <a:schemeClr val="bg1"/>
                </a:solidFill>
              </a:rPr>
              <a:t>Ydre motivationsprocesser:</a:t>
            </a:r>
          </a:p>
          <a:p>
            <a:pPr marL="514350" indent="-514350">
              <a:buAutoNum type="arabicPeriod"/>
            </a:pPr>
            <a:r>
              <a:rPr lang="da-DK" sz="2000">
                <a:solidFill>
                  <a:schemeClr val="bg1"/>
                </a:solidFill>
              </a:rPr>
              <a:t>Anerkendelse </a:t>
            </a:r>
          </a:p>
          <a:p>
            <a:pPr marL="514350" indent="-514350">
              <a:buAutoNum type="arabicPeriod"/>
            </a:pPr>
            <a:r>
              <a:rPr lang="da-DK" sz="2000">
                <a:solidFill>
                  <a:schemeClr val="bg1"/>
                </a:solidFill>
              </a:rPr>
              <a:t>Konkurrence </a:t>
            </a:r>
          </a:p>
          <a:p>
            <a:pPr marL="514350" indent="-514350">
              <a:buAutoNum type="arabicPeriod"/>
            </a:pPr>
            <a:r>
              <a:rPr lang="da-DK" sz="2000">
                <a:solidFill>
                  <a:schemeClr val="bg1"/>
                </a:solidFill>
              </a:rPr>
              <a:t>Spændende læringsmiljø</a:t>
            </a:r>
          </a:p>
          <a:p>
            <a:pPr marL="514350" indent="-514350">
              <a:buAutoNum type="arabicPeriod"/>
            </a:pPr>
            <a:r>
              <a:rPr lang="da-DK" sz="2000">
                <a:solidFill>
                  <a:schemeClr val="bg1"/>
                </a:solidFill>
              </a:rPr>
              <a:t>En engageret lærer </a:t>
            </a:r>
          </a:p>
        </p:txBody>
      </p:sp>
    </p:spTree>
    <p:extLst>
      <p:ext uri="{BB962C8B-B14F-4D97-AF65-F5344CB8AC3E}">
        <p14:creationId xmlns:p14="http://schemas.microsoft.com/office/powerpoint/2010/main" val="4070758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F2B5187-13AB-3CDF-6AC1-E1060D84155E}"/>
              </a:ext>
            </a:extLst>
          </p:cNvPr>
          <p:cNvSpPr>
            <a:spLocks noGrp="1"/>
          </p:cNvSpPr>
          <p:nvPr>
            <p:ph type="title"/>
          </p:nvPr>
        </p:nvSpPr>
        <p:spPr>
          <a:xfrm>
            <a:off x="1389278" y="1233241"/>
            <a:ext cx="3240506" cy="4064628"/>
          </a:xfrm>
        </p:spPr>
        <p:txBody>
          <a:bodyPr>
            <a:normAutofit/>
          </a:bodyPr>
          <a:lstStyle/>
          <a:p>
            <a:pPr algn="ctr"/>
            <a:r>
              <a:rPr lang="da-DK" dirty="0">
                <a:solidFill>
                  <a:srgbClr val="FFFFFF"/>
                </a:solidFill>
              </a:rPr>
              <a:t>Flow-teorien</a:t>
            </a:r>
            <a:br>
              <a:rPr lang="da-DK" dirty="0">
                <a:solidFill>
                  <a:srgbClr val="FFFFFF"/>
                </a:solidFill>
              </a:rPr>
            </a:br>
            <a:r>
              <a:rPr lang="da-DK" sz="2400" b="0" i="1" dirty="0" err="1">
                <a:effectLst/>
                <a:latin typeface="Noto Sans" panose="020B0502040504020204" pitchFamily="34" charset="0"/>
              </a:rPr>
              <a:t>Mihaly</a:t>
            </a:r>
            <a:r>
              <a:rPr lang="da-DK" sz="2400" b="0" i="1" dirty="0">
                <a:effectLst/>
                <a:latin typeface="Noto Sans" panose="020B0502040504020204" pitchFamily="34" charset="0"/>
              </a:rPr>
              <a:t> </a:t>
            </a:r>
            <a:r>
              <a:rPr lang="da-DK" sz="2400" b="0" i="1" dirty="0" err="1">
                <a:effectLst/>
                <a:latin typeface="Noto Sans" panose="020B0502040504020204" pitchFamily="34" charset="0"/>
              </a:rPr>
              <a:t>Csikszentmihalyi</a:t>
            </a:r>
            <a:r>
              <a:rPr lang="da-DK" sz="2400" b="0" i="0" dirty="0">
                <a:effectLst/>
                <a:latin typeface="Noto Sans" panose="020B0502040504020204" pitchFamily="34" charset="0"/>
              </a:rPr>
              <a:t> </a:t>
            </a:r>
            <a:br>
              <a:rPr lang="da-DK" sz="2400" b="0" i="0" dirty="0">
                <a:effectLst/>
                <a:latin typeface="Noto Sans" panose="020B0502040504020204" pitchFamily="34" charset="0"/>
              </a:rPr>
            </a:br>
            <a:br>
              <a:rPr lang="da-DK" sz="2400" b="0" i="0" dirty="0">
                <a:effectLst/>
                <a:latin typeface="Noto Sans" panose="020B0502040504020204" pitchFamily="34" charset="0"/>
              </a:rPr>
            </a:br>
            <a:r>
              <a:rPr lang="da-DK" sz="2400" b="0" i="0" dirty="0">
                <a:effectLst/>
                <a:latin typeface="Noto Sans" panose="020B0502040504020204" pitchFamily="34" charset="0"/>
              </a:rPr>
              <a:t>(udtales chick-sent-</a:t>
            </a:r>
            <a:r>
              <a:rPr lang="da-DK" sz="2400" b="0" i="0" dirty="0" err="1">
                <a:effectLst/>
                <a:latin typeface="Noto Sans" panose="020B0502040504020204" pitchFamily="34" charset="0"/>
              </a:rPr>
              <a:t>me</a:t>
            </a:r>
            <a:r>
              <a:rPr lang="da-DK" sz="2400" b="0" i="0" dirty="0">
                <a:effectLst/>
                <a:latin typeface="Noto Sans" panose="020B0502040504020204" pitchFamily="34" charset="0"/>
              </a:rPr>
              <a:t>-high-</a:t>
            </a:r>
            <a:r>
              <a:rPr lang="da-DK" sz="2400" b="0" i="0" dirty="0" err="1">
                <a:effectLst/>
                <a:latin typeface="Noto Sans" panose="020B0502040504020204" pitchFamily="34" charset="0"/>
              </a:rPr>
              <a:t>ee</a:t>
            </a:r>
            <a:r>
              <a:rPr lang="da-DK" sz="2400" b="0" i="0" dirty="0">
                <a:effectLst/>
                <a:latin typeface="Noto Sans" panose="020B0502040504020204" pitchFamily="34" charset="0"/>
              </a:rPr>
              <a:t>)</a:t>
            </a:r>
            <a:r>
              <a:rPr lang="da-DK" dirty="0">
                <a:solidFill>
                  <a:srgbClr val="FFFFFF"/>
                </a:solidFill>
              </a:rPr>
              <a:t> </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EE9DF1CE-D763-1B6D-BDB2-25D8D3267B70}"/>
              </a:ext>
            </a:extLst>
          </p:cNvPr>
          <p:cNvSpPr>
            <a:spLocks noGrp="1"/>
          </p:cNvSpPr>
          <p:nvPr>
            <p:ph idx="1"/>
          </p:nvPr>
        </p:nvSpPr>
        <p:spPr>
          <a:xfrm>
            <a:off x="5698912" y="820880"/>
            <a:ext cx="5654887" cy="4476990"/>
          </a:xfrm>
        </p:spPr>
        <p:txBody>
          <a:bodyPr anchor="t">
            <a:normAutofit/>
          </a:bodyPr>
          <a:lstStyle/>
          <a:p>
            <a:r>
              <a:rPr lang="da-DK" sz="2200" b="0" i="0" dirty="0">
                <a:effectLst/>
                <a:latin typeface="Noto Sans" panose="020B0502040504020204" pitchFamily="34" charset="0"/>
              </a:rPr>
              <a:t>Et studie af forskellige ”eksperter” - skakmestre, kirurger, sportsfolk og musikere</a:t>
            </a:r>
          </a:p>
          <a:p>
            <a:r>
              <a:rPr lang="da-DK" sz="2200" b="0" i="0" dirty="0">
                <a:effectLst/>
                <a:latin typeface="Noto Sans" panose="020B0502040504020204" pitchFamily="34" charset="0"/>
              </a:rPr>
              <a:t>På den baggrund udviklede han sin teori om </a:t>
            </a:r>
            <a:r>
              <a:rPr lang="da-DK" sz="2200" b="0" i="1" dirty="0">
                <a:effectLst/>
                <a:latin typeface="Noto Sans" panose="020B0502040504020204" pitchFamily="34" charset="0"/>
              </a:rPr>
              <a:t>flowoplevelsen</a:t>
            </a:r>
            <a:r>
              <a:rPr lang="da-DK" sz="2200" b="0" i="0" dirty="0">
                <a:effectLst/>
                <a:latin typeface="Noto Sans" panose="020B0502040504020204" pitchFamily="34" charset="0"/>
              </a:rPr>
              <a:t>, hvor folk er så optaget af en aktivitet, at alt andet synes uden betydning. </a:t>
            </a:r>
          </a:p>
          <a:p>
            <a:r>
              <a:rPr lang="da-DK" sz="2200" b="0" i="0" dirty="0">
                <a:effectLst/>
                <a:latin typeface="Noto Sans" panose="020B0502040504020204" pitchFamily="34" charset="0"/>
              </a:rPr>
              <a:t>Disse mennesker var mere motiveret af selve flowoplevelsen og af den nydelse, der var forbundet med den, end af ydre belønninger som penge og social prestige. </a:t>
            </a:r>
          </a:p>
          <a:p>
            <a:r>
              <a:rPr lang="da-DK" sz="2200" b="0" i="0" dirty="0">
                <a:effectLst/>
                <a:latin typeface="Noto Sans" panose="020B0502040504020204" pitchFamily="34" charset="0"/>
              </a:rPr>
              <a:t>Selve </a:t>
            </a:r>
            <a:r>
              <a:rPr lang="da-DK" sz="2200" b="1" i="0" dirty="0">
                <a:effectLst/>
                <a:latin typeface="Noto Sans" panose="020B0502040504020204" pitchFamily="34" charset="0"/>
              </a:rPr>
              <a:t>oplevelsen</a:t>
            </a:r>
            <a:r>
              <a:rPr lang="da-DK" sz="2200" b="0" i="0" dirty="0">
                <a:effectLst/>
                <a:latin typeface="Noto Sans" panose="020B0502040504020204" pitchFamily="34" charset="0"/>
              </a:rPr>
              <a:t> var et mål i sig selv.</a:t>
            </a:r>
          </a:p>
          <a:p>
            <a:pPr marL="0" indent="0">
              <a:buNone/>
            </a:pPr>
            <a:endParaRPr lang="da-DK" sz="22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66650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5861D1A-DF7E-A709-7799-A194D1A069D3}"/>
              </a:ext>
            </a:extLst>
          </p:cNvPr>
          <p:cNvSpPr>
            <a:spLocks noGrp="1"/>
          </p:cNvSpPr>
          <p:nvPr>
            <p:ph type="title"/>
          </p:nvPr>
        </p:nvSpPr>
        <p:spPr>
          <a:xfrm>
            <a:off x="1171074" y="1396686"/>
            <a:ext cx="3240506" cy="4064628"/>
          </a:xfrm>
        </p:spPr>
        <p:txBody>
          <a:bodyPr>
            <a:normAutofit/>
          </a:bodyPr>
          <a:lstStyle/>
          <a:p>
            <a:pPr algn="ctr"/>
            <a:r>
              <a:rPr lang="da-DK" dirty="0">
                <a:solidFill>
                  <a:srgbClr val="FFFFFF"/>
                </a:solidFill>
              </a:rPr>
              <a:t>At være herre over sine handlinger</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EEA5C6B8-D5B8-11D5-D3A3-483AE3CF9147}"/>
              </a:ext>
            </a:extLst>
          </p:cNvPr>
          <p:cNvSpPr>
            <a:spLocks noGrp="1"/>
          </p:cNvSpPr>
          <p:nvPr>
            <p:ph idx="1"/>
          </p:nvPr>
        </p:nvSpPr>
        <p:spPr>
          <a:xfrm>
            <a:off x="5370153" y="1526033"/>
            <a:ext cx="5536397" cy="3935281"/>
          </a:xfrm>
        </p:spPr>
        <p:txBody>
          <a:bodyPr>
            <a:normAutofit/>
          </a:bodyPr>
          <a:lstStyle/>
          <a:p>
            <a:r>
              <a:rPr lang="da-DK" sz="2200" b="0" i="0" dirty="0">
                <a:effectLst/>
                <a:latin typeface="Noto Sans" panose="020B0502040504020204" pitchFamily="34" charset="0"/>
              </a:rPr>
              <a:t>Flowoplevelserne blev beskrevet ens på tværs af sociale og kulturelle skel. </a:t>
            </a:r>
          </a:p>
          <a:p>
            <a:r>
              <a:rPr lang="da-DK" sz="2200" b="0" i="0" u="sng" dirty="0">
                <a:effectLst/>
                <a:latin typeface="Noto Sans" panose="020B0502040504020204" pitchFamily="34" charset="0"/>
              </a:rPr>
              <a:t>ikke</a:t>
            </a:r>
            <a:r>
              <a:rPr lang="da-DK" sz="2200" b="0" i="0" dirty="0">
                <a:effectLst/>
                <a:latin typeface="Noto Sans" panose="020B0502040504020204" pitchFamily="34" charset="0"/>
              </a:rPr>
              <a:t> en passiv og modtagende tilstand, som man måske umiddelbart skulle tro. </a:t>
            </a:r>
          </a:p>
          <a:p>
            <a:r>
              <a:rPr lang="da-DK" sz="2200" b="0" i="0" dirty="0">
                <a:effectLst/>
                <a:latin typeface="Noto Sans" panose="020B0502040504020204" pitchFamily="34" charset="0"/>
              </a:rPr>
              <a:t>Den optræder tværtimod ofte der, hvor vi har gjort os til herrer over vores handlinger.</a:t>
            </a:r>
            <a:endParaRPr lang="da-DK" sz="2200" dirty="0"/>
          </a:p>
        </p:txBody>
      </p:sp>
    </p:spTree>
    <p:extLst>
      <p:ext uri="{BB962C8B-B14F-4D97-AF65-F5344CB8AC3E}">
        <p14:creationId xmlns:p14="http://schemas.microsoft.com/office/powerpoint/2010/main" val="142790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9922C5A-8E40-AD44-FABC-E476A9078A9F}"/>
              </a:ext>
            </a:extLst>
          </p:cNvPr>
          <p:cNvSpPr>
            <a:spLocks noGrp="1"/>
          </p:cNvSpPr>
          <p:nvPr>
            <p:ph type="title"/>
          </p:nvPr>
        </p:nvSpPr>
        <p:spPr>
          <a:xfrm>
            <a:off x="1171074" y="1396686"/>
            <a:ext cx="3240506" cy="4064628"/>
          </a:xfrm>
        </p:spPr>
        <p:txBody>
          <a:bodyPr>
            <a:normAutofit/>
          </a:bodyPr>
          <a:lstStyle/>
          <a:p>
            <a:pPr algn="ctr"/>
            <a:r>
              <a:rPr lang="da-DK" dirty="0">
                <a:solidFill>
                  <a:srgbClr val="FFFFFF"/>
                </a:solidFill>
              </a:rPr>
              <a:t>En oplevelse af kontrol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2BCE37E2-68F0-E219-C828-2C22AB90DA89}"/>
              </a:ext>
            </a:extLst>
          </p:cNvPr>
          <p:cNvSpPr>
            <a:spLocks noGrp="1"/>
          </p:cNvSpPr>
          <p:nvPr>
            <p:ph idx="1"/>
          </p:nvPr>
        </p:nvSpPr>
        <p:spPr>
          <a:xfrm>
            <a:off x="5370153" y="1526033"/>
            <a:ext cx="5536397" cy="3935281"/>
          </a:xfrm>
        </p:spPr>
        <p:txBody>
          <a:bodyPr>
            <a:normAutofit/>
          </a:bodyPr>
          <a:lstStyle/>
          <a:p>
            <a:r>
              <a:rPr lang="da-DK" sz="1800" b="0" i="0" dirty="0">
                <a:effectLst/>
                <a:latin typeface="Noto Sans" panose="020B0502040504020204" pitchFamily="34" charset="0"/>
              </a:rPr>
              <a:t>En sådan tilstand eller udfordring er ikke nødvendigvis nydelsesfuld, mens den står på. </a:t>
            </a:r>
          </a:p>
          <a:p>
            <a:r>
              <a:rPr lang="da-DK" sz="1800" b="0" i="0" dirty="0">
                <a:effectLst/>
                <a:latin typeface="Noto Sans" panose="020B0502040504020204" pitchFamily="34" charset="0"/>
              </a:rPr>
              <a:t>Barnet kan være opfyldt af desperation, og svømmeren kan være på grænsen af udmattelse, og alligevel kan de bagefter opleve det som det lykkeligste øjeblik i deres liv. </a:t>
            </a:r>
            <a:endParaRPr lang="da-DK" sz="1800" dirty="0">
              <a:latin typeface="Noto Sans" panose="020B0502040504020204" pitchFamily="34" charset="0"/>
            </a:endParaRPr>
          </a:p>
          <a:p>
            <a:r>
              <a:rPr lang="da-DK" sz="1800" b="0" i="0" dirty="0">
                <a:effectLst/>
                <a:latin typeface="Noto Sans" panose="020B0502040504020204" pitchFamily="34" charset="0"/>
              </a:rPr>
              <a:t>De har selv opnået kontrol over livet og har dermed fået en følelse af herredømme eller medvirken i forhold til at bestemme livets indhold. </a:t>
            </a:r>
          </a:p>
          <a:p>
            <a:r>
              <a:rPr lang="da-DK" sz="1800" b="0" i="0" dirty="0">
                <a:effectLst/>
                <a:latin typeface="Noto Sans" panose="020B0502040504020204" pitchFamily="34" charset="0"/>
              </a:rPr>
              <a:t>Ifølge </a:t>
            </a:r>
            <a:r>
              <a:rPr lang="da-DK" sz="1800" b="0" i="0" dirty="0" err="1">
                <a:effectLst/>
                <a:latin typeface="Noto Sans" panose="020B0502040504020204" pitchFamily="34" charset="0"/>
              </a:rPr>
              <a:t>Csikszentmihalyi</a:t>
            </a:r>
            <a:r>
              <a:rPr lang="da-DK" sz="1800" b="0" i="0" dirty="0">
                <a:effectLst/>
                <a:latin typeface="Noto Sans" panose="020B0502040504020204" pitchFamily="34" charset="0"/>
              </a:rPr>
              <a:t> er det nok det tætteste, vi kommer på oplevelsen af lykke og </a:t>
            </a:r>
            <a:r>
              <a:rPr lang="da-DK" sz="1800" b="0" i="0" dirty="0" err="1">
                <a:effectLst/>
                <a:latin typeface="Noto Sans" panose="020B0502040504020204" pitchFamily="34" charset="0"/>
              </a:rPr>
              <a:t>meningsfylde</a:t>
            </a:r>
            <a:r>
              <a:rPr lang="da-DK" sz="1800" b="0" i="0" dirty="0">
                <a:effectLst/>
                <a:latin typeface="Noto Sans" panose="020B0502040504020204" pitchFamily="34" charset="0"/>
              </a:rPr>
              <a:t> i tilværelsen.</a:t>
            </a:r>
            <a:endParaRPr lang="da-DK" sz="1800" dirty="0"/>
          </a:p>
        </p:txBody>
      </p:sp>
    </p:spTree>
    <p:extLst>
      <p:ext uri="{BB962C8B-B14F-4D97-AF65-F5344CB8AC3E}">
        <p14:creationId xmlns:p14="http://schemas.microsoft.com/office/powerpoint/2010/main" val="382535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868FE1B-F41D-231C-2081-CAE91C7408E7}"/>
              </a:ext>
            </a:extLst>
          </p:cNvPr>
          <p:cNvSpPr>
            <a:spLocks noGrp="1"/>
          </p:cNvSpPr>
          <p:nvPr>
            <p:ph type="title"/>
          </p:nvPr>
        </p:nvSpPr>
        <p:spPr>
          <a:xfrm>
            <a:off x="1389278" y="1233241"/>
            <a:ext cx="3240506" cy="4064628"/>
          </a:xfrm>
        </p:spPr>
        <p:txBody>
          <a:bodyPr>
            <a:normAutofit/>
          </a:bodyPr>
          <a:lstStyle/>
          <a:p>
            <a:pPr algn="ctr"/>
            <a:r>
              <a:rPr lang="da-DK" dirty="0">
                <a:solidFill>
                  <a:srgbClr val="FFFFFF"/>
                </a:solidFill>
              </a:rPr>
              <a:t>Det positive modstykke til stress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947F4DF2-6C86-570D-3F7F-8F7FEEEB75DC}"/>
              </a:ext>
            </a:extLst>
          </p:cNvPr>
          <p:cNvSpPr>
            <a:spLocks noGrp="1"/>
          </p:cNvSpPr>
          <p:nvPr>
            <p:ph idx="1"/>
          </p:nvPr>
        </p:nvSpPr>
        <p:spPr>
          <a:xfrm>
            <a:off x="7360920" y="820880"/>
            <a:ext cx="3992879" cy="3865420"/>
          </a:xfrm>
        </p:spPr>
        <p:txBody>
          <a:bodyPr anchor="t">
            <a:noAutofit/>
          </a:bodyPr>
          <a:lstStyle/>
          <a:p>
            <a:r>
              <a:rPr lang="da-DK" sz="2200" b="0" i="0" dirty="0">
                <a:effectLst/>
                <a:latin typeface="Noto Sans" panose="020B0502040504020204" pitchFamily="34" charset="0"/>
              </a:rPr>
              <a:t>Flow opstår i læringssituationer, hvor der er en passende balance mellem menneskets færdigheder og de udfordringer, det stilles overfor. </a:t>
            </a:r>
          </a:p>
          <a:p>
            <a:r>
              <a:rPr lang="da-DK" sz="2200" b="0" i="0" dirty="0">
                <a:effectLst/>
                <a:latin typeface="Noto Sans" panose="020B0502040504020204" pitchFamily="34" charset="0"/>
              </a:rPr>
              <a:t>Man er engageret og måske hårdt arbejdende. </a:t>
            </a:r>
          </a:p>
          <a:p>
            <a:r>
              <a:rPr lang="da-DK" sz="2200" b="0" i="0" dirty="0">
                <a:effectLst/>
                <a:latin typeface="Noto Sans" panose="020B0502040504020204" pitchFamily="34" charset="0"/>
              </a:rPr>
              <a:t>Anstrengelserne fører dog ikke til stress, men netop til nydelse, fordi man er i </a:t>
            </a:r>
            <a:r>
              <a:rPr lang="da-DK" sz="2200" b="0" i="0" u="sng" dirty="0">
                <a:effectLst/>
                <a:latin typeface="Noto Sans" panose="020B0502040504020204" pitchFamily="34" charset="0"/>
              </a:rPr>
              <a:t>kontrol med situationen</a:t>
            </a:r>
            <a:r>
              <a:rPr lang="da-DK" sz="2200" b="0" i="0" dirty="0">
                <a:effectLst/>
                <a:latin typeface="Noto Sans" panose="020B0502040504020204" pitchFamily="34" charset="0"/>
              </a:rPr>
              <a:t>, og ens færdigheder svarer til udfordringen.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87360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863A02-4FFC-CC51-FB88-99AC4FB61132}"/>
              </a:ext>
            </a:extLst>
          </p:cNvPr>
          <p:cNvSpPr>
            <a:spLocks noGrp="1"/>
          </p:cNvSpPr>
          <p:nvPr>
            <p:ph type="title"/>
          </p:nvPr>
        </p:nvSpPr>
        <p:spPr>
          <a:xfrm>
            <a:off x="1389278" y="1233241"/>
            <a:ext cx="3240506" cy="4064628"/>
          </a:xfrm>
        </p:spPr>
        <p:txBody>
          <a:bodyPr>
            <a:normAutofit/>
          </a:bodyPr>
          <a:lstStyle/>
          <a:p>
            <a:pPr algn="ctr"/>
            <a:r>
              <a:rPr lang="da-DK" dirty="0">
                <a:solidFill>
                  <a:srgbClr val="FFFFFF"/>
                </a:solidFill>
              </a:rPr>
              <a:t>Stopklodser for oplevelsen af flow</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AC87D78C-DE58-7736-F6FD-EA3A5B9A5832}"/>
              </a:ext>
            </a:extLst>
          </p:cNvPr>
          <p:cNvSpPr>
            <a:spLocks noGrp="1"/>
          </p:cNvSpPr>
          <p:nvPr>
            <p:ph idx="1"/>
          </p:nvPr>
        </p:nvSpPr>
        <p:spPr>
          <a:xfrm>
            <a:off x="6096000" y="820880"/>
            <a:ext cx="5257799" cy="4889350"/>
          </a:xfrm>
        </p:spPr>
        <p:txBody>
          <a:bodyPr anchor="t">
            <a:normAutofit/>
          </a:bodyPr>
          <a:lstStyle/>
          <a:p>
            <a:r>
              <a:rPr lang="da-DK" sz="2000" b="0" i="0" dirty="0">
                <a:effectLst/>
                <a:latin typeface="Noto Sans" panose="020B0502040504020204" pitchFamily="34" charset="0"/>
              </a:rPr>
              <a:t>Mennesker, der har en </a:t>
            </a:r>
            <a:r>
              <a:rPr lang="da-DK" sz="2000" b="1" i="0" dirty="0">
                <a:effectLst/>
                <a:latin typeface="Noto Sans" panose="020B0502040504020204" pitchFamily="34" charset="0"/>
              </a:rPr>
              <a:t>overdreven bevidsthed om sig selv</a:t>
            </a:r>
            <a:r>
              <a:rPr lang="da-DK" sz="2000" b="0" i="0" dirty="0">
                <a:effectLst/>
                <a:latin typeface="Noto Sans" panose="020B0502040504020204" pitchFamily="34" charset="0"/>
              </a:rPr>
              <a:t> og til stadighed er bekymret for, hvordan andre opfatter dem, kan have svært ved at opleve flow. </a:t>
            </a:r>
          </a:p>
          <a:p>
            <a:r>
              <a:rPr lang="da-DK" sz="2000" dirty="0">
                <a:latin typeface="Noto Sans" panose="020B0502040504020204" pitchFamily="34" charset="0"/>
              </a:rPr>
              <a:t>F</a:t>
            </a:r>
            <a:r>
              <a:rPr lang="da-DK" sz="2000" b="0" i="0" dirty="0">
                <a:effectLst/>
                <a:latin typeface="Noto Sans" panose="020B0502040504020204" pitchFamily="34" charset="0"/>
              </a:rPr>
              <a:t>orældre, der støtter børnene, viser dem interesse, stiller klare krav til børnene, giver dem valgmuligheder, plads til deres engagement og stiller dem overfor passende udfordringer, giver børnene større muligheder for at indrette deres tilværelse på en måde, der fremmer flow.</a:t>
            </a:r>
          </a:p>
          <a:p>
            <a:endParaRPr lang="da-DK" sz="20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3645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linje/række, tekst, diagram, skærmbillede&#10;&#10;Automatisk genereret beskrivelse">
            <a:extLst>
              <a:ext uri="{FF2B5EF4-FFF2-40B4-BE49-F238E27FC236}">
                <a16:creationId xmlns:a16="http://schemas.microsoft.com/office/drawing/2014/main" id="{7CE49911-48DE-43E6-8890-707220138C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4431" y="643466"/>
            <a:ext cx="9363137" cy="5571067"/>
          </a:xfrm>
          <a:prstGeom prst="rect">
            <a:avLst/>
          </a:prstGeom>
        </p:spPr>
      </p:pic>
    </p:spTree>
    <p:extLst>
      <p:ext uri="{BB962C8B-B14F-4D97-AF65-F5344CB8AC3E}">
        <p14:creationId xmlns:p14="http://schemas.microsoft.com/office/powerpoint/2010/main" val="540264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3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D478AE65-9DBE-A6F7-3B92-9575D29867BA}"/>
              </a:ext>
            </a:extLst>
          </p:cNvPr>
          <p:cNvSpPr>
            <a:spLocks noGrp="1"/>
          </p:cNvSpPr>
          <p:nvPr>
            <p:ph type="title"/>
          </p:nvPr>
        </p:nvSpPr>
        <p:spPr>
          <a:xfrm>
            <a:off x="6657715" y="467271"/>
            <a:ext cx="4195674" cy="2052522"/>
          </a:xfrm>
        </p:spPr>
        <p:txBody>
          <a:bodyPr vert="horz" lIns="91440" tIns="45720" rIns="91440" bIns="45720" rtlCol="0" anchor="b">
            <a:normAutofit/>
          </a:bodyPr>
          <a:lstStyle/>
          <a:p>
            <a:r>
              <a:rPr lang="en-US" sz="5600" kern="1200">
                <a:latin typeface="+mj-lt"/>
                <a:ea typeface="+mj-ea"/>
                <a:cs typeface="+mj-cs"/>
              </a:rPr>
              <a:t>Flow-teorien</a:t>
            </a:r>
          </a:p>
        </p:txBody>
      </p:sp>
      <p:sp>
        <p:nvSpPr>
          <p:cNvPr id="47" name="Oval 3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4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4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6" name="Pladsholder til indhold 5" descr="Et billede, der indeholder tekst, skærmbillede, Font/skrifttype, dokument&#10;&#10;Automatisk genereret beskrivelse">
            <a:extLst>
              <a:ext uri="{FF2B5EF4-FFF2-40B4-BE49-F238E27FC236}">
                <a16:creationId xmlns:a16="http://schemas.microsoft.com/office/drawing/2014/main" id="{9E2C3943-BA8F-CD06-38B1-F91335F53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7380" y="703679"/>
            <a:ext cx="9160669" cy="5346245"/>
          </a:xfrm>
          <a:prstGeom prst="rect">
            <a:avLst/>
          </a:prstGeom>
        </p:spPr>
      </p:pic>
      <p:sp>
        <p:nvSpPr>
          <p:cNvPr id="4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48" name="Straight Connector 4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240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14F3D993-3F9B-DAEA-4834-A9A8D886E1B9}"/>
              </a:ext>
            </a:extLst>
          </p:cNvPr>
          <p:cNvSpPr>
            <a:spLocks noGrp="1"/>
          </p:cNvSpPr>
          <p:nvPr>
            <p:ph type="title"/>
          </p:nvPr>
        </p:nvSpPr>
        <p:spPr>
          <a:xfrm>
            <a:off x="838200" y="365125"/>
            <a:ext cx="5393361" cy="1325563"/>
          </a:xfrm>
        </p:spPr>
        <p:txBody>
          <a:bodyPr>
            <a:normAutofit/>
          </a:bodyPr>
          <a:lstStyle/>
          <a:p>
            <a:pPr algn="ctr"/>
            <a:r>
              <a:rPr lang="da-DK" dirty="0"/>
              <a:t>Akut stress – kamp- og flugtreaktion</a:t>
            </a:r>
          </a:p>
        </p:txBody>
      </p:sp>
      <p:sp>
        <p:nvSpPr>
          <p:cNvPr id="3" name="Pladsholder til indhold 2">
            <a:extLst>
              <a:ext uri="{FF2B5EF4-FFF2-40B4-BE49-F238E27FC236}">
                <a16:creationId xmlns:a16="http://schemas.microsoft.com/office/drawing/2014/main" id="{81C5C0DA-D601-3219-0564-1E0795665B85}"/>
              </a:ext>
            </a:extLst>
          </p:cNvPr>
          <p:cNvSpPr>
            <a:spLocks noGrp="1"/>
          </p:cNvSpPr>
          <p:nvPr>
            <p:ph idx="1"/>
          </p:nvPr>
        </p:nvSpPr>
        <p:spPr>
          <a:xfrm>
            <a:off x="838200" y="1825625"/>
            <a:ext cx="5393361" cy="4351338"/>
          </a:xfrm>
        </p:spPr>
        <p:txBody>
          <a:bodyPr>
            <a:normAutofit/>
          </a:bodyPr>
          <a:lstStyle/>
          <a:p>
            <a:r>
              <a:rPr lang="da-DK" sz="1600" dirty="0"/>
              <a:t>Udfordringen ‘tænder’ det sympatiske nervesystem, der frigiver hormonet adrenalin </a:t>
            </a:r>
          </a:p>
          <a:p>
            <a:r>
              <a:rPr lang="da-DK" sz="1600" b="0" i="0" dirty="0">
                <a:effectLst/>
                <a:latin typeface="Noto Sans" panose="020B0502040504020204" pitchFamily="34" charset="0"/>
              </a:rPr>
              <a:t>stresshormonet aktiverer kroppen ved at sørge for, at sukkerstoffer frigives til brug for den kommende muskelaktivitet, at puls, blodtryk og vejrtrækning sættes i vejret</a:t>
            </a:r>
          </a:p>
          <a:p>
            <a:r>
              <a:rPr lang="da-DK" sz="1600" b="0" i="0" dirty="0">
                <a:effectLst/>
                <a:latin typeface="Noto Sans" panose="020B0502040504020204" pitchFamily="34" charset="0"/>
              </a:rPr>
              <a:t>blodet bliver mere letflydende og omdirigeres fra de indre organer og huden til hjernen og musklerne.</a:t>
            </a:r>
          </a:p>
          <a:p>
            <a:r>
              <a:rPr lang="da-DK" sz="1600" b="0" i="0" dirty="0">
                <a:effectLst/>
                <a:latin typeface="Noto Sans" panose="020B0502040504020204" pitchFamily="34" charset="0"/>
              </a:rPr>
              <a:t>Vores opmærksomhed øges, og vores hukommelse og indlæringsevne virker bedre, så vi kan håndtere udfordringerne. </a:t>
            </a:r>
          </a:p>
          <a:p>
            <a:r>
              <a:rPr lang="da-DK" sz="1600" b="0" i="0" dirty="0">
                <a:effectLst/>
                <a:latin typeface="Noto Sans" panose="020B0502040504020204" pitchFamily="34" charset="0"/>
              </a:rPr>
              <a:t>Vi skal være fysisk og mentalt på mærkerne, indtil faren er overvundet. Herefter vender kroppen tilbage til normal tilstand. </a:t>
            </a:r>
          </a:p>
          <a:p>
            <a:pPr marL="0" indent="0">
              <a:buNone/>
            </a:pPr>
            <a:endParaRPr lang="da-DK" sz="1600" dirty="0"/>
          </a:p>
        </p:txBody>
      </p:sp>
      <p:pic>
        <p:nvPicPr>
          <p:cNvPr id="5" name="Billede 4" descr="Et billede, der indeholder pattedyr, maleri, kunst, udendørs&#10;&#10;Automatisk genereret beskrivelse">
            <a:extLst>
              <a:ext uri="{FF2B5EF4-FFF2-40B4-BE49-F238E27FC236}">
                <a16:creationId xmlns:a16="http://schemas.microsoft.com/office/drawing/2014/main" id="{67F1F77C-5ED1-22E5-797B-0BF6A9480E88}"/>
              </a:ext>
            </a:extLst>
          </p:cNvPr>
          <p:cNvPicPr>
            <a:picLocks noChangeAspect="1"/>
          </p:cNvPicPr>
          <p:nvPr/>
        </p:nvPicPr>
        <p:blipFill>
          <a:blip r:embed="rId2">
            <a:extLst>
              <a:ext uri="{28A0092B-C50C-407E-A947-70E740481C1C}">
                <a14:useLocalDpi xmlns:a14="http://schemas.microsoft.com/office/drawing/2010/main" val="0"/>
              </a:ext>
            </a:extLst>
          </a:blip>
          <a:srcRect l="10102" r="22147"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5"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99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51900F-0413-0629-9F40-8E8DB2F9AD15}"/>
              </a:ext>
            </a:extLst>
          </p:cNvPr>
          <p:cNvSpPr>
            <a:spLocks noGrp="1"/>
          </p:cNvSpPr>
          <p:nvPr>
            <p:ph type="title"/>
          </p:nvPr>
        </p:nvSpPr>
        <p:spPr>
          <a:xfrm>
            <a:off x="1245072" y="1289765"/>
            <a:ext cx="3651101" cy="4270963"/>
          </a:xfrm>
        </p:spPr>
        <p:txBody>
          <a:bodyPr anchor="ctr">
            <a:normAutofit/>
          </a:bodyPr>
          <a:lstStyle/>
          <a:p>
            <a:pPr algn="ctr"/>
            <a:r>
              <a:rPr lang="da-DK" sz="5600">
                <a:solidFill>
                  <a:srgbClr val="FFFFFF"/>
                </a:solidFill>
              </a:rPr>
              <a:t>Kronisk stress </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8CAB17D7-E372-17B7-F6DC-6C9DB3DAEE37}"/>
              </a:ext>
            </a:extLst>
          </p:cNvPr>
          <p:cNvSpPr>
            <a:spLocks noGrp="1"/>
          </p:cNvSpPr>
          <p:nvPr>
            <p:ph idx="1"/>
          </p:nvPr>
        </p:nvSpPr>
        <p:spPr>
          <a:xfrm>
            <a:off x="6297233" y="518400"/>
            <a:ext cx="4771607" cy="5837949"/>
          </a:xfrm>
        </p:spPr>
        <p:txBody>
          <a:bodyPr anchor="ctr">
            <a:noAutofit/>
          </a:bodyPr>
          <a:lstStyle/>
          <a:p>
            <a:r>
              <a:rPr lang="da-DK" sz="1800" b="0" i="0" dirty="0">
                <a:solidFill>
                  <a:schemeClr val="tx1">
                    <a:alpha val="80000"/>
                  </a:schemeClr>
                </a:solidFill>
                <a:effectLst/>
                <a:latin typeface="Noto Sans" panose="020B0502040504020204" pitchFamily="34" charset="0"/>
              </a:rPr>
              <a:t>Kronisk stress opstår dér, hvor den akutte stress ikke ophører, og hvor kroppen derfor gennem længere tid ikke har mulighed for med jævne mellemrum at vende tilbage til normaltilstanden. </a:t>
            </a:r>
          </a:p>
          <a:p>
            <a:r>
              <a:rPr lang="da-DK" sz="1800" b="0" i="1" dirty="0">
                <a:solidFill>
                  <a:schemeClr val="tx1">
                    <a:alpha val="80000"/>
                  </a:schemeClr>
                </a:solidFill>
                <a:effectLst/>
                <a:latin typeface="Noto Sans" panose="020B0502040504020204" pitchFamily="34" charset="0"/>
              </a:rPr>
              <a:t>En tilstand, hvor man oplever, at man udsættes for krav eller trusler fra omgivelserne, der overstiger ens evne til tilpasning, og hvor man ikke er i stand til at fjerne truslen</a:t>
            </a:r>
            <a:r>
              <a:rPr lang="da-DK" sz="1800" b="0" i="0" dirty="0">
                <a:solidFill>
                  <a:schemeClr val="tx1">
                    <a:alpha val="80000"/>
                  </a:schemeClr>
                </a:solidFill>
                <a:effectLst/>
                <a:latin typeface="Noto Sans" panose="020B0502040504020204" pitchFamily="34" charset="0"/>
              </a:rPr>
              <a:t>. </a:t>
            </a:r>
          </a:p>
          <a:p>
            <a:r>
              <a:rPr lang="da-DK" sz="1800" b="0" i="0" dirty="0">
                <a:solidFill>
                  <a:schemeClr val="tx1">
                    <a:alpha val="80000"/>
                  </a:schemeClr>
                </a:solidFill>
                <a:effectLst/>
                <a:latin typeface="Noto Sans" panose="020B0502040504020204" pitchFamily="34" charset="0"/>
              </a:rPr>
              <a:t>Det er ofte i en sådan fastlåst situation, hvor man oplever, man ikke har mulighed for at handle, at den akutte stress kan blive til en kronisk stress </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2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E128F484-1381-C7A2-504C-671882E077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0201" y="643466"/>
            <a:ext cx="7631598" cy="5571067"/>
          </a:xfrm>
          <a:prstGeom prst="rect">
            <a:avLst/>
          </a:prstGeom>
        </p:spPr>
      </p:pic>
    </p:spTree>
    <p:extLst>
      <p:ext uri="{BB962C8B-B14F-4D97-AF65-F5344CB8AC3E}">
        <p14:creationId xmlns:p14="http://schemas.microsoft.com/office/powerpoint/2010/main" val="3278275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E0C9231-5136-8B56-8A1C-C5C21B213C8A}"/>
              </a:ext>
            </a:extLst>
          </p:cNvPr>
          <p:cNvSpPr>
            <a:spLocks noGrp="1"/>
          </p:cNvSpPr>
          <p:nvPr>
            <p:ph type="title"/>
          </p:nvPr>
        </p:nvSpPr>
        <p:spPr>
          <a:xfrm>
            <a:off x="640080" y="325369"/>
            <a:ext cx="4368602" cy="1956841"/>
          </a:xfrm>
        </p:spPr>
        <p:txBody>
          <a:bodyPr anchor="b">
            <a:normAutofit/>
          </a:bodyPr>
          <a:lstStyle/>
          <a:p>
            <a:r>
              <a:rPr lang="da-DK" sz="4600" dirty="0"/>
              <a:t>Opmærksomhed </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4F1C7B1-8FB4-2DC9-AB81-65D77F31F564}"/>
              </a:ext>
            </a:extLst>
          </p:cNvPr>
          <p:cNvSpPr>
            <a:spLocks noGrp="1"/>
          </p:cNvSpPr>
          <p:nvPr>
            <p:ph idx="1"/>
          </p:nvPr>
        </p:nvSpPr>
        <p:spPr>
          <a:xfrm>
            <a:off x="640080" y="2872899"/>
            <a:ext cx="4243589" cy="3320668"/>
          </a:xfrm>
        </p:spPr>
        <p:txBody>
          <a:bodyPr>
            <a:normAutofit/>
          </a:bodyPr>
          <a:lstStyle/>
          <a:p>
            <a:pPr marL="0" indent="0">
              <a:buNone/>
            </a:pPr>
            <a:endParaRPr lang="da-DK" sz="1900" dirty="0"/>
          </a:p>
          <a:p>
            <a:pPr marL="0" indent="0">
              <a:buNone/>
            </a:pPr>
            <a:endParaRPr lang="da-DK" sz="1900" dirty="0"/>
          </a:p>
          <a:p>
            <a:pPr marL="0" indent="0">
              <a:buNone/>
            </a:pPr>
            <a:r>
              <a:rPr lang="da-DK" sz="1900" b="1" dirty="0"/>
              <a:t>Selektiv opmærksomhed: </a:t>
            </a:r>
          </a:p>
          <a:p>
            <a:pPr marL="0" indent="0">
              <a:buNone/>
            </a:pPr>
            <a:r>
              <a:rPr lang="da-DK" sz="1900" dirty="0"/>
              <a:t>vi modtager et hav af indtryk hele tiden, men ‘selektiv opmærksomhed’  refererer til at flytte sin opmærksomhed bevidst  </a:t>
            </a:r>
          </a:p>
        </p:txBody>
      </p:sp>
      <p:pic>
        <p:nvPicPr>
          <p:cNvPr id="5" name="Billede 4" descr="Et billede, der indeholder silhuet, kunst&#10;&#10;Automatisk genereret beskrivelse">
            <a:extLst>
              <a:ext uri="{FF2B5EF4-FFF2-40B4-BE49-F238E27FC236}">
                <a16:creationId xmlns:a16="http://schemas.microsoft.com/office/drawing/2014/main" id="{3735EF39-BEDF-B9E5-174C-45EA56C1098B}"/>
              </a:ext>
            </a:extLst>
          </p:cNvPr>
          <p:cNvPicPr>
            <a:picLocks noChangeAspect="1"/>
          </p:cNvPicPr>
          <p:nvPr/>
        </p:nvPicPr>
        <p:blipFill>
          <a:blip r:embed="rId2">
            <a:extLst>
              <a:ext uri="{28A0092B-C50C-407E-A947-70E740481C1C}">
                <a14:useLocalDpi xmlns:a14="http://schemas.microsoft.com/office/drawing/2010/main" val="0"/>
              </a:ext>
            </a:extLst>
          </a:blip>
          <a:srcRect l="866" r="926"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44960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Ansigt, person, indendørs, tøj&#10;&#10;Automatisk genereret beskrivelse">
            <a:extLst>
              <a:ext uri="{FF2B5EF4-FFF2-40B4-BE49-F238E27FC236}">
                <a16:creationId xmlns:a16="http://schemas.microsoft.com/office/drawing/2014/main" id="{CB27855F-23E2-8120-10F0-41E1134C2FB2}"/>
              </a:ext>
            </a:extLst>
          </p:cNvPr>
          <p:cNvPicPr>
            <a:picLocks noChangeAspect="1"/>
          </p:cNvPicPr>
          <p:nvPr/>
        </p:nvPicPr>
        <p:blipFill>
          <a:blip r:embed="rId3">
            <a:extLst>
              <a:ext uri="{28A0092B-C50C-407E-A947-70E740481C1C}">
                <a14:useLocalDpi xmlns:a14="http://schemas.microsoft.com/office/drawing/2010/main" val="0"/>
              </a:ext>
            </a:extLst>
          </a:blip>
          <a:srcRect l="1705" r="6296"/>
          <a:stretch/>
        </p:blipFill>
        <p:spPr>
          <a:xfrm>
            <a:off x="3632886" y="10"/>
            <a:ext cx="8559116"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BF589D9-E6D5-2D9B-1536-A88C9CF9873F}"/>
              </a:ext>
            </a:extLst>
          </p:cNvPr>
          <p:cNvSpPr>
            <a:spLocks noGrp="1"/>
          </p:cNvSpPr>
          <p:nvPr>
            <p:ph type="title"/>
          </p:nvPr>
        </p:nvSpPr>
        <p:spPr>
          <a:xfrm>
            <a:off x="371094" y="1161288"/>
            <a:ext cx="3438144" cy="1125728"/>
          </a:xfrm>
        </p:spPr>
        <p:txBody>
          <a:bodyPr anchor="b">
            <a:normAutofit/>
          </a:bodyPr>
          <a:lstStyle/>
          <a:p>
            <a:r>
              <a:rPr lang="da-DK" sz="2800" dirty="0"/>
              <a:t>Ufrivillig og frivillig opmærksomhed </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092EEB6A-B8EA-C6DB-A6CD-3875B4865A20}"/>
              </a:ext>
            </a:extLst>
          </p:cNvPr>
          <p:cNvSpPr>
            <a:spLocks noGrp="1"/>
          </p:cNvSpPr>
          <p:nvPr>
            <p:ph idx="1"/>
          </p:nvPr>
        </p:nvSpPr>
        <p:spPr>
          <a:xfrm>
            <a:off x="371094" y="2718054"/>
            <a:ext cx="3438906" cy="3207258"/>
          </a:xfrm>
        </p:spPr>
        <p:txBody>
          <a:bodyPr anchor="t">
            <a:normAutofit fontScale="92500"/>
          </a:bodyPr>
          <a:lstStyle/>
          <a:p>
            <a:pPr marL="0" indent="0">
              <a:buNone/>
            </a:pPr>
            <a:r>
              <a:rPr lang="da-DK" sz="1100" i="1" dirty="0"/>
              <a:t>Hvad styrer vores opmærksomhed?</a:t>
            </a:r>
          </a:p>
          <a:p>
            <a:pPr marL="0" indent="0">
              <a:buNone/>
            </a:pPr>
            <a:endParaRPr lang="da-DK" sz="1100" dirty="0"/>
          </a:p>
          <a:p>
            <a:pPr marL="0" indent="0">
              <a:buNone/>
            </a:pPr>
            <a:r>
              <a:rPr lang="da-DK" sz="1100" dirty="0"/>
              <a:t>Ydre faktorer:</a:t>
            </a:r>
          </a:p>
          <a:p>
            <a:pPr marL="0" indent="0">
              <a:buNone/>
            </a:pPr>
            <a:r>
              <a:rPr lang="da-DK" sz="1100" dirty="0"/>
              <a:t>Forandringer</a:t>
            </a:r>
          </a:p>
          <a:p>
            <a:pPr marL="0" indent="0">
              <a:buNone/>
            </a:pPr>
            <a:r>
              <a:rPr lang="da-DK" sz="1100" dirty="0"/>
              <a:t>Ting der afviger fra omgivelserne</a:t>
            </a:r>
          </a:p>
          <a:p>
            <a:pPr marL="0" indent="0">
              <a:buNone/>
            </a:pPr>
            <a:r>
              <a:rPr lang="da-DK" sz="1100" dirty="0"/>
              <a:t>Noget pludseligt </a:t>
            </a:r>
          </a:p>
          <a:p>
            <a:pPr marL="0" indent="0">
              <a:buNone/>
            </a:pPr>
            <a:r>
              <a:rPr lang="da-DK" sz="1100" dirty="0"/>
              <a:t>Eks: Reklamer </a:t>
            </a:r>
          </a:p>
          <a:p>
            <a:pPr marL="0" indent="0">
              <a:buNone/>
            </a:pPr>
            <a:endParaRPr lang="da-DK" sz="1100" dirty="0"/>
          </a:p>
          <a:p>
            <a:pPr marL="0" indent="0">
              <a:buNone/>
            </a:pPr>
            <a:r>
              <a:rPr lang="da-DK" sz="1100" dirty="0"/>
              <a:t>Indre faktorer:</a:t>
            </a:r>
          </a:p>
          <a:p>
            <a:pPr marL="0" indent="0">
              <a:buNone/>
            </a:pPr>
            <a:r>
              <a:rPr lang="da-DK" sz="1100" dirty="0"/>
              <a:t>Vores øjeblikkelige behov kan overdøve </a:t>
            </a:r>
            <a:r>
              <a:rPr lang="da-DK" sz="1100" dirty="0" err="1"/>
              <a:t>f.eks</a:t>
            </a:r>
            <a:r>
              <a:rPr lang="da-DK" sz="1100" dirty="0"/>
              <a:t> en ydre høj lyd </a:t>
            </a:r>
          </a:p>
          <a:p>
            <a:pPr marL="0" indent="0">
              <a:buNone/>
            </a:pPr>
            <a:r>
              <a:rPr lang="da-DK" sz="1100" dirty="0"/>
              <a:t>f.eks. Sult </a:t>
            </a:r>
          </a:p>
          <a:p>
            <a:pPr marL="0" indent="0">
              <a:buNone/>
            </a:pPr>
            <a:r>
              <a:rPr lang="da-DK" sz="1100" dirty="0"/>
              <a:t>Kun at høre de negative ting </a:t>
            </a:r>
          </a:p>
        </p:txBody>
      </p:sp>
    </p:spTree>
    <p:extLst>
      <p:ext uri="{BB962C8B-B14F-4D97-AF65-F5344CB8AC3E}">
        <p14:creationId xmlns:p14="http://schemas.microsoft.com/office/powerpoint/2010/main" val="246441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E9EA95B6-474F-45AC-818B-C16DDA5A4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84BD8C85-3E1B-430D-B450-1C103B9EF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1" y="1751605"/>
            <a:ext cx="2705100" cy="33547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EFFD529-0B76-D64C-14FA-E8BCD00D7462}"/>
              </a:ext>
            </a:extLst>
          </p:cNvPr>
          <p:cNvSpPr>
            <a:spLocks noGrp="1"/>
          </p:cNvSpPr>
          <p:nvPr>
            <p:ph type="title"/>
          </p:nvPr>
        </p:nvSpPr>
        <p:spPr>
          <a:xfrm>
            <a:off x="1713206" y="2097290"/>
            <a:ext cx="2032863" cy="2663420"/>
          </a:xfrm>
        </p:spPr>
        <p:txBody>
          <a:bodyPr>
            <a:normAutofit/>
          </a:bodyPr>
          <a:lstStyle/>
          <a:p>
            <a:pPr algn="ctr"/>
            <a:r>
              <a:rPr lang="da-DK" sz="2200">
                <a:solidFill>
                  <a:srgbClr val="595959"/>
                </a:solidFill>
              </a:rPr>
              <a:t>Automatiserede og kontrollerede processer </a:t>
            </a:r>
          </a:p>
        </p:txBody>
      </p:sp>
      <p:sp>
        <p:nvSpPr>
          <p:cNvPr id="12" name="Rectangle 11">
            <a:extLst>
              <a:ext uri="{FF2B5EF4-FFF2-40B4-BE49-F238E27FC236}">
                <a16:creationId xmlns:a16="http://schemas.microsoft.com/office/drawing/2014/main" id="{CFE22830-D1DB-4DDE-9CC9-1F1A16F5C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8300" y="0"/>
            <a:ext cx="67437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231DFBE8-18B6-8331-23B6-8BDA750BBDB0}"/>
              </a:ext>
            </a:extLst>
          </p:cNvPr>
          <p:cNvSpPr>
            <a:spLocks noGrp="1"/>
          </p:cNvSpPr>
          <p:nvPr>
            <p:ph idx="1"/>
          </p:nvPr>
        </p:nvSpPr>
        <p:spPr>
          <a:xfrm>
            <a:off x="6302610" y="839224"/>
            <a:ext cx="5019994" cy="5179553"/>
          </a:xfrm>
        </p:spPr>
        <p:txBody>
          <a:bodyPr anchor="ctr">
            <a:normAutofit/>
          </a:bodyPr>
          <a:lstStyle/>
          <a:p>
            <a:pPr marL="0" indent="0">
              <a:buNone/>
            </a:pPr>
            <a:r>
              <a:rPr lang="da-DK" sz="2000" dirty="0">
                <a:solidFill>
                  <a:srgbClr val="595959"/>
                </a:solidFill>
                <a:latin typeface="Noto Sans" panose="020B0502040504020204" pitchFamily="34" charset="0"/>
              </a:rPr>
              <a:t>M</a:t>
            </a:r>
            <a:r>
              <a:rPr lang="da-DK" sz="2000" b="0" i="0" dirty="0">
                <a:solidFill>
                  <a:srgbClr val="595959"/>
                </a:solidFill>
                <a:effectLst/>
                <a:latin typeface="Noto Sans" panose="020B0502040504020204" pitchFamily="34" charset="0"/>
              </a:rPr>
              <a:t>enneskets </a:t>
            </a:r>
            <a:r>
              <a:rPr lang="da-DK" sz="2000" b="0" i="0" u="sng" dirty="0">
                <a:solidFill>
                  <a:srgbClr val="595959"/>
                </a:solidFill>
                <a:effectLst/>
                <a:latin typeface="Noto Sans" panose="020B0502040504020204" pitchFamily="34" charset="0"/>
              </a:rPr>
              <a:t>kognitive</a:t>
            </a:r>
            <a:r>
              <a:rPr lang="da-DK" sz="2000" b="0" i="0" dirty="0">
                <a:solidFill>
                  <a:srgbClr val="595959"/>
                </a:solidFill>
                <a:effectLst/>
                <a:latin typeface="Noto Sans" panose="020B0502040504020204" pitchFamily="34" charset="0"/>
              </a:rPr>
              <a:t> processer kan forstås som informationsprocesser. </a:t>
            </a:r>
          </a:p>
          <a:p>
            <a:pPr marL="0" indent="0">
              <a:buNone/>
            </a:pPr>
            <a:endParaRPr lang="da-DK" sz="2000" dirty="0">
              <a:solidFill>
                <a:srgbClr val="595959"/>
              </a:solidFill>
              <a:latin typeface="Noto Sans" panose="020B0502040504020204" pitchFamily="34" charset="0"/>
            </a:endParaRPr>
          </a:p>
          <a:p>
            <a:pPr marL="0" indent="0">
              <a:buNone/>
            </a:pPr>
            <a:r>
              <a:rPr lang="da-DK" sz="2000" dirty="0">
                <a:solidFill>
                  <a:srgbClr val="595959"/>
                </a:solidFill>
                <a:latin typeface="Noto Sans" panose="020B0502040504020204" pitchFamily="34" charset="0"/>
              </a:rPr>
              <a:t>- Vi skelner </a:t>
            </a:r>
            <a:r>
              <a:rPr lang="da-DK" sz="2000" b="0" i="0" dirty="0">
                <a:solidFill>
                  <a:srgbClr val="595959"/>
                </a:solidFill>
                <a:effectLst/>
                <a:latin typeface="Noto Sans" panose="020B0502040504020204" pitchFamily="34" charset="0"/>
              </a:rPr>
              <a:t>mellem </a:t>
            </a:r>
            <a:r>
              <a:rPr lang="da-DK" sz="2000" b="0" i="1" dirty="0">
                <a:solidFill>
                  <a:srgbClr val="595959"/>
                </a:solidFill>
                <a:effectLst/>
                <a:latin typeface="Noto Sans" panose="020B0502040504020204" pitchFamily="34" charset="0"/>
              </a:rPr>
              <a:t>automatiserede processer</a:t>
            </a:r>
            <a:r>
              <a:rPr lang="da-DK" sz="2000" b="0" i="0" dirty="0">
                <a:solidFill>
                  <a:srgbClr val="595959"/>
                </a:solidFill>
                <a:effectLst/>
                <a:latin typeface="Noto Sans" panose="020B0502040504020204" pitchFamily="34" charset="0"/>
              </a:rPr>
              <a:t>, vi ikke er særlig bevidste om f.eks. At børste tænder </a:t>
            </a:r>
          </a:p>
          <a:p>
            <a:pPr marL="0" indent="0">
              <a:buNone/>
            </a:pPr>
            <a:r>
              <a:rPr lang="da-DK" sz="2000" b="0" i="0" dirty="0">
                <a:solidFill>
                  <a:srgbClr val="595959"/>
                </a:solidFill>
                <a:effectLst/>
                <a:latin typeface="Noto Sans" panose="020B0502040504020204" pitchFamily="34" charset="0"/>
              </a:rPr>
              <a:t>- </a:t>
            </a:r>
            <a:r>
              <a:rPr lang="da-DK" sz="2000" b="0" i="1" dirty="0">
                <a:solidFill>
                  <a:srgbClr val="595959"/>
                </a:solidFill>
                <a:effectLst/>
                <a:latin typeface="Noto Sans" panose="020B0502040504020204" pitchFamily="34" charset="0"/>
              </a:rPr>
              <a:t>Kontrollerede processer</a:t>
            </a:r>
            <a:r>
              <a:rPr lang="da-DK" sz="2000" b="0" i="0" dirty="0">
                <a:solidFill>
                  <a:srgbClr val="595959"/>
                </a:solidFill>
                <a:effectLst/>
                <a:latin typeface="Noto Sans" panose="020B0502040504020204" pitchFamily="34" charset="0"/>
              </a:rPr>
              <a:t>, vi er meget bevidste om, og som kræver al vores frivillige og bevidst fokuserede opmærksomhed f.eks. At lære at cykle </a:t>
            </a:r>
            <a:endParaRPr lang="da-DK" sz="2000" dirty="0">
              <a:solidFill>
                <a:srgbClr val="595959"/>
              </a:solidFill>
            </a:endParaRPr>
          </a:p>
        </p:txBody>
      </p:sp>
    </p:spTree>
    <p:extLst>
      <p:ext uri="{BB962C8B-B14F-4D97-AF65-F5344CB8AC3E}">
        <p14:creationId xmlns:p14="http://schemas.microsoft.com/office/powerpoint/2010/main" val="543674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06136-A547-A5F8-32D6-535302C17DAE}"/>
              </a:ext>
            </a:extLst>
          </p:cNvPr>
          <p:cNvSpPr>
            <a:spLocks noGrp="1"/>
          </p:cNvSpPr>
          <p:nvPr>
            <p:ph type="title"/>
          </p:nvPr>
        </p:nvSpPr>
        <p:spPr>
          <a:xfrm>
            <a:off x="1171074" y="1396686"/>
            <a:ext cx="3240506" cy="4064628"/>
          </a:xfrm>
        </p:spPr>
        <p:txBody>
          <a:bodyPr>
            <a:normAutofit/>
          </a:bodyPr>
          <a:lstStyle/>
          <a:p>
            <a:r>
              <a:rPr lang="da-DK" sz="3400">
                <a:solidFill>
                  <a:srgbClr val="FFFFFF"/>
                </a:solidFill>
              </a:rPr>
              <a:t>Delt opmærksomhed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1D8C8D3B-2A94-4154-2C34-47D0D0469741}"/>
              </a:ext>
            </a:extLst>
          </p:cNvPr>
          <p:cNvSpPr>
            <a:spLocks noGrp="1"/>
          </p:cNvSpPr>
          <p:nvPr>
            <p:ph idx="1"/>
          </p:nvPr>
        </p:nvSpPr>
        <p:spPr>
          <a:xfrm>
            <a:off x="5370153" y="1526033"/>
            <a:ext cx="5536397" cy="3935281"/>
          </a:xfrm>
        </p:spPr>
        <p:txBody>
          <a:bodyPr>
            <a:normAutofit/>
          </a:bodyPr>
          <a:lstStyle/>
          <a:p>
            <a:pPr marL="0" indent="0">
              <a:buNone/>
            </a:pPr>
            <a:r>
              <a:rPr lang="da-DK" sz="2000" b="0" i="0" dirty="0">
                <a:effectLst/>
                <a:latin typeface="Noto Sans" panose="020B0502040504020204" pitchFamily="34" charset="0"/>
              </a:rPr>
              <a:t>Det er ikke svært at gøre to (eller flere) ting samtidig, hvis de ting, vi gør, vel at mærke består af simple og automatiserede processer, eller hvis vi kun behøver at være bevidst fokuseret på den ene af tingene. </a:t>
            </a:r>
          </a:p>
          <a:p>
            <a:pPr marL="0" indent="0">
              <a:buNone/>
            </a:pPr>
            <a:endParaRPr lang="da-DK" sz="2000" dirty="0">
              <a:latin typeface="Noto Sans" panose="020B0502040504020204" pitchFamily="34" charset="0"/>
            </a:endParaRPr>
          </a:p>
          <a:p>
            <a:pPr marL="0" indent="0">
              <a:buNone/>
            </a:pPr>
            <a:r>
              <a:rPr lang="da-DK" sz="2000" b="0" i="0" dirty="0">
                <a:effectLst/>
                <a:latin typeface="Noto Sans" panose="020B0502040504020204" pitchFamily="34" charset="0"/>
              </a:rPr>
              <a:t>Når det drejer sig om to (eller flere) ting, der begge kræver koncentration eller involverer de samme områder i hjernen, er vi lige præcis indrettet på det modsatte, nemlig at være selektivt opmærksomme på en af delene.</a:t>
            </a:r>
          </a:p>
        </p:txBody>
      </p:sp>
    </p:spTree>
    <p:extLst>
      <p:ext uri="{BB962C8B-B14F-4D97-AF65-F5344CB8AC3E}">
        <p14:creationId xmlns:p14="http://schemas.microsoft.com/office/powerpoint/2010/main" val="179585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C13C52-97DF-2CAC-68AC-DC981FE09286}"/>
              </a:ext>
            </a:extLst>
          </p:cNvPr>
          <p:cNvSpPr>
            <a:spLocks noGrp="1"/>
          </p:cNvSpPr>
          <p:nvPr>
            <p:ph type="title"/>
          </p:nvPr>
        </p:nvSpPr>
        <p:spPr>
          <a:xfrm>
            <a:off x="1171074" y="1396686"/>
            <a:ext cx="3240506" cy="4064628"/>
          </a:xfrm>
        </p:spPr>
        <p:txBody>
          <a:bodyPr>
            <a:normAutofit/>
          </a:bodyPr>
          <a:lstStyle/>
          <a:p>
            <a:r>
              <a:rPr lang="da-DK" sz="4100">
                <a:solidFill>
                  <a:srgbClr val="FFFFFF"/>
                </a:solidFill>
              </a:rPr>
              <a:t>Uopmærksom blindhed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CA76E85A-335E-3DAF-36D1-15311F139FE4}"/>
              </a:ext>
            </a:extLst>
          </p:cNvPr>
          <p:cNvSpPr>
            <a:spLocks noGrp="1"/>
          </p:cNvSpPr>
          <p:nvPr>
            <p:ph idx="1"/>
          </p:nvPr>
        </p:nvSpPr>
        <p:spPr>
          <a:xfrm>
            <a:off x="5370153" y="1526033"/>
            <a:ext cx="5536397" cy="3935281"/>
          </a:xfrm>
        </p:spPr>
        <p:txBody>
          <a:bodyPr>
            <a:normAutofit/>
          </a:bodyPr>
          <a:lstStyle/>
          <a:p>
            <a:r>
              <a:rPr lang="da-DK" sz="1300" b="0" i="0" dirty="0">
                <a:effectLst/>
                <a:latin typeface="Noto Sans" panose="020B0502040504020204" pitchFamily="34" charset="0"/>
              </a:rPr>
              <a:t>At vi er indrettet til at være selektivt opmærksomme på nogle stimuli og dermed gøre andre til baggrund, kan resultere i det, psykologerne Irvin Rock og Arien Mack har kaldt </a:t>
            </a:r>
            <a:r>
              <a:rPr lang="da-DK" sz="1300" b="0" i="1" dirty="0">
                <a:effectLst/>
                <a:latin typeface="Noto Sans" panose="020B0502040504020204" pitchFamily="34" charset="0"/>
              </a:rPr>
              <a:t>uopmærksom blindhed</a:t>
            </a:r>
            <a:r>
              <a:rPr lang="da-DK" sz="1300" b="0" i="0" dirty="0">
                <a:effectLst/>
                <a:latin typeface="Noto Sans" panose="020B0502040504020204" pitchFamily="34" charset="0"/>
              </a:rPr>
              <a:t>. </a:t>
            </a:r>
          </a:p>
          <a:p>
            <a:endParaRPr lang="da-DK" sz="1300" b="0" i="0" dirty="0">
              <a:effectLst/>
              <a:latin typeface="Noto Sans" panose="020B0502040504020204" pitchFamily="34" charset="0"/>
            </a:endParaRPr>
          </a:p>
          <a:p>
            <a:r>
              <a:rPr lang="da-DK" sz="1300" b="0" i="0" dirty="0">
                <a:effectLst/>
                <a:latin typeface="Noto Sans" panose="020B0502040504020204" pitchFamily="34" charset="0"/>
              </a:rPr>
              <a:t>Vi kan i visse tilfælde være så optaget af bestemte ting i en situation, at vi ikke lægger mærke til andre ting i situationen, selvom de endda er meget iøjnefaldende, og selvom vi uden videre kan registrere dem, hvis vi bliver gjort opmærksomme på dem.</a:t>
            </a:r>
          </a:p>
          <a:p>
            <a:endParaRPr lang="da-DK" sz="1300" b="0" i="0" dirty="0">
              <a:effectLst/>
              <a:latin typeface="Noto Sans" panose="020B0502040504020204" pitchFamily="34" charset="0"/>
            </a:endParaRPr>
          </a:p>
          <a:p>
            <a:r>
              <a:rPr lang="da-DK" sz="1300" b="0" i="0" dirty="0">
                <a:effectLst/>
                <a:latin typeface="Noto Sans" panose="020B0502040504020204" pitchFamily="34" charset="0"/>
              </a:rPr>
              <a:t>Observationsundersøgelse af psykologerne Simon og </a:t>
            </a:r>
            <a:r>
              <a:rPr lang="da-DK" sz="1300" b="0" i="0" dirty="0" err="1">
                <a:effectLst/>
                <a:latin typeface="Noto Sans" panose="020B0502040504020204" pitchFamily="34" charset="0"/>
              </a:rPr>
              <a:t>Chabris</a:t>
            </a:r>
            <a:r>
              <a:rPr lang="da-DK" sz="1300" b="0" i="0" dirty="0">
                <a:effectLst/>
                <a:latin typeface="Noto Sans" panose="020B0502040504020204" pitchFamily="34" charset="0"/>
              </a:rPr>
              <a:t> fra sidst i 1990'erne, der demonstrerer fænomenet</a:t>
            </a:r>
          </a:p>
          <a:p>
            <a:pPr marL="0" indent="0">
              <a:buNone/>
            </a:pPr>
            <a:endParaRPr lang="da-DK" sz="1300" dirty="0"/>
          </a:p>
          <a:p>
            <a:pPr marL="0" indent="0">
              <a:buNone/>
            </a:pPr>
            <a:r>
              <a:rPr lang="da-DK" sz="1300" dirty="0">
                <a:hlinkClick r:id="rId2"/>
              </a:rPr>
              <a:t>The </a:t>
            </a:r>
            <a:r>
              <a:rPr lang="da-DK" sz="1300" dirty="0" err="1">
                <a:hlinkClick r:id="rId2"/>
              </a:rPr>
              <a:t>Monkey</a:t>
            </a:r>
            <a:r>
              <a:rPr lang="da-DK" sz="1300" dirty="0">
                <a:hlinkClick r:id="rId2"/>
              </a:rPr>
              <a:t> Business Illusion</a:t>
            </a:r>
            <a:r>
              <a:rPr lang="da-DK" sz="1300" dirty="0"/>
              <a:t> </a:t>
            </a:r>
          </a:p>
        </p:txBody>
      </p:sp>
    </p:spTree>
    <p:extLst>
      <p:ext uri="{BB962C8B-B14F-4D97-AF65-F5344CB8AC3E}">
        <p14:creationId xmlns:p14="http://schemas.microsoft.com/office/powerpoint/2010/main" val="90500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TotalTime>
  <Words>1037</Words>
  <Application>Microsoft Office PowerPoint</Application>
  <PresentationFormat>Widescreen</PresentationFormat>
  <Paragraphs>120</Paragraphs>
  <Slides>21</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21</vt:i4>
      </vt:variant>
    </vt:vector>
  </HeadingPairs>
  <TitlesOfParts>
    <vt:vector size="27" baseType="lpstr">
      <vt:lpstr>Aptos</vt:lpstr>
      <vt:lpstr>Aptos Display</vt:lpstr>
      <vt:lpstr>Arial</vt:lpstr>
      <vt:lpstr>Calibri</vt:lpstr>
      <vt:lpstr>Noto Sans</vt:lpstr>
      <vt:lpstr>Office-tema</vt:lpstr>
      <vt:lpstr>Motivation</vt:lpstr>
      <vt:lpstr>Trondman: Elevtyper</vt:lpstr>
      <vt:lpstr>Lærings-, videns- og undervisningsformer</vt:lpstr>
      <vt:lpstr>Lærings-, videns- og undervisningsformer</vt:lpstr>
      <vt:lpstr>Lærings-, videns- og undervisningsformer</vt:lpstr>
      <vt:lpstr>Motivation</vt:lpstr>
      <vt:lpstr>Flow-teorien Mihaly Csikszentmihalyi   (udtales chick-sent-me-high-ee) </vt:lpstr>
      <vt:lpstr>At være herre over sine handlinger</vt:lpstr>
      <vt:lpstr>En oplevelse af kontrol </vt:lpstr>
      <vt:lpstr>Det positive modstykke til stress</vt:lpstr>
      <vt:lpstr>Stopklodser for oplevelsen af flow</vt:lpstr>
      <vt:lpstr>PowerPoint-præsentation</vt:lpstr>
      <vt:lpstr>Flow-teorien</vt:lpstr>
      <vt:lpstr>Akut stress – kamp- og flugtreaktion</vt:lpstr>
      <vt:lpstr>Kronisk stress </vt:lpstr>
      <vt:lpstr>PowerPoint-præsentation</vt:lpstr>
      <vt:lpstr>Opmærksomhed </vt:lpstr>
      <vt:lpstr>Ufrivillig og frivillig opmærksomhed </vt:lpstr>
      <vt:lpstr>Automatiserede og kontrollerede processer </vt:lpstr>
      <vt:lpstr>Delt opmærksomhed </vt:lpstr>
      <vt:lpstr>Uopmærksom blindhed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Ludvigsen Al-Mashhadi (lla - Lektor - D64 - HOGYM)</dc:creator>
  <cp:lastModifiedBy>Lisa Ludvigsen Al-Mashhadi (lla - Lektor - D64 - HOGYM)</cp:lastModifiedBy>
  <cp:revision>1</cp:revision>
  <dcterms:created xsi:type="dcterms:W3CDTF">2024-12-17T10:33:49Z</dcterms:created>
  <dcterms:modified xsi:type="dcterms:W3CDTF">2024-12-17T12:02:33Z</dcterms:modified>
</cp:coreProperties>
</file>