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66" r:id="rId4"/>
    <p:sldId id="268" r:id="rId5"/>
    <p:sldId id="271" r:id="rId6"/>
    <p:sldId id="257" r:id="rId7"/>
    <p:sldId id="267" r:id="rId8"/>
    <p:sldId id="258" r:id="rId9"/>
    <p:sldId id="264" r:id="rId10"/>
    <p:sldId id="259" r:id="rId11"/>
    <p:sldId id="262" r:id="rId12"/>
    <p:sldId id="263" r:id="rId13"/>
    <p:sldId id="260" r:id="rId14"/>
    <p:sldId id="261" r:id="rId15"/>
    <p:sldId id="270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ABED1C-93BF-A144-BA48-E762DD3EBDFE}" v="414" dt="2024-10-03T07:50:55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7"/>
  </p:normalViewPr>
  <p:slideViewPr>
    <p:cSldViewPr snapToGrid="0">
      <p:cViewPr varScale="1">
        <p:scale>
          <a:sx n="101" d="100"/>
          <a:sy n="101" d="100"/>
        </p:scale>
        <p:origin x="10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Nyvang Kristensen" userId="3994bb8c-92a1-4d4f-852a-f52b84e01100" providerId="ADAL" clId="{B7ABED1C-93BF-A144-BA48-E762DD3EBDFE}"/>
    <pc:docChg chg="undo custSel addSld delSld modSld">
      <pc:chgData name="Sarah Nyvang Kristensen" userId="3994bb8c-92a1-4d4f-852a-f52b84e01100" providerId="ADAL" clId="{B7ABED1C-93BF-A144-BA48-E762DD3EBDFE}" dt="2024-10-03T07:51:28.496" v="1705" actId="20577"/>
      <pc:docMkLst>
        <pc:docMk/>
      </pc:docMkLst>
      <pc:sldChg chg="modSp mod modAnim">
        <pc:chgData name="Sarah Nyvang Kristensen" userId="3994bb8c-92a1-4d4f-852a-f52b84e01100" providerId="ADAL" clId="{B7ABED1C-93BF-A144-BA48-E762DD3EBDFE}" dt="2024-10-03T07:03:39.088" v="389" actId="20577"/>
        <pc:sldMkLst>
          <pc:docMk/>
          <pc:sldMk cId="1246031407" sldId="257"/>
        </pc:sldMkLst>
        <pc:graphicFrameChg chg="modGraphic">
          <ac:chgData name="Sarah Nyvang Kristensen" userId="3994bb8c-92a1-4d4f-852a-f52b84e01100" providerId="ADAL" clId="{B7ABED1C-93BF-A144-BA48-E762DD3EBDFE}" dt="2024-10-03T07:03:39.088" v="389" actId="20577"/>
          <ac:graphicFrameMkLst>
            <pc:docMk/>
            <pc:sldMk cId="1246031407" sldId="257"/>
            <ac:graphicFrameMk id="5" creationId="{B1EA1664-946B-D25E-6AD7-B856A62B4365}"/>
          </ac:graphicFrameMkLst>
        </pc:graphicFrameChg>
      </pc:sldChg>
      <pc:sldChg chg="modSp mod modAnim">
        <pc:chgData name="Sarah Nyvang Kristensen" userId="3994bb8c-92a1-4d4f-852a-f52b84e01100" providerId="ADAL" clId="{B7ABED1C-93BF-A144-BA48-E762DD3EBDFE}" dt="2024-10-03T07:47:49.554" v="1692" actId="20577"/>
        <pc:sldMkLst>
          <pc:docMk/>
          <pc:sldMk cId="3596225548" sldId="258"/>
        </pc:sldMkLst>
        <pc:spChg chg="mod">
          <ac:chgData name="Sarah Nyvang Kristensen" userId="3994bb8c-92a1-4d4f-852a-f52b84e01100" providerId="ADAL" clId="{B7ABED1C-93BF-A144-BA48-E762DD3EBDFE}" dt="2024-10-03T07:47:49.554" v="1692" actId="20577"/>
          <ac:spMkLst>
            <pc:docMk/>
            <pc:sldMk cId="3596225548" sldId="258"/>
            <ac:spMk id="2" creationId="{E9D76DA8-59B9-0424-91F1-C0BA9DD49DD3}"/>
          </ac:spMkLst>
        </pc:spChg>
        <pc:spChg chg="mod">
          <ac:chgData name="Sarah Nyvang Kristensen" userId="3994bb8c-92a1-4d4f-852a-f52b84e01100" providerId="ADAL" clId="{B7ABED1C-93BF-A144-BA48-E762DD3EBDFE}" dt="2024-10-03T07:47:13.577" v="1666" actId="114"/>
          <ac:spMkLst>
            <pc:docMk/>
            <pc:sldMk cId="3596225548" sldId="258"/>
            <ac:spMk id="3" creationId="{30D6B4D4-8B1E-BF3F-8B2F-69B898D521D7}"/>
          </ac:spMkLst>
        </pc:spChg>
      </pc:sldChg>
      <pc:sldChg chg="addSp modSp mod modNotesTx">
        <pc:chgData name="Sarah Nyvang Kristensen" userId="3994bb8c-92a1-4d4f-852a-f52b84e01100" providerId="ADAL" clId="{B7ABED1C-93BF-A144-BA48-E762DD3EBDFE}" dt="2024-10-03T07:45:11.432" v="1597" actId="207"/>
        <pc:sldMkLst>
          <pc:docMk/>
          <pc:sldMk cId="1787393313" sldId="259"/>
        </pc:sldMkLst>
        <pc:spChg chg="add mod">
          <ac:chgData name="Sarah Nyvang Kristensen" userId="3994bb8c-92a1-4d4f-852a-f52b84e01100" providerId="ADAL" clId="{B7ABED1C-93BF-A144-BA48-E762DD3EBDFE}" dt="2024-10-03T07:45:11.432" v="1597" actId="207"/>
          <ac:spMkLst>
            <pc:docMk/>
            <pc:sldMk cId="1787393313" sldId="259"/>
            <ac:spMk id="3" creationId="{CB077963-1859-028C-B737-51D1A629567A}"/>
          </ac:spMkLst>
        </pc:spChg>
      </pc:sldChg>
      <pc:sldChg chg="addSp delSp modSp mod modNotesTx">
        <pc:chgData name="Sarah Nyvang Kristensen" userId="3994bb8c-92a1-4d4f-852a-f52b84e01100" providerId="ADAL" clId="{B7ABED1C-93BF-A144-BA48-E762DD3EBDFE}" dt="2024-10-03T07:43:32.851" v="1539" actId="13926"/>
        <pc:sldMkLst>
          <pc:docMk/>
          <pc:sldMk cId="2581113676" sldId="260"/>
        </pc:sldMkLst>
        <pc:spChg chg="mod">
          <ac:chgData name="Sarah Nyvang Kristensen" userId="3994bb8c-92a1-4d4f-852a-f52b84e01100" providerId="ADAL" clId="{B7ABED1C-93BF-A144-BA48-E762DD3EBDFE}" dt="2024-10-03T07:43:32.851" v="1539" actId="13926"/>
          <ac:spMkLst>
            <pc:docMk/>
            <pc:sldMk cId="2581113676" sldId="260"/>
            <ac:spMk id="3" creationId="{29D106A7-36F2-B74C-68C7-AFD45D65B00E}"/>
          </ac:spMkLst>
        </pc:spChg>
        <pc:picChg chg="del mod">
          <ac:chgData name="Sarah Nyvang Kristensen" userId="3994bb8c-92a1-4d4f-852a-f52b84e01100" providerId="ADAL" clId="{B7ABED1C-93BF-A144-BA48-E762DD3EBDFE}" dt="2024-10-03T07:31:39.180" v="845" actId="478"/>
          <ac:picMkLst>
            <pc:docMk/>
            <pc:sldMk cId="2581113676" sldId="260"/>
            <ac:picMk id="4" creationId="{69DDA082-C1A0-5CF8-127F-335D64C64EB8}"/>
          </ac:picMkLst>
        </pc:picChg>
        <pc:picChg chg="add mod">
          <ac:chgData name="Sarah Nyvang Kristensen" userId="3994bb8c-92a1-4d4f-852a-f52b84e01100" providerId="ADAL" clId="{B7ABED1C-93BF-A144-BA48-E762DD3EBDFE}" dt="2024-10-03T07:31:44.786" v="846" actId="1076"/>
          <ac:picMkLst>
            <pc:docMk/>
            <pc:sldMk cId="2581113676" sldId="260"/>
            <ac:picMk id="6" creationId="{5BC4E0D0-1082-7E93-9F17-9CD5A2745BE8}"/>
          </ac:picMkLst>
        </pc:picChg>
      </pc:sldChg>
      <pc:sldChg chg="modSp mod">
        <pc:chgData name="Sarah Nyvang Kristensen" userId="3994bb8c-92a1-4d4f-852a-f52b84e01100" providerId="ADAL" clId="{B7ABED1C-93BF-A144-BA48-E762DD3EBDFE}" dt="2024-10-03T07:34:11.542" v="1171" actId="20577"/>
        <pc:sldMkLst>
          <pc:docMk/>
          <pc:sldMk cId="775459093" sldId="261"/>
        </pc:sldMkLst>
        <pc:spChg chg="mod">
          <ac:chgData name="Sarah Nyvang Kristensen" userId="3994bb8c-92a1-4d4f-852a-f52b84e01100" providerId="ADAL" clId="{B7ABED1C-93BF-A144-BA48-E762DD3EBDFE}" dt="2024-10-03T07:34:11.542" v="1171" actId="20577"/>
          <ac:spMkLst>
            <pc:docMk/>
            <pc:sldMk cId="775459093" sldId="261"/>
            <ac:spMk id="2" creationId="{5438A729-0249-1284-F8AD-F423E078E2A6}"/>
          </ac:spMkLst>
        </pc:spChg>
        <pc:spChg chg="mod">
          <ac:chgData name="Sarah Nyvang Kristensen" userId="3994bb8c-92a1-4d4f-852a-f52b84e01100" providerId="ADAL" clId="{B7ABED1C-93BF-A144-BA48-E762DD3EBDFE}" dt="2024-10-03T07:34:04.468" v="1149" actId="20577"/>
          <ac:spMkLst>
            <pc:docMk/>
            <pc:sldMk cId="775459093" sldId="261"/>
            <ac:spMk id="3" creationId="{E1790126-D26C-67F3-8E5B-09B5E2227635}"/>
          </ac:spMkLst>
        </pc:spChg>
      </pc:sldChg>
      <pc:sldChg chg="modSp modAnim">
        <pc:chgData name="Sarah Nyvang Kristensen" userId="3994bb8c-92a1-4d4f-852a-f52b84e01100" providerId="ADAL" clId="{B7ABED1C-93BF-A144-BA48-E762DD3EBDFE}" dt="2024-10-03T07:38:11.001" v="1326" actId="20577"/>
        <pc:sldMkLst>
          <pc:docMk/>
          <pc:sldMk cId="2708874652" sldId="262"/>
        </pc:sldMkLst>
        <pc:spChg chg="mod">
          <ac:chgData name="Sarah Nyvang Kristensen" userId="3994bb8c-92a1-4d4f-852a-f52b84e01100" providerId="ADAL" clId="{B7ABED1C-93BF-A144-BA48-E762DD3EBDFE}" dt="2024-10-03T07:38:11.001" v="1326" actId="20577"/>
          <ac:spMkLst>
            <pc:docMk/>
            <pc:sldMk cId="2708874652" sldId="262"/>
            <ac:spMk id="3" creationId="{281EF78F-0512-0404-4417-A64CB6465E8F}"/>
          </ac:spMkLst>
        </pc:spChg>
      </pc:sldChg>
      <pc:sldChg chg="modAnim">
        <pc:chgData name="Sarah Nyvang Kristensen" userId="3994bb8c-92a1-4d4f-852a-f52b84e01100" providerId="ADAL" clId="{B7ABED1C-93BF-A144-BA48-E762DD3EBDFE}" dt="2024-10-03T07:04:54.522" v="395"/>
        <pc:sldMkLst>
          <pc:docMk/>
          <pc:sldMk cId="3480456902" sldId="263"/>
        </pc:sldMkLst>
      </pc:sldChg>
      <pc:sldChg chg="modSp mod modAnim">
        <pc:chgData name="Sarah Nyvang Kristensen" userId="3994bb8c-92a1-4d4f-852a-f52b84e01100" providerId="ADAL" clId="{B7ABED1C-93BF-A144-BA48-E762DD3EBDFE}" dt="2024-10-03T07:04:32.338" v="393"/>
        <pc:sldMkLst>
          <pc:docMk/>
          <pc:sldMk cId="1645057256" sldId="264"/>
        </pc:sldMkLst>
        <pc:spChg chg="mod">
          <ac:chgData name="Sarah Nyvang Kristensen" userId="3994bb8c-92a1-4d4f-852a-f52b84e01100" providerId="ADAL" clId="{B7ABED1C-93BF-A144-BA48-E762DD3EBDFE}" dt="2024-09-30T13:33:15.040" v="260" actId="20577"/>
          <ac:spMkLst>
            <pc:docMk/>
            <pc:sldMk cId="1645057256" sldId="264"/>
            <ac:spMk id="3" creationId="{7B5A03FE-9E9D-EDCB-5DA0-1110F6CBACF0}"/>
          </ac:spMkLst>
        </pc:spChg>
      </pc:sldChg>
      <pc:sldChg chg="modSp add del mod">
        <pc:chgData name="Sarah Nyvang Kristensen" userId="3994bb8c-92a1-4d4f-852a-f52b84e01100" providerId="ADAL" clId="{B7ABED1C-93BF-A144-BA48-E762DD3EBDFE}" dt="2024-10-03T07:34:26.390" v="1172" actId="2696"/>
        <pc:sldMkLst>
          <pc:docMk/>
          <pc:sldMk cId="136676325" sldId="265"/>
        </pc:sldMkLst>
        <pc:spChg chg="mod">
          <ac:chgData name="Sarah Nyvang Kristensen" userId="3994bb8c-92a1-4d4f-852a-f52b84e01100" providerId="ADAL" clId="{B7ABED1C-93BF-A144-BA48-E762DD3EBDFE}" dt="2024-09-30T13:28:36.731" v="30" actId="20577"/>
          <ac:spMkLst>
            <pc:docMk/>
            <pc:sldMk cId="136676325" sldId="265"/>
            <ac:spMk id="2" creationId="{03F94ABD-EE92-93BA-9BD5-B9ADD750CE07}"/>
          </ac:spMkLst>
        </pc:spChg>
        <pc:spChg chg="mod">
          <ac:chgData name="Sarah Nyvang Kristensen" userId="3994bb8c-92a1-4d4f-852a-f52b84e01100" providerId="ADAL" clId="{B7ABED1C-93BF-A144-BA48-E762DD3EBDFE}" dt="2024-10-03T07:01:55.084" v="367" actId="20577"/>
          <ac:spMkLst>
            <pc:docMk/>
            <pc:sldMk cId="136676325" sldId="265"/>
            <ac:spMk id="3" creationId="{DB108E42-7540-0C55-6437-6B680092D6D9}"/>
          </ac:spMkLst>
        </pc:spChg>
      </pc:sldChg>
      <pc:sldChg chg="modSp add del mod">
        <pc:chgData name="Sarah Nyvang Kristensen" userId="3994bb8c-92a1-4d4f-852a-f52b84e01100" providerId="ADAL" clId="{B7ABED1C-93BF-A144-BA48-E762DD3EBDFE}" dt="2024-10-03T07:50:53.714" v="1693" actId="2696"/>
        <pc:sldMkLst>
          <pc:docMk/>
          <pc:sldMk cId="293579910" sldId="265"/>
        </pc:sldMkLst>
        <pc:spChg chg="mod">
          <ac:chgData name="Sarah Nyvang Kristensen" userId="3994bb8c-92a1-4d4f-852a-f52b84e01100" providerId="ADAL" clId="{B7ABED1C-93BF-A144-BA48-E762DD3EBDFE}" dt="2024-10-03T07:47:36.855" v="1690" actId="20577"/>
          <ac:spMkLst>
            <pc:docMk/>
            <pc:sldMk cId="293579910" sldId="265"/>
            <ac:spMk id="2" creationId="{815831BB-00C2-B02E-35A4-A59643EC6D4C}"/>
          </ac:spMkLst>
        </pc:spChg>
      </pc:sldChg>
      <pc:sldChg chg="modSp new mod modAnim">
        <pc:chgData name="Sarah Nyvang Kristensen" userId="3994bb8c-92a1-4d4f-852a-f52b84e01100" providerId="ADAL" clId="{B7ABED1C-93BF-A144-BA48-E762DD3EBDFE}" dt="2024-10-03T07:11:06.281" v="557" actId="20577"/>
        <pc:sldMkLst>
          <pc:docMk/>
          <pc:sldMk cId="2190416551" sldId="266"/>
        </pc:sldMkLst>
        <pc:spChg chg="mod">
          <ac:chgData name="Sarah Nyvang Kristensen" userId="3994bb8c-92a1-4d4f-852a-f52b84e01100" providerId="ADAL" clId="{B7ABED1C-93BF-A144-BA48-E762DD3EBDFE}" dt="2024-10-03T07:00:49.772" v="270" actId="20577"/>
          <ac:spMkLst>
            <pc:docMk/>
            <pc:sldMk cId="2190416551" sldId="266"/>
            <ac:spMk id="2" creationId="{DC9B6114-230D-648B-2614-04BB3F839B2A}"/>
          </ac:spMkLst>
        </pc:spChg>
        <pc:spChg chg="mod">
          <ac:chgData name="Sarah Nyvang Kristensen" userId="3994bb8c-92a1-4d4f-852a-f52b84e01100" providerId="ADAL" clId="{B7ABED1C-93BF-A144-BA48-E762DD3EBDFE}" dt="2024-10-03T07:11:06.281" v="557" actId="20577"/>
          <ac:spMkLst>
            <pc:docMk/>
            <pc:sldMk cId="2190416551" sldId="266"/>
            <ac:spMk id="3" creationId="{C3D730F5-77A5-5921-FD41-B30B4FA4ED7D}"/>
          </ac:spMkLst>
        </pc:spChg>
      </pc:sldChg>
      <pc:sldChg chg="modSp add mod modShow">
        <pc:chgData name="Sarah Nyvang Kristensen" userId="3994bb8c-92a1-4d4f-852a-f52b84e01100" providerId="ADAL" clId="{B7ABED1C-93BF-A144-BA48-E762DD3EBDFE}" dt="2024-10-03T07:35:32.004" v="1230" actId="20577"/>
        <pc:sldMkLst>
          <pc:docMk/>
          <pc:sldMk cId="1093545881" sldId="267"/>
        </pc:sldMkLst>
        <pc:graphicFrameChg chg="modGraphic">
          <ac:chgData name="Sarah Nyvang Kristensen" userId="3994bb8c-92a1-4d4f-852a-f52b84e01100" providerId="ADAL" clId="{B7ABED1C-93BF-A144-BA48-E762DD3EBDFE}" dt="2024-10-03T07:35:32.004" v="1230" actId="20577"/>
          <ac:graphicFrameMkLst>
            <pc:docMk/>
            <pc:sldMk cId="1093545881" sldId="267"/>
            <ac:graphicFrameMk id="5" creationId="{0FCA599A-65B7-7201-C009-6C52876C0796}"/>
          </ac:graphicFrameMkLst>
        </pc:graphicFrameChg>
      </pc:sldChg>
      <pc:sldChg chg="modSp new mod">
        <pc:chgData name="Sarah Nyvang Kristensen" userId="3994bb8c-92a1-4d4f-852a-f52b84e01100" providerId="ADAL" clId="{B7ABED1C-93BF-A144-BA48-E762DD3EBDFE}" dt="2024-10-03T07:25:27.082" v="826" actId="20577"/>
        <pc:sldMkLst>
          <pc:docMk/>
          <pc:sldMk cId="663675003" sldId="268"/>
        </pc:sldMkLst>
        <pc:spChg chg="mod">
          <ac:chgData name="Sarah Nyvang Kristensen" userId="3994bb8c-92a1-4d4f-852a-f52b84e01100" providerId="ADAL" clId="{B7ABED1C-93BF-A144-BA48-E762DD3EBDFE}" dt="2024-10-03T07:09:25.594" v="466" actId="20577"/>
          <ac:spMkLst>
            <pc:docMk/>
            <pc:sldMk cId="663675003" sldId="268"/>
            <ac:spMk id="2" creationId="{9803DF6C-8615-C9D7-FE9E-E6525D307332}"/>
          </ac:spMkLst>
        </pc:spChg>
        <pc:spChg chg="mod">
          <ac:chgData name="Sarah Nyvang Kristensen" userId="3994bb8c-92a1-4d4f-852a-f52b84e01100" providerId="ADAL" clId="{B7ABED1C-93BF-A144-BA48-E762DD3EBDFE}" dt="2024-10-03T07:25:27.082" v="826" actId="20577"/>
          <ac:spMkLst>
            <pc:docMk/>
            <pc:sldMk cId="663675003" sldId="268"/>
            <ac:spMk id="3" creationId="{3E44A729-DCE2-70D8-CF76-8F737FBFC161}"/>
          </ac:spMkLst>
        </pc:spChg>
      </pc:sldChg>
      <pc:sldChg chg="modSp new mod">
        <pc:chgData name="Sarah Nyvang Kristensen" userId="3994bb8c-92a1-4d4f-852a-f52b84e01100" providerId="ADAL" clId="{B7ABED1C-93BF-A144-BA48-E762DD3EBDFE}" dt="2024-10-03T07:23:33.305" v="602" actId="20577"/>
        <pc:sldMkLst>
          <pc:docMk/>
          <pc:sldMk cId="1450424354" sldId="269"/>
        </pc:sldMkLst>
        <pc:spChg chg="mod">
          <ac:chgData name="Sarah Nyvang Kristensen" userId="3994bb8c-92a1-4d4f-852a-f52b84e01100" providerId="ADAL" clId="{B7ABED1C-93BF-A144-BA48-E762DD3EBDFE}" dt="2024-10-03T07:23:13.049" v="570" actId="20577"/>
          <ac:spMkLst>
            <pc:docMk/>
            <pc:sldMk cId="1450424354" sldId="269"/>
            <ac:spMk id="2" creationId="{C465AFBA-9C3F-EDDC-2E3D-6DA625764F9F}"/>
          </ac:spMkLst>
        </pc:spChg>
        <pc:spChg chg="mod">
          <ac:chgData name="Sarah Nyvang Kristensen" userId="3994bb8c-92a1-4d4f-852a-f52b84e01100" providerId="ADAL" clId="{B7ABED1C-93BF-A144-BA48-E762DD3EBDFE}" dt="2024-10-03T07:23:33.305" v="602" actId="20577"/>
          <ac:spMkLst>
            <pc:docMk/>
            <pc:sldMk cId="1450424354" sldId="269"/>
            <ac:spMk id="3" creationId="{A54BA8C0-2BE6-8039-BB7D-8AB0FBA2C84C}"/>
          </ac:spMkLst>
        </pc:spChg>
      </pc:sldChg>
      <pc:sldChg chg="modSp new mod">
        <pc:chgData name="Sarah Nyvang Kristensen" userId="3994bb8c-92a1-4d4f-852a-f52b84e01100" providerId="ADAL" clId="{B7ABED1C-93BF-A144-BA48-E762DD3EBDFE}" dt="2024-10-03T07:43:18.025" v="1538" actId="20577"/>
        <pc:sldMkLst>
          <pc:docMk/>
          <pc:sldMk cId="894248796" sldId="270"/>
        </pc:sldMkLst>
        <pc:spChg chg="mod">
          <ac:chgData name="Sarah Nyvang Kristensen" userId="3994bb8c-92a1-4d4f-852a-f52b84e01100" providerId="ADAL" clId="{B7ABED1C-93BF-A144-BA48-E762DD3EBDFE}" dt="2024-10-03T07:42:36.409" v="1423" actId="20577"/>
          <ac:spMkLst>
            <pc:docMk/>
            <pc:sldMk cId="894248796" sldId="270"/>
            <ac:spMk id="2" creationId="{CDEA735E-F9FE-4EA3-ADE2-3EFABC968109}"/>
          </ac:spMkLst>
        </pc:spChg>
        <pc:spChg chg="mod">
          <ac:chgData name="Sarah Nyvang Kristensen" userId="3994bb8c-92a1-4d4f-852a-f52b84e01100" providerId="ADAL" clId="{B7ABED1C-93BF-A144-BA48-E762DD3EBDFE}" dt="2024-10-03T07:43:18.025" v="1538" actId="20577"/>
          <ac:spMkLst>
            <pc:docMk/>
            <pc:sldMk cId="894248796" sldId="270"/>
            <ac:spMk id="3" creationId="{C1E3000D-5F2F-FC35-FCD0-6A16F52B419D}"/>
          </ac:spMkLst>
        </pc:spChg>
      </pc:sldChg>
      <pc:sldChg chg="modSp add mod">
        <pc:chgData name="Sarah Nyvang Kristensen" userId="3994bb8c-92a1-4d4f-852a-f52b84e01100" providerId="ADAL" clId="{B7ABED1C-93BF-A144-BA48-E762DD3EBDFE}" dt="2024-10-03T07:51:28.496" v="1705" actId="20577"/>
        <pc:sldMkLst>
          <pc:docMk/>
          <pc:sldMk cId="136676325" sldId="271"/>
        </pc:sldMkLst>
        <pc:spChg chg="mod">
          <ac:chgData name="Sarah Nyvang Kristensen" userId="3994bb8c-92a1-4d4f-852a-f52b84e01100" providerId="ADAL" clId="{B7ABED1C-93BF-A144-BA48-E762DD3EBDFE}" dt="2024-10-03T07:51:28.496" v="1705" actId="20577"/>
          <ac:spMkLst>
            <pc:docMk/>
            <pc:sldMk cId="136676325" sldId="271"/>
            <ac:spMk id="3" creationId="{DB108E42-7540-0C55-6437-6B680092D6D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AD13C-65E7-114C-B28B-CBB301343256}" type="datetimeFigureOut">
              <a:rPr lang="da-DK" smtClean="0"/>
              <a:t>03.10.2024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CB193-04E9-DD4D-B75C-770FC203CA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708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Slå ordet op på google og forklar til sidemakker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CB193-04E9-DD4D-B75C-770FC203CA7B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7960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https</a:t>
            </a:r>
            <a:r>
              <a:rPr lang="da-DK" dirty="0"/>
              <a:t>://</a:t>
            </a:r>
            <a:r>
              <a:rPr lang="da-DK" dirty="0" err="1"/>
              <a:t>globalpolitik.ibog.forlagetcolumbus.dk</a:t>
            </a:r>
            <a:r>
              <a:rPr lang="da-DK" dirty="0"/>
              <a:t>/?id=288</a:t>
            </a:r>
          </a:p>
          <a:p>
            <a:endParaRPr lang="da-DK" dirty="0"/>
          </a:p>
          <a:p>
            <a:r>
              <a:rPr lang="da-DK" dirty="0"/>
              <a:t>Regimedannelse: normer for opførsel i et regionalt afgrænset område – fx </a:t>
            </a:r>
            <a:r>
              <a:rPr lang="da-DK" dirty="0" err="1"/>
              <a:t>våenhvile</a:t>
            </a:r>
            <a:endParaRPr lang="da-DK" dirty="0"/>
          </a:p>
          <a:p>
            <a:r>
              <a:rPr lang="da-DK" dirty="0"/>
              <a:t>Sikkerhedsfællesskab: Når stater har forpligtet sig på ikke at bekæmpe hinanden med ufredelige midler, men løser konflikter fredeligt.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CB193-04E9-DD4D-B75C-770FC203CA7B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0545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5C924-524A-4180-CE70-751AB94D3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1485A61-490D-2F7E-3F25-FE34BAC75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C3E0FFD-EF8F-F2A2-3951-8968BE2F6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A2E9-2613-8143-9394-8BB453D94BD1}" type="datetimeFigureOut">
              <a:rPr lang="da-DK" smtClean="0"/>
              <a:t>03.10.2024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848DF13-5113-09B0-D6C4-74023F8D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C799C2C-4619-24C3-6887-FCC576976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490D-494A-5044-A716-53D3F9100C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89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1598D-6183-FBB2-2572-B95636949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5342577-1FC0-0A78-08C3-107624A50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A1434B1-B7F6-8F44-4F4F-BD0BE9077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A2E9-2613-8143-9394-8BB453D94BD1}" type="datetimeFigureOut">
              <a:rPr lang="da-DK" smtClean="0"/>
              <a:t>03.10.2024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FC84F54-866A-8234-50B9-63BD8DBE5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4706F-59E2-B601-FAD9-D5A15D278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490D-494A-5044-A716-53D3F9100C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53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0156F977-B7F0-77ED-CE7D-4878FFFC86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9336B9-529E-A68A-ACEB-289B43DF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F0D30C3-AC10-8B3D-B4FF-657583BE5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A2E9-2613-8143-9394-8BB453D94BD1}" type="datetimeFigureOut">
              <a:rPr lang="da-DK" smtClean="0"/>
              <a:t>03.10.2024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C78A173-1312-A93B-CB65-F165423E7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9AF65B0-EFD9-E642-8CE4-AB388CFBE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490D-494A-5044-A716-53D3F9100C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174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C6B3C6-48C2-22AB-DB64-98F18626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86495D8-D44E-CDCB-FA96-A7D88965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C29345D-E909-2C66-4ADC-230EC9262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A2E9-2613-8143-9394-8BB453D94BD1}" type="datetimeFigureOut">
              <a:rPr lang="da-DK" smtClean="0"/>
              <a:t>03.10.2024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28846D-968D-71BD-6696-2A4C383B9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1805976-EF47-B7DC-B430-EF9C0400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490D-494A-5044-A716-53D3F9100C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25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9C231B-83D7-674E-C8E7-44BE8DA1C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5C8335C-1F2E-7483-7991-FD50EB61D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D1D5D20-DF45-6E3F-1029-4086EA62C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A2E9-2613-8143-9394-8BB453D94BD1}" type="datetimeFigureOut">
              <a:rPr lang="da-DK" smtClean="0"/>
              <a:t>03.10.2024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2BB4D1D-E69A-C8F2-E421-90829B95B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163204D-F594-1EE8-9D4E-F792DB6B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490D-494A-5044-A716-53D3F9100C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815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7427F0-FC63-72A8-6B9C-D46F02BF2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3EBD4F7-0ABC-92E7-385F-197F18D1D9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210A913-898C-A11F-120E-20A4AB31D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7677965-B22B-7FF4-2EE9-E616A4573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A2E9-2613-8143-9394-8BB453D94BD1}" type="datetimeFigureOut">
              <a:rPr lang="da-DK" smtClean="0"/>
              <a:t>03.10.2024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FE67C1B-8D2C-6145-4740-A5C1505A5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D5F73D9-0C68-1ED5-E618-A38093C27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490D-494A-5044-A716-53D3F9100C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332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BB6795-578A-9109-B913-5C37D1F72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B1442B9-5C80-E431-95A4-D4B774898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437CD15-2FA4-F378-1EDF-D885F8703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8072CA8-B79F-F232-60E7-2FA485203B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C5B60C5-A11D-AC12-830D-C9FF1083BA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37AE653-8E0E-B251-391C-AC3F3A296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A2E9-2613-8143-9394-8BB453D94BD1}" type="datetimeFigureOut">
              <a:rPr lang="da-DK" smtClean="0"/>
              <a:t>03.10.2024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5C074A7-905E-0A6A-85BB-83D469A5C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4077F99-1034-D35D-54A5-B147E7E70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490D-494A-5044-A716-53D3F9100C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194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40120A-C856-036C-DBBD-AA9B893E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201432A-EA79-960A-572E-CEC2C4FD4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A2E9-2613-8143-9394-8BB453D94BD1}" type="datetimeFigureOut">
              <a:rPr lang="da-DK" smtClean="0"/>
              <a:t>03.10.2024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35EDD4D-9A8D-881B-6A9C-372E791E5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EF5F3EC-0082-41EC-DD0B-547695D8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490D-494A-5044-A716-53D3F9100C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646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D0C3D9D-5214-05CA-62D0-ABC3533AA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A2E9-2613-8143-9394-8BB453D94BD1}" type="datetimeFigureOut">
              <a:rPr lang="da-DK" smtClean="0"/>
              <a:t>03.10.2024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44542BA-82E2-E03F-4995-511BE9C76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3EB19BB-1485-9EFD-BC4E-4A1764C6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490D-494A-5044-A716-53D3F9100C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414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AA6BA3-C72A-4949-8FD8-1BF81B7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DF731D-1D24-F04E-0810-9CE1E4C18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D67A0B9-2715-E2AA-9122-3E6E682C2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F3AEDF3-7802-2179-9C33-8142C33E7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A2E9-2613-8143-9394-8BB453D94BD1}" type="datetimeFigureOut">
              <a:rPr lang="da-DK" smtClean="0"/>
              <a:t>03.10.2024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EE8F30A-AFBF-9FA5-37D9-A54776258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D98C257-514D-69E1-049B-954AA4D4E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490D-494A-5044-A716-53D3F9100C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3748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3E0D92-CD0A-508D-6FB9-BFFEA5CCE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AB2B70E-C419-872B-DB85-ED1FBD63F6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0B2F9BC-EBB9-0B60-67CB-FF3EB2CF7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D835D06-E5DC-3833-A3B4-628030790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A2E9-2613-8143-9394-8BB453D94BD1}" type="datetimeFigureOut">
              <a:rPr lang="da-DK" smtClean="0"/>
              <a:t>03.10.2024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DD0A694-2323-BAF9-EDC8-B25EDE62E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C589199-44CE-28BA-23C7-8EADE3FEA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490D-494A-5044-A716-53D3F9100C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944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631AFFC-6A42-D623-60F0-6FAB3639E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59BCF03-2D66-D1FC-526B-1C54BAEE0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E2B9F85-728E-A91C-DE0D-ED038E48FA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82A2E9-2613-8143-9394-8BB453D94BD1}" type="datetimeFigureOut">
              <a:rPr lang="da-DK" smtClean="0"/>
              <a:t>03.10.2024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6F6A267-4AF5-3285-1B96-E57AF8974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BD17899-4241-D1D9-30A9-51712F54D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CD490D-494A-5044-A716-53D3F9100C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70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politik.ibog.forlagetcolumbus.dk/?id=28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ltinget.dk/arktis/artikel/sikkerhedsforskere-sikkerhedspolitisk-dilemma-i-arktis-tvinger-danmark-til-at-forlade-baade-og-retorikke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B95B16-6A84-EA57-8749-4F3C6CD187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Arktis og international politik modul 5: Liberalisme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8099B3B-E2D5-C8A4-8F56-CA9C82A238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9985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0A5B48-0CC1-C350-912D-515D9874A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Interdependens</a:t>
            </a: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ladsholder til indhold 4" descr="Et billede, der indeholder tekst, skærmbillede, diagram, cirkel&#10;&#10;Automatisk genereret beskrivelse">
            <a:extLst>
              <a:ext uri="{FF2B5EF4-FFF2-40B4-BE49-F238E27FC236}">
                <a16:creationId xmlns:a16="http://schemas.microsoft.com/office/drawing/2014/main" id="{93272371-9F9D-83E7-9564-DAF688A7A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7316" y="1198681"/>
            <a:ext cx="6780700" cy="4458309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CB077963-1859-028C-B737-51D1A629567A}"/>
              </a:ext>
            </a:extLst>
          </p:cNvPr>
          <p:cNvSpPr txBox="1"/>
          <p:nvPr/>
        </p:nvSpPr>
        <p:spPr>
          <a:xfrm>
            <a:off x="717422" y="552350"/>
            <a:ext cx="4789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FF0000"/>
                </a:solidFill>
              </a:rPr>
              <a:t>Slå ordet op på google og forklar til sidemakker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7393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77AC7-2CCB-3CBE-1C8E-CE1EF9D09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Interdependens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81EF78F-0512-0404-4417-A64CB6465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024"/>
            <a:ext cx="10515600" cy="4905375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da-DK" sz="2400" u="sng" dirty="0"/>
              <a:t>Den kommercielle (eller økonomiske) fredstese</a:t>
            </a:r>
          </a:p>
          <a:p>
            <a:pPr>
              <a:lnSpc>
                <a:spcPct val="170000"/>
              </a:lnSpc>
            </a:pPr>
            <a:r>
              <a:rPr lang="da-DK" sz="2400" dirty="0"/>
              <a:t>handel mellem stater =&gt; </a:t>
            </a:r>
          </a:p>
          <a:p>
            <a:pPr>
              <a:lnSpc>
                <a:spcPct val="170000"/>
              </a:lnSpc>
            </a:pPr>
            <a:r>
              <a:rPr lang="da-DK" sz="2400" dirty="0"/>
              <a:t>gensidig afhængighed (jeg har brug for din hvede og du har brug for mit grisekød) =&gt; </a:t>
            </a:r>
          </a:p>
          <a:p>
            <a:pPr>
              <a:lnSpc>
                <a:spcPct val="170000"/>
              </a:lnSpc>
            </a:pPr>
            <a:r>
              <a:rPr lang="da-DK" sz="2400" dirty="0"/>
              <a:t>økonomisk interdependens =&gt; </a:t>
            </a:r>
          </a:p>
          <a:p>
            <a:pPr>
              <a:lnSpc>
                <a:spcPct val="170000"/>
              </a:lnSpc>
            </a:pPr>
            <a:r>
              <a:rPr lang="da-DK" sz="2400" dirty="0"/>
              <a:t>krigsomkostninger bliver for store (det er ikke rationelt for staterne) =&gt; </a:t>
            </a:r>
          </a:p>
          <a:p>
            <a:pPr>
              <a:lnSpc>
                <a:spcPct val="170000"/>
              </a:lnSpc>
            </a:pPr>
            <a:r>
              <a:rPr lang="da-DK" sz="2400" dirty="0"/>
              <a:t>for at maksimere sine ressourcer opstår der fred</a:t>
            </a:r>
          </a:p>
        </p:txBody>
      </p:sp>
    </p:spTree>
    <p:extLst>
      <p:ext uri="{BB962C8B-B14F-4D97-AF65-F5344CB8AC3E}">
        <p14:creationId xmlns:p14="http://schemas.microsoft.com/office/powerpoint/2010/main" val="270887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B9A300-F832-4CF2-A572-80B8316F2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demokratiske fredstese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8D725DE-8C08-F393-AF50-7611A06AD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”Demokratier går ikke i krig med hinanden”</a:t>
            </a:r>
          </a:p>
          <a:p>
            <a:pPr marL="0" indent="0">
              <a:buNone/>
            </a:pPr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Befolkningens magt </a:t>
            </a:r>
            <a:r>
              <a:rPr lang="da-DK" dirty="0">
                <a:sym typeface="Wingdings" pitchFamily="2" charset="2"/>
              </a:rPr>
              <a:t> Folkets repræsentanter skal godkende krigserklæringer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sym typeface="Wingdings" pitchFamily="2" charset="2"/>
              </a:rPr>
              <a:t>demokratiers politiske kultur  konflikter løses fredeligt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sym typeface="Wingdings" pitchFamily="2" charset="2"/>
              </a:rPr>
              <a:t>Transparens  demokratiet har åbne processer og er dermed lettere at stole på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sym typeface="Wingdings" pitchFamily="2" charset="2"/>
              </a:rPr>
              <a:t>Ledere udskiftes jævnligt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8045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BD32B1-A556-9AA0-48EC-5E6F70AF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da-DK" sz="3000"/>
              <a:t>Sikkerhedsstigen: lineær opfattelse af historiens udvikling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9D106A7-36F2-B74C-68C7-AFD45D65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da-DK" sz="2200" dirty="0"/>
              <a:t>Liberalismens kerneværdier som demokrati, frihandel og folkeret er med til at skabe den fredelige sameksistens</a:t>
            </a:r>
          </a:p>
          <a:p>
            <a:pPr marL="0" indent="0">
              <a:buNone/>
            </a:pPr>
            <a:endParaRPr lang="da-DK" sz="2200" dirty="0"/>
          </a:p>
          <a:p>
            <a:pPr marL="0" indent="0">
              <a:buNone/>
            </a:pPr>
            <a:r>
              <a:rPr lang="da-DK" sz="2200" dirty="0"/>
              <a:t>Kilde til figur:</a:t>
            </a:r>
          </a:p>
          <a:p>
            <a:pPr marL="0" indent="0">
              <a:buNone/>
            </a:pPr>
            <a:r>
              <a:rPr lang="da-DK" sz="2200" dirty="0"/>
              <a:t>Global politik (se link i noter)</a:t>
            </a:r>
          </a:p>
          <a:p>
            <a:pPr marL="0" indent="0">
              <a:buNone/>
            </a:pPr>
            <a:endParaRPr lang="da-DK" sz="2200" dirty="0"/>
          </a:p>
        </p:txBody>
      </p:sp>
      <p:pic>
        <p:nvPicPr>
          <p:cNvPr id="6" name="Billede 5" descr="Et billede, der indeholder tekst, skærmbillede, Font/skrifttype, linje/række&#10;&#10;Automatisk genereret beskrivelse">
            <a:extLst>
              <a:ext uri="{FF2B5EF4-FFF2-40B4-BE49-F238E27FC236}">
                <a16:creationId xmlns:a16="http://schemas.microsoft.com/office/drawing/2014/main" id="{5BC4E0D0-1082-7E93-9F17-9CD5A2745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936" y="0"/>
            <a:ext cx="7772400" cy="679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13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8A729-0249-1284-F8AD-F423E078E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Gruppearbejde (fortsætter fredag)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790126-D26C-67F3-8E5B-09B5E2227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9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Research-opgave i landegrupperne: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Hvilke internationale organisationer, ikke-statslige organisationer og multinationale selskaber har en indflydelse i Arktis?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Hvordan kan liberalismen forklare aktørernes handlinger i Arktis? Fokuser gerne på jeres eget land.</a:t>
            </a:r>
          </a:p>
          <a:p>
            <a:pPr marL="0" indent="0">
              <a:buNone/>
            </a:pPr>
            <a:r>
              <a:rPr lang="da-DK" dirty="0"/>
              <a:t>(Tænk over absolutte gevinster, interdependens, den demokratiske fredstese)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5459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A735E-F9FE-4EA3-ADE2-3EFABC968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God tabel til overblik over teorierne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E3000D-5F2F-FC35-FCD0-6A16F52B4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Nederst i linket kan I se en god tabel over de to hovedteorier i IP:</a:t>
            </a:r>
            <a:endParaRPr lang="da-DK" dirty="0">
              <a:hlinkClick r:id="rId2"/>
            </a:endParaRPr>
          </a:p>
          <a:p>
            <a:pPr marL="0" indent="0">
              <a:buNone/>
            </a:pPr>
            <a:r>
              <a:rPr lang="da-DK" dirty="0">
                <a:hlinkClick r:id="rId2"/>
              </a:rPr>
              <a:t>https://globalpolitik.ibog.forlagetcolumbus.dk/?id=288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4248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65AFBA-9C3F-EDDC-2E3D-6DA625764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IP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54BA8C0-2BE6-8039-BB7D-8AB0FBA2C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”I faget International Politik er formålet at forklare de begivenheder, processer og mønstre, der finder sted og kendetegner forholdet mellem forskellige aktører, der optræder på internationalt plan. ”</a:t>
            </a:r>
          </a:p>
          <a:p>
            <a:pPr marL="0" indent="0">
              <a:buNone/>
            </a:pPr>
            <a:r>
              <a:rPr lang="da-DK" dirty="0"/>
              <a:t> Kilde: Global politik</a:t>
            </a:r>
          </a:p>
        </p:txBody>
      </p:sp>
    </p:spTree>
    <p:extLst>
      <p:ext uri="{BB962C8B-B14F-4D97-AF65-F5344CB8AC3E}">
        <p14:creationId xmlns:p14="http://schemas.microsoft.com/office/powerpoint/2010/main" val="1450424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9B6114-230D-648B-2614-04BB3F839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Realisme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3D730F5-77A5-5921-FD41-B30B4FA4E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Vigtigste begreber? Grundantagelser?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0416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03DF6C-8615-C9D7-FE9E-E6525D307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Realismens overordnede antagelser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E44A729-DCE2-70D8-CF76-8F737FBFC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da-DK" dirty="0"/>
              <a:t>Der hersker anarki i det internationale system</a:t>
            </a:r>
          </a:p>
          <a:p>
            <a:pPr marL="514350" indent="-514350">
              <a:buAutoNum type="arabicParenR"/>
            </a:pPr>
            <a:r>
              <a:rPr lang="da-DK" dirty="0"/>
              <a:t>Staterne er hovedaktører – hvis ikke eneaktører</a:t>
            </a:r>
          </a:p>
          <a:p>
            <a:pPr marL="514350" indent="-514350">
              <a:buAutoNum type="arabicParenR"/>
            </a:pPr>
            <a:r>
              <a:rPr lang="da-DK" dirty="0"/>
              <a:t>Krig vil vedblivende være en risiko i relationen mellem stater. </a:t>
            </a:r>
          </a:p>
          <a:p>
            <a:pPr marL="514350" indent="-514350">
              <a:buAutoNum type="arabicParenR"/>
            </a:pPr>
            <a:r>
              <a:rPr lang="da-DK" dirty="0"/>
              <a:t>Staternes magt og sikkerhed er i fokus</a:t>
            </a:r>
          </a:p>
          <a:p>
            <a:pPr marL="514350" indent="-514350">
              <a:buAutoNum type="arabicParenR"/>
            </a:pPr>
            <a:endParaRPr lang="da-DK" dirty="0"/>
          </a:p>
          <a:p>
            <a:pPr marL="0" indent="0">
              <a:buNone/>
            </a:pPr>
            <a:r>
              <a:rPr lang="da-DK" dirty="0"/>
              <a:t>Vigtige begreber: (hård) magt (kapabiliteter), sikkerhed, sikkerhedsdilemma, </a:t>
            </a:r>
            <a:r>
              <a:rPr lang="da-DK" dirty="0" err="1"/>
              <a:t>polaritetstruktur</a:t>
            </a:r>
            <a:r>
              <a:rPr lang="da-DK" dirty="0"/>
              <a:t>, staternes strategier for opførsel: </a:t>
            </a:r>
            <a:r>
              <a:rPr lang="da-DK" dirty="0" err="1"/>
              <a:t>buck</a:t>
            </a:r>
            <a:r>
              <a:rPr lang="da-DK" dirty="0"/>
              <a:t> </a:t>
            </a:r>
            <a:r>
              <a:rPr lang="da-DK" dirty="0" err="1"/>
              <a:t>passing</a:t>
            </a:r>
            <a:r>
              <a:rPr lang="da-DK" dirty="0"/>
              <a:t>, balancering og </a:t>
            </a:r>
            <a:r>
              <a:rPr lang="da-DK" dirty="0" err="1"/>
              <a:t>bandwagoning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63675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94ABD-EE92-93BA-9BD5-B9ADD750C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Gruppearbejde om neorealisme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B108E42-7540-0C55-6437-6B680092D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3059"/>
            <a:ext cx="10515600" cy="506981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r>
              <a:rPr lang="da-DK" dirty="0"/>
              <a:t>1) Kan man bruge neorealismen til at forklare de forskellige aktørers opførsel i Arktis? </a:t>
            </a:r>
          </a:p>
          <a:p>
            <a:pPr lvl="2"/>
            <a:r>
              <a:rPr lang="da-DK" dirty="0"/>
              <a:t>Tænk over begreber som sikkerhedsdilemma, balancering, </a:t>
            </a:r>
            <a:r>
              <a:rPr lang="da-DK" dirty="0" err="1"/>
              <a:t>bandwagoning</a:t>
            </a:r>
            <a:r>
              <a:rPr lang="da-DK" dirty="0"/>
              <a:t>, </a:t>
            </a:r>
            <a:r>
              <a:rPr lang="da-DK" dirty="0" err="1"/>
              <a:t>buck</a:t>
            </a:r>
            <a:r>
              <a:rPr lang="da-DK" dirty="0"/>
              <a:t> </a:t>
            </a:r>
            <a:r>
              <a:rPr lang="da-DK" dirty="0" err="1"/>
              <a:t>passing</a:t>
            </a:r>
            <a:r>
              <a:rPr lang="da-DK" dirty="0"/>
              <a:t>, magtstrukturer, osv. </a:t>
            </a:r>
          </a:p>
          <a:p>
            <a:pPr marL="457200" lvl="1" indent="0">
              <a:buNone/>
            </a:pPr>
            <a:r>
              <a:rPr lang="da-DK" dirty="0"/>
              <a:t>2) Læs artiklen: </a:t>
            </a:r>
            <a:r>
              <a:rPr lang="da-DK" dirty="0">
                <a:hlinkClick r:id="rId2"/>
              </a:rPr>
              <a:t>https://www.altinget.dk/arktis/artikel/sikkerhedsforskere-sikkerhedspolitisk-dilemma-i-arktis-tvinger-danmark-til-at-forlade-baade-og-retorikken</a:t>
            </a:r>
            <a:endParaRPr lang="da-DK" dirty="0"/>
          </a:p>
          <a:p>
            <a:pPr lvl="2"/>
            <a:r>
              <a:rPr lang="da-DK" dirty="0"/>
              <a:t>Hvad er det sikkerhedspolitiske dilemma i Arktis?</a:t>
            </a:r>
          </a:p>
        </p:txBody>
      </p:sp>
    </p:spTree>
    <p:extLst>
      <p:ext uri="{BB962C8B-B14F-4D97-AF65-F5344CB8AC3E}">
        <p14:creationId xmlns:p14="http://schemas.microsoft.com/office/powerpoint/2010/main" val="136676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9311D-8979-8081-C32F-3CB14CF3E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Realisme vs. liberalisme</a:t>
            </a:r>
          </a:p>
        </p:txBody>
      </p:sp>
      <p:graphicFrame>
        <p:nvGraphicFramePr>
          <p:cNvPr id="5" name="Pladsholder til indhold 4">
            <a:extLst>
              <a:ext uri="{FF2B5EF4-FFF2-40B4-BE49-F238E27FC236}">
                <a16:creationId xmlns:a16="http://schemas.microsoft.com/office/drawing/2014/main" id="{B1EA1664-946B-D25E-6AD7-B856A62B43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117621"/>
              </p:ext>
            </p:extLst>
          </p:nvPr>
        </p:nvGraphicFramePr>
        <p:xfrm>
          <a:off x="838200" y="1825625"/>
          <a:ext cx="1051560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300">
                  <a:extLst>
                    <a:ext uri="{9D8B030D-6E8A-4147-A177-3AD203B41FA5}">
                      <a16:colId xmlns:a16="http://schemas.microsoft.com/office/drawing/2014/main" val="289399323"/>
                    </a:ext>
                  </a:extLst>
                </a:gridCol>
                <a:gridCol w="3670300">
                  <a:extLst>
                    <a:ext uri="{9D8B030D-6E8A-4147-A177-3AD203B41FA5}">
                      <a16:colId xmlns:a16="http://schemas.microsoft.com/office/drawing/2014/main" val="1139808650"/>
                    </a:ext>
                  </a:extLst>
                </a:gridCol>
                <a:gridCol w="4699000">
                  <a:extLst>
                    <a:ext uri="{9D8B030D-6E8A-4147-A177-3AD203B41FA5}">
                      <a16:colId xmlns:a16="http://schemas.microsoft.com/office/drawing/2014/main" val="6354990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Realisme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Liberalisme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722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Menneskesyn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546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Statens opførsel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61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031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87612DE-1DE8-D414-260B-E74CBE621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B9A19B-3E51-B835-3D8A-A3AC50C53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Realisme vs. liberalisme</a:t>
            </a:r>
          </a:p>
        </p:txBody>
      </p:sp>
      <p:graphicFrame>
        <p:nvGraphicFramePr>
          <p:cNvPr id="5" name="Pladsholder til indhold 4">
            <a:extLst>
              <a:ext uri="{FF2B5EF4-FFF2-40B4-BE49-F238E27FC236}">
                <a16:creationId xmlns:a16="http://schemas.microsoft.com/office/drawing/2014/main" id="{0FCA599A-65B7-7201-C009-6C52876C07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091064"/>
              </p:ext>
            </p:extLst>
          </p:nvPr>
        </p:nvGraphicFramePr>
        <p:xfrm>
          <a:off x="838200" y="1825625"/>
          <a:ext cx="1051560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300">
                  <a:extLst>
                    <a:ext uri="{9D8B030D-6E8A-4147-A177-3AD203B41FA5}">
                      <a16:colId xmlns:a16="http://schemas.microsoft.com/office/drawing/2014/main" val="289399323"/>
                    </a:ext>
                  </a:extLst>
                </a:gridCol>
                <a:gridCol w="3670300">
                  <a:extLst>
                    <a:ext uri="{9D8B030D-6E8A-4147-A177-3AD203B41FA5}">
                      <a16:colId xmlns:a16="http://schemas.microsoft.com/office/drawing/2014/main" val="1139808650"/>
                    </a:ext>
                  </a:extLst>
                </a:gridCol>
                <a:gridCol w="4699000">
                  <a:extLst>
                    <a:ext uri="{9D8B030D-6E8A-4147-A177-3AD203B41FA5}">
                      <a16:colId xmlns:a16="http://schemas.microsoft.com/office/drawing/2014/main" val="6354990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Realisme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Liberalisme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722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Menneskesyn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Den konservative ideologis menneskesyn: </a:t>
                      </a:r>
                    </a:p>
                    <a:p>
                      <a:endParaRPr lang="da-DK" dirty="0"/>
                    </a:p>
                    <a:p>
                      <a:r>
                        <a:rPr lang="da-DK" dirty="0"/>
                        <a:t>Mennesket er fejlbarligt og har en begrænset fornuft – det er også styret af følelser og instinkter.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Den liberalistiske ideologis menneskesyn:</a:t>
                      </a:r>
                    </a:p>
                    <a:p>
                      <a:endParaRPr lang="da-DK" dirty="0"/>
                    </a:p>
                    <a:p>
                      <a:r>
                        <a:rPr lang="da-DK" dirty="0"/>
                        <a:t>Mennesket er fornuftigt og vil maksimere sin egen lykke.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546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Statens opførsel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Staten er ledet af fejlbarlige mennesker </a:t>
                      </a:r>
                      <a:r>
                        <a:rPr lang="da-DK" dirty="0">
                          <a:sym typeface="Wingdings" pitchFamily="2" charset="2"/>
                        </a:rPr>
                        <a:t> Staten handler ikke altid fornuftigt</a:t>
                      </a:r>
                    </a:p>
                    <a:p>
                      <a:endParaRPr lang="da-DK" dirty="0">
                        <a:sym typeface="Wingdings" pitchFamily="2" charset="2"/>
                      </a:endParaRPr>
                    </a:p>
                    <a:p>
                      <a:r>
                        <a:rPr lang="da-DK" dirty="0">
                          <a:sym typeface="Wingdings" pitchFamily="2" charset="2"/>
                        </a:rPr>
                        <a:t>Pessimistisk verdensbillede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Staten er ledet af fornuftige individer, som vil maksimere mængden og kvaliteten af statens ressourcer </a:t>
                      </a:r>
                      <a:r>
                        <a:rPr lang="da-DK" dirty="0">
                          <a:sym typeface="Wingdings" pitchFamily="2" charset="2"/>
                        </a:rPr>
                        <a:t> der kan ske fremskridt internationalt mod en verden der er mere sikker og fredelig</a:t>
                      </a:r>
                    </a:p>
                    <a:p>
                      <a:endParaRPr lang="da-DK" dirty="0">
                        <a:sym typeface="Wingdings" pitchFamily="2" charset="2"/>
                      </a:endParaRPr>
                    </a:p>
                    <a:p>
                      <a:r>
                        <a:rPr lang="da-DK" dirty="0">
                          <a:sym typeface="Wingdings" pitchFamily="2" charset="2"/>
                        </a:rPr>
                        <a:t>Optimistisk verdensbillede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61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545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D76DA8-59B9-0424-91F1-C0BA9DD49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Relative vs. absolutte mængder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0D6B4D4-8B1E-BF3F-8B2F-69B898D52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5424"/>
            <a:ext cx="10515600" cy="4829175"/>
          </a:xfrm>
        </p:spPr>
        <p:txBody>
          <a:bodyPr>
            <a:normAutofit fontScale="92500" lnSpcReduction="20000"/>
          </a:bodyPr>
          <a:lstStyle/>
          <a:p>
            <a:r>
              <a:rPr lang="da-DK" dirty="0"/>
              <a:t>Sidste gang talte vi om, at </a:t>
            </a:r>
            <a:r>
              <a:rPr lang="da-DK" i="1" dirty="0"/>
              <a:t>realister</a:t>
            </a:r>
            <a:r>
              <a:rPr lang="da-DK" dirty="0"/>
              <a:t> ønsker at maksimere deres </a:t>
            </a:r>
            <a:r>
              <a:rPr lang="da-DK" dirty="0">
                <a:highlight>
                  <a:srgbClr val="FFFF00"/>
                </a:highlight>
              </a:rPr>
              <a:t>relative</a:t>
            </a:r>
            <a:r>
              <a:rPr lang="da-DK" dirty="0"/>
              <a:t> mængde af ressourcer/kapabiliteter. (</a:t>
            </a:r>
            <a:r>
              <a:rPr lang="da-DK" dirty="0" err="1"/>
              <a:t>Nul-sumsspil</a:t>
            </a:r>
            <a:r>
              <a:rPr lang="da-DK" dirty="0"/>
              <a:t>)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i="1" dirty="0"/>
              <a:t>Fx i Arktis, så vil staterne have fokus på at få så meget som muligt af de samlede ressourcer i forhold til (relativt til) de andre stater. 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i="1" dirty="0"/>
              <a:t>Liberalisterne</a:t>
            </a:r>
            <a:r>
              <a:rPr lang="da-DK" dirty="0"/>
              <a:t> har et andet fokus, idet at de mener at staten må have interesse i at maksimere statens </a:t>
            </a:r>
            <a:r>
              <a:rPr lang="da-DK" dirty="0">
                <a:highlight>
                  <a:srgbClr val="FFFF00"/>
                </a:highlight>
              </a:rPr>
              <a:t>absolutte</a:t>
            </a:r>
            <a:r>
              <a:rPr lang="da-DK" dirty="0"/>
              <a:t> mængde af ressourcer.   (Plus-</a:t>
            </a:r>
            <a:r>
              <a:rPr lang="da-DK" dirty="0" err="1"/>
              <a:t>sumsspil</a:t>
            </a:r>
            <a:r>
              <a:rPr lang="da-DK" dirty="0"/>
              <a:t>)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i="1" dirty="0"/>
              <a:t>Fx i Arktis, så vil staterne gerne samarbejde med de andre stater om at udvinde ressourcerne, hvis det samlet set giver den enkelte stat mere end man ville kunne have fået alene.</a:t>
            </a:r>
          </a:p>
          <a:p>
            <a:pPr marL="0" indent="0">
              <a:buNone/>
            </a:pPr>
            <a:endParaRPr lang="da-DK" i="1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9622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CF9208-5620-7146-505E-069CDDD4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Liberalismens centrale aktører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B5A03FE-9E9D-EDCB-5DA0-1110F6CBA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Stater</a:t>
            </a:r>
          </a:p>
          <a:p>
            <a:r>
              <a:rPr lang="da-DK" dirty="0"/>
              <a:t>NGO’er – ikke-statslige organisationer</a:t>
            </a:r>
          </a:p>
          <a:p>
            <a:r>
              <a:rPr lang="da-DK" dirty="0" err="1"/>
              <a:t>IGO’er</a:t>
            </a:r>
            <a:r>
              <a:rPr lang="da-DK" dirty="0"/>
              <a:t> – internationale organisationer</a:t>
            </a:r>
          </a:p>
          <a:p>
            <a:r>
              <a:rPr lang="da-DK" dirty="0"/>
              <a:t>MNS – multinationale selskaber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Hvilke ikke-statslige aktører kan vi nævne i Arktis?</a:t>
            </a:r>
          </a:p>
          <a:p>
            <a:pPr marL="0" indent="0">
              <a:buNone/>
            </a:pPr>
            <a:r>
              <a:rPr lang="da-DK" dirty="0"/>
              <a:t>- NATO, Arktisk Råd, FN’s havretskommission (UNCLOS), EU, ICC (Inuit </a:t>
            </a:r>
            <a:r>
              <a:rPr lang="da-DK" dirty="0" err="1"/>
              <a:t>circumpolar</a:t>
            </a:r>
            <a:r>
              <a:rPr lang="da-DK" dirty="0"/>
              <a:t> </a:t>
            </a:r>
            <a:r>
              <a:rPr lang="da-DK" dirty="0" err="1"/>
              <a:t>council</a:t>
            </a:r>
            <a:r>
              <a:rPr lang="da-DK" dirty="0"/>
              <a:t>), </a:t>
            </a:r>
            <a:r>
              <a:rPr lang="da-DK" dirty="0" err="1"/>
              <a:t>greenpeace</a:t>
            </a:r>
            <a:r>
              <a:rPr lang="da-DK" dirty="0"/>
              <a:t>,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4505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733</Words>
  <Application>Microsoft Macintosh PowerPoint</Application>
  <PresentationFormat>Widescreen</PresentationFormat>
  <Paragraphs>103</Paragraphs>
  <Slides>15</Slides>
  <Notes>2</Notes>
  <HiddenSlides>1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Wingdings</vt:lpstr>
      <vt:lpstr>Office-tema</vt:lpstr>
      <vt:lpstr>Arktis og international politik modul 5: Liberalisme</vt:lpstr>
      <vt:lpstr>IP</vt:lpstr>
      <vt:lpstr>Realisme</vt:lpstr>
      <vt:lpstr>Realismens overordnede antagelser</vt:lpstr>
      <vt:lpstr>Gruppearbejde om neorealisme</vt:lpstr>
      <vt:lpstr>Realisme vs. liberalisme</vt:lpstr>
      <vt:lpstr>Realisme vs. liberalisme</vt:lpstr>
      <vt:lpstr>Relative vs. absolutte mængder</vt:lpstr>
      <vt:lpstr>Liberalismens centrale aktører</vt:lpstr>
      <vt:lpstr>Interdependens</vt:lpstr>
      <vt:lpstr>Interdependens</vt:lpstr>
      <vt:lpstr>Den demokratiske fredstese</vt:lpstr>
      <vt:lpstr>Sikkerhedsstigen: lineær opfattelse af historiens udvikling</vt:lpstr>
      <vt:lpstr>Gruppearbejde (fortsætter fredag)</vt:lpstr>
      <vt:lpstr>God tabel til overblik over teorierne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Nyvang Kristensen</dc:creator>
  <cp:lastModifiedBy>Sarah Nyvang Kristensen</cp:lastModifiedBy>
  <cp:revision>2</cp:revision>
  <dcterms:created xsi:type="dcterms:W3CDTF">2024-09-27T09:00:10Z</dcterms:created>
  <dcterms:modified xsi:type="dcterms:W3CDTF">2024-10-03T07:51:34Z</dcterms:modified>
</cp:coreProperties>
</file>