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8" r:id="rId3"/>
    <p:sldId id="269" r:id="rId4"/>
    <p:sldId id="270" r:id="rId5"/>
    <p:sldId id="267" r:id="rId6"/>
    <p:sldId id="265" r:id="rId7"/>
    <p:sldId id="257" r:id="rId8"/>
    <p:sldId id="258" r:id="rId9"/>
    <p:sldId id="272" r:id="rId10"/>
    <p:sldId id="271" r:id="rId11"/>
    <p:sldId id="259" r:id="rId12"/>
    <p:sldId id="266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A98AF03-7270-45C2-A683-C5E353EF01A5}" type="datetime4">
              <a:rPr lang="en-US" smtClean="0"/>
              <a:pPr/>
              <a:t>April 9,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da-D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FC49BF1-FCD3-4395-8FF6-0047AF66228E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A861222-2C8B-4501-BE87-6797EC025925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6C01193-8287-4834-A286-6B880643E934}" type="datetime4">
              <a:rPr lang="en-US" smtClean="0"/>
              <a:pPr/>
              <a:t>April 9,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ZW0DfsCzfq4" TargetMode="External"/><Relationship Id="rId3" Type="http://schemas.openxmlformats.org/officeDocument/2006/relationships/hyperlink" Target="https://www.youtube.com/watch?v=7oKPYe53h7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itthist.systime.dk/index.php?id=20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dukkehjem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(1879)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moderne</a:t>
            </a:r>
            <a:r>
              <a:rPr lang="en-US" dirty="0" smtClean="0"/>
              <a:t> </a:t>
            </a:r>
            <a:r>
              <a:rPr lang="en-US" dirty="0" err="1" smtClean="0"/>
              <a:t>gennembrud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055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ROMANTIKKEN </a:t>
            </a:r>
            <a:r>
              <a:rPr lang="en-US" dirty="0" smtClean="0">
                <a:sym typeface="Wingdings"/>
              </a:rPr>
              <a:t> DET MODERNE 			    GENNEMBRUD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23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and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5" y="0"/>
            <a:ext cx="7029450" cy="527685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VOG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150" y="3386667"/>
            <a:ext cx="27686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1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Summer nights:</a:t>
            </a:r>
          </a:p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ZW0DfsCzfq4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You’re the one that I want:</a:t>
            </a:r>
          </a:p>
          <a:p>
            <a:r>
              <a:rPr lang="en-US" dirty="0">
                <a:hlinkClick r:id="rId3"/>
              </a:rPr>
              <a:t>https://www.youtube.com/watch?v=</a:t>
            </a:r>
            <a:r>
              <a:rPr lang="en-US" dirty="0" smtClean="0">
                <a:hlinkClick r:id="rId3"/>
              </a:rPr>
              <a:t>7oKPYe53h78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225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37253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" r="1642"/>
          <a:stretch>
            <a:fillRect/>
          </a:stretch>
        </p:blipFill>
        <p:spPr>
          <a:xfrm>
            <a:off x="0" y="3869035"/>
            <a:ext cx="4314304" cy="2509187"/>
          </a:xfrm>
        </p:spPr>
      </p:pic>
      <p:pic>
        <p:nvPicPr>
          <p:cNvPr id="4" name="Picture 3" descr="170622kategorie-romantik-und-natur-header_mi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505200"/>
          </a:xfrm>
          <a:prstGeom prst="rect">
            <a:avLst/>
          </a:prstGeom>
        </p:spPr>
      </p:pic>
      <p:pic>
        <p:nvPicPr>
          <p:cNvPr id="6" name="Picture 5" descr="mathilde-goehler-03-instagr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246" y="2850444"/>
            <a:ext cx="5040754" cy="400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 </a:t>
            </a:r>
            <a:r>
              <a:rPr lang="en-US" dirty="0" err="1" smtClean="0"/>
              <a:t>romantik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moderne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Industrialisering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Grundloven</a:t>
            </a:r>
            <a:endParaRPr lang="en-US" dirty="0" smtClean="0"/>
          </a:p>
          <a:p>
            <a:r>
              <a:rPr lang="en-US" dirty="0" smtClean="0"/>
              <a:t>‘</a:t>
            </a:r>
            <a:r>
              <a:rPr lang="en-US" dirty="0" err="1" smtClean="0"/>
              <a:t>demokrati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Nye </a:t>
            </a:r>
            <a:r>
              <a:rPr lang="en-US" dirty="0" err="1" smtClean="0"/>
              <a:t>forhold</a:t>
            </a:r>
            <a:r>
              <a:rPr lang="en-US" dirty="0" smtClean="0"/>
              <a:t> for </a:t>
            </a:r>
            <a:r>
              <a:rPr lang="en-US" dirty="0" err="1" smtClean="0"/>
              <a:t>bønderne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51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Henrik</a:t>
            </a:r>
            <a:r>
              <a:rPr lang="en-US" dirty="0" smtClean="0"/>
              <a:t> Ibsen</a:t>
            </a:r>
            <a:br>
              <a:rPr lang="en-US" dirty="0" smtClean="0"/>
            </a:br>
            <a:r>
              <a:rPr lang="en-US" dirty="0" smtClean="0"/>
              <a:t>(1828-1906)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Norsk dramatiker</a:t>
            </a:r>
          </a:p>
          <a:p>
            <a:r>
              <a:rPr lang="da-DK" i="1" dirty="0" smtClean="0"/>
              <a:t>Et dukkehjem</a:t>
            </a:r>
            <a:r>
              <a:rPr lang="da-DK" dirty="0" smtClean="0"/>
              <a:t> (1879) er hans kendteste drama </a:t>
            </a:r>
          </a:p>
          <a:p>
            <a:r>
              <a:rPr lang="da-DK" dirty="0" smtClean="0"/>
              <a:t>En kvinde i hovedrollen, Nora</a:t>
            </a:r>
          </a:p>
          <a:p>
            <a:r>
              <a:rPr lang="da-DK" dirty="0" smtClean="0"/>
              <a:t>Han er en af de vigtigste forfattere under det moderne gennembrud </a:t>
            </a:r>
            <a:endParaRPr lang="da-DK" dirty="0"/>
          </a:p>
        </p:txBody>
      </p:sp>
      <p:pic>
        <p:nvPicPr>
          <p:cNvPr id="4" name="Picture 3" descr="henrik-ibsen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932" y="0"/>
            <a:ext cx="3285067" cy="273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1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naturalistiske</a:t>
            </a:r>
            <a:r>
              <a:rPr lang="en-US" dirty="0" smtClean="0"/>
              <a:t>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‘den fjerde væg’ </a:t>
            </a:r>
          </a:p>
          <a:p>
            <a:r>
              <a:rPr lang="da-DK" dirty="0" smtClean="0"/>
              <a:t>Realistisk skrivestil </a:t>
            </a:r>
          </a:p>
          <a:p>
            <a:r>
              <a:rPr lang="da-DK" dirty="0" smtClean="0"/>
              <a:t>Dagligstuedrama – en illusion om virkeligheden</a:t>
            </a:r>
          </a:p>
          <a:p>
            <a:r>
              <a:rPr lang="da-DK" dirty="0" smtClean="0"/>
              <a:t>Hverdagshændelser</a:t>
            </a:r>
          </a:p>
          <a:p>
            <a:r>
              <a:rPr lang="da-DK" dirty="0" smtClean="0"/>
              <a:t>Naturalisme: hvorledes mennesket er styret af sine drifter/lyster</a:t>
            </a:r>
          </a:p>
          <a:p>
            <a:r>
              <a:rPr lang="da-DK" dirty="0" smtClean="0"/>
              <a:t>Inspireret af bl.a. Darwins “Arternes oprindelse”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386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naturalistiske</a:t>
            </a:r>
            <a:r>
              <a:rPr lang="en-US" dirty="0" smtClean="0"/>
              <a:t> </a:t>
            </a:r>
            <a:r>
              <a:rPr lang="en-US" dirty="0" err="1" smtClean="0"/>
              <a:t>teater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Foregår over en kort periode, ofte 1-2 dage</a:t>
            </a:r>
          </a:p>
          <a:p>
            <a:endParaRPr lang="da-DK" dirty="0" smtClean="0"/>
          </a:p>
          <a:p>
            <a:r>
              <a:rPr lang="da-DK" dirty="0" smtClean="0"/>
              <a:t>Retrospektiv fortælleteknik (hovedpersonernes hemmelige fortid kommer langsomt mere og mere til syne)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0706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Dobbeltmoral</a:t>
            </a:r>
            <a:endParaRPr lang="en-US" dirty="0" smtClean="0"/>
          </a:p>
          <a:p>
            <a:r>
              <a:rPr lang="en-US" dirty="0" err="1" smtClean="0"/>
              <a:t>Kønspolitik</a:t>
            </a:r>
            <a:endParaRPr lang="en-US" dirty="0" smtClean="0"/>
          </a:p>
          <a:p>
            <a:r>
              <a:rPr lang="en-US" dirty="0" smtClean="0"/>
              <a:t>Religion</a:t>
            </a:r>
          </a:p>
          <a:p>
            <a:r>
              <a:rPr lang="en-US" dirty="0" err="1" smtClean="0"/>
              <a:t>Kvinders</a:t>
            </a:r>
            <a:r>
              <a:rPr lang="en-US" dirty="0" smtClean="0"/>
              <a:t> </a:t>
            </a:r>
            <a:r>
              <a:rPr lang="en-US" dirty="0" err="1" smtClean="0"/>
              <a:t>rettigheder</a:t>
            </a:r>
            <a:endParaRPr lang="en-US" dirty="0" smtClean="0"/>
          </a:p>
          <a:p>
            <a:r>
              <a:rPr lang="en-US" dirty="0" smtClean="0"/>
              <a:t>Nye </a:t>
            </a:r>
            <a:r>
              <a:rPr lang="en-US" dirty="0" err="1" smtClean="0"/>
              <a:t>socialgrupper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Osv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5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dukkehjem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Et kvindeopgør ?</a:t>
            </a:r>
          </a:p>
          <a:p>
            <a:r>
              <a:rPr lang="da-DK" dirty="0" smtClean="0"/>
              <a:t>Manden, Helmer, sætter sin egen karriere foran sin kærlighed til konen, Nora</a:t>
            </a:r>
          </a:p>
          <a:p>
            <a:r>
              <a:rPr lang="da-DK" dirty="0" smtClean="0"/>
              <a:t>Hun er som en dukke, der er styret af sin mands ambitioner og lyster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5608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Nora/</a:t>
            </a:r>
            <a:r>
              <a:rPr lang="en-US" dirty="0" err="1" smtClean="0"/>
              <a:t>Noora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dirty="0" err="1" smtClean="0"/>
              <a:t>Skam</a:t>
            </a:r>
            <a:r>
              <a:rPr lang="en-US" dirty="0" smtClean="0"/>
              <a:t>’ </a:t>
            </a:r>
            <a:r>
              <a:rPr lang="en-US" dirty="0" err="1" smtClean="0"/>
              <a:t>Sæson</a:t>
            </a:r>
            <a:r>
              <a:rPr lang="en-US" dirty="0" smtClean="0"/>
              <a:t> 2</a:t>
            </a:r>
            <a:endParaRPr lang="en-US" dirty="0"/>
          </a:p>
        </p:txBody>
      </p:sp>
      <p:pic>
        <p:nvPicPr>
          <p:cNvPr id="4" name="Picture 3" descr="skam-759x3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8" y="3557847"/>
            <a:ext cx="6309359" cy="3300152"/>
          </a:xfrm>
          <a:prstGeom prst="rect">
            <a:avLst/>
          </a:prstGeom>
        </p:spPr>
      </p:pic>
      <p:pic>
        <p:nvPicPr>
          <p:cNvPr id="5" name="Picture 4" descr="15745850-sk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778" y="157401"/>
            <a:ext cx="4346222" cy="244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4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Georg </a:t>
            </a:r>
            <a:r>
              <a:rPr lang="en-US" dirty="0" err="1" smtClean="0"/>
              <a:t>Brandes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moderne</a:t>
            </a:r>
            <a:r>
              <a:rPr lang="en-US" dirty="0" smtClean="0"/>
              <a:t> </a:t>
            </a:r>
            <a:r>
              <a:rPr lang="en-US" dirty="0" err="1" smtClean="0"/>
              <a:t>gennembrud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Motto: Man må sætte problemer under debat</a:t>
            </a:r>
          </a:p>
          <a:p>
            <a:r>
              <a:rPr lang="da-DK" dirty="0" smtClean="0"/>
              <a:t>Opgør med romantikkens digtning </a:t>
            </a:r>
          </a:p>
          <a:p>
            <a:r>
              <a:rPr lang="da-DK" dirty="0" smtClean="0"/>
              <a:t>Litteratur skal afspejle virkelighedens problemer</a:t>
            </a:r>
          </a:p>
          <a:p>
            <a:r>
              <a:rPr lang="da-DK" dirty="0" smtClean="0"/>
              <a:t>SLUT med idealisering og romantisering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7476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Teateranalyse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https://litthist.systime.dk/index.php?id=</a:t>
            </a:r>
            <a:r>
              <a:rPr lang="en-US" dirty="0" smtClean="0">
                <a:hlinkClick r:id="rId2"/>
              </a:rPr>
              <a:t>206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55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713</TotalTime>
  <Words>240</Words>
  <Application>Microsoft Macintosh PowerPoint</Application>
  <PresentationFormat>On-screen Show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Pushpin</vt:lpstr>
      <vt:lpstr>Et dukkehjem  (1879)</vt:lpstr>
      <vt:lpstr>PowerPoint Presentation</vt:lpstr>
      <vt:lpstr>PowerPoint Presentation</vt:lpstr>
      <vt:lpstr>PowerPoint Presentation</vt:lpstr>
      <vt:lpstr>PowerPoint Presentation</vt:lpstr>
      <vt:lpstr>Fra romantik til det moderne</vt:lpstr>
      <vt:lpstr>Henrik Ibsen (1828-1906)</vt:lpstr>
      <vt:lpstr>Det naturalistiske drama</vt:lpstr>
      <vt:lpstr>Det naturalistiske teater</vt:lpstr>
      <vt:lpstr>Emner</vt:lpstr>
      <vt:lpstr>Et dukkehjem </vt:lpstr>
      <vt:lpstr>Nora/Noora</vt:lpstr>
      <vt:lpstr>Georg Brandes og det moderne gennembrud </vt:lpstr>
      <vt:lpstr>Teateranalyse </vt:lpstr>
    </vt:vector>
  </TitlesOfParts>
  <Company>Århus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 dukkehjem</dc:title>
  <dc:creator>Lisa Ludvigsen</dc:creator>
  <cp:lastModifiedBy>Lisa Ludvigsen</cp:lastModifiedBy>
  <cp:revision>6</cp:revision>
  <dcterms:created xsi:type="dcterms:W3CDTF">2018-04-09T18:52:44Z</dcterms:created>
  <dcterms:modified xsi:type="dcterms:W3CDTF">2018-04-10T06:46:31Z</dcterms:modified>
</cp:coreProperties>
</file>