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65" r:id="rId3"/>
    <p:sldId id="264" r:id="rId4"/>
    <p:sldId id="257" r:id="rId5"/>
    <p:sldId id="259" r:id="rId6"/>
    <p:sldId id="263" r:id="rId7"/>
    <p:sldId id="266" r:id="rId8"/>
    <p:sldId id="262" r:id="rId9"/>
    <p:sldId id="267" r:id="rId10"/>
    <p:sldId id="260" r:id="rId11"/>
    <p:sldId id="258" r:id="rId12"/>
    <p:sldId id="268" r:id="rId1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5674C7-1676-F947-9785-E35A11FA3285}" v="138" dt="2024-11-04T09:50:55.6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203"/>
    <p:restoredTop sz="94754"/>
  </p:normalViewPr>
  <p:slideViewPr>
    <p:cSldViewPr snapToGrid="0">
      <p:cViewPr varScale="1">
        <p:scale>
          <a:sx n="53" d="100"/>
          <a:sy n="53" d="100"/>
        </p:scale>
        <p:origin x="184" y="1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Nyvang Kristensen" userId="3994bb8c-92a1-4d4f-852a-f52b84e01100" providerId="ADAL" clId="{235674C7-1676-F947-9785-E35A11FA3285}"/>
    <pc:docChg chg="undo custSel addSld delSld modSld sldOrd">
      <pc:chgData name="Sarah Nyvang Kristensen" userId="3994bb8c-92a1-4d4f-852a-f52b84e01100" providerId="ADAL" clId="{235674C7-1676-F947-9785-E35A11FA3285}" dt="2024-11-04T18:14:43.660" v="3855" actId="20577"/>
      <pc:docMkLst>
        <pc:docMk/>
      </pc:docMkLst>
      <pc:sldChg chg="modSp mod ord modAnim">
        <pc:chgData name="Sarah Nyvang Kristensen" userId="3994bb8c-92a1-4d4f-852a-f52b84e01100" providerId="ADAL" clId="{235674C7-1676-F947-9785-E35A11FA3285}" dt="2024-11-04T09:40:33.441" v="3302" actId="5793"/>
        <pc:sldMkLst>
          <pc:docMk/>
          <pc:sldMk cId="3686233613" sldId="257"/>
        </pc:sldMkLst>
        <pc:spChg chg="mod">
          <ac:chgData name="Sarah Nyvang Kristensen" userId="3994bb8c-92a1-4d4f-852a-f52b84e01100" providerId="ADAL" clId="{235674C7-1676-F947-9785-E35A11FA3285}" dt="2024-11-04T09:40:33.441" v="3302" actId="5793"/>
          <ac:spMkLst>
            <pc:docMk/>
            <pc:sldMk cId="3686233613" sldId="257"/>
            <ac:spMk id="3" creationId="{9A6EC865-E922-EE5B-01C4-1EF9B0664DC7}"/>
          </ac:spMkLst>
        </pc:spChg>
      </pc:sldChg>
      <pc:sldChg chg="addSp delSp modSp new mod setBg modShow">
        <pc:chgData name="Sarah Nyvang Kristensen" userId="3994bb8c-92a1-4d4f-852a-f52b84e01100" providerId="ADAL" clId="{235674C7-1676-F947-9785-E35A11FA3285}" dt="2024-11-04T09:56:24.469" v="3646" actId="729"/>
        <pc:sldMkLst>
          <pc:docMk/>
          <pc:sldMk cId="1951317738" sldId="258"/>
        </pc:sldMkLst>
        <pc:spChg chg="mod">
          <ac:chgData name="Sarah Nyvang Kristensen" userId="3994bb8c-92a1-4d4f-852a-f52b84e01100" providerId="ADAL" clId="{235674C7-1676-F947-9785-E35A11FA3285}" dt="2024-11-04T09:48:58.142" v="3402" actId="13926"/>
          <ac:spMkLst>
            <pc:docMk/>
            <pc:sldMk cId="1951317738" sldId="258"/>
            <ac:spMk id="2" creationId="{ADBB0D70-EEA6-6AE8-A80A-4A00DE102AB8}"/>
          </ac:spMkLst>
        </pc:spChg>
        <pc:spChg chg="mod">
          <ac:chgData name="Sarah Nyvang Kristensen" userId="3994bb8c-92a1-4d4f-852a-f52b84e01100" providerId="ADAL" clId="{235674C7-1676-F947-9785-E35A11FA3285}" dt="2024-11-04T09:48:18.299" v="3354" actId="26606"/>
          <ac:spMkLst>
            <pc:docMk/>
            <pc:sldMk cId="1951317738" sldId="258"/>
            <ac:spMk id="3" creationId="{9C4F63A7-3A41-7439-24FF-882F34B5ABB9}"/>
          </ac:spMkLst>
        </pc:spChg>
        <pc:spChg chg="add del">
          <ac:chgData name="Sarah Nyvang Kristensen" userId="3994bb8c-92a1-4d4f-852a-f52b84e01100" providerId="ADAL" clId="{235674C7-1676-F947-9785-E35A11FA3285}" dt="2024-10-15T08:31:04.339" v="32" actId="26606"/>
          <ac:spMkLst>
            <pc:docMk/>
            <pc:sldMk cId="1951317738" sldId="258"/>
            <ac:spMk id="8" creationId="{F837543A-6020-4505-A233-C9DB4BF74011}"/>
          </ac:spMkLst>
        </pc:spChg>
        <pc:spChg chg="add del">
          <ac:chgData name="Sarah Nyvang Kristensen" userId="3994bb8c-92a1-4d4f-852a-f52b84e01100" providerId="ADAL" clId="{235674C7-1676-F947-9785-E35A11FA3285}" dt="2024-10-15T08:31:04.339" v="32" actId="26606"/>
          <ac:spMkLst>
            <pc:docMk/>
            <pc:sldMk cId="1951317738" sldId="258"/>
            <ac:spMk id="10" creationId="{35B16301-FB18-48BA-A6DD-C37CAF6F9A18}"/>
          </ac:spMkLst>
        </pc:spChg>
        <pc:spChg chg="add del">
          <ac:chgData name="Sarah Nyvang Kristensen" userId="3994bb8c-92a1-4d4f-852a-f52b84e01100" providerId="ADAL" clId="{235674C7-1676-F947-9785-E35A11FA3285}" dt="2024-10-15T08:31:04.339" v="32" actId="26606"/>
          <ac:spMkLst>
            <pc:docMk/>
            <pc:sldMk cId="1951317738" sldId="258"/>
            <ac:spMk id="12" creationId="{C3C0D90E-074A-4F52-9B11-B52BEF4BCBE5}"/>
          </ac:spMkLst>
        </pc:spChg>
        <pc:spChg chg="add del">
          <ac:chgData name="Sarah Nyvang Kristensen" userId="3994bb8c-92a1-4d4f-852a-f52b84e01100" providerId="ADAL" clId="{235674C7-1676-F947-9785-E35A11FA3285}" dt="2024-10-15T08:31:04.339" v="32" actId="26606"/>
          <ac:spMkLst>
            <pc:docMk/>
            <pc:sldMk cId="1951317738" sldId="258"/>
            <ac:spMk id="14" creationId="{CABBD4C1-E6F8-46F6-8152-A8A97490BF4D}"/>
          </ac:spMkLst>
        </pc:spChg>
        <pc:spChg chg="add del">
          <ac:chgData name="Sarah Nyvang Kristensen" userId="3994bb8c-92a1-4d4f-852a-f52b84e01100" providerId="ADAL" clId="{235674C7-1676-F947-9785-E35A11FA3285}" dt="2024-10-15T08:31:04.339" v="32" actId="26606"/>
          <ac:spMkLst>
            <pc:docMk/>
            <pc:sldMk cId="1951317738" sldId="258"/>
            <ac:spMk id="16" creationId="{83BA5EF5-1FE9-4BF9-83BB-269BCDDF6156}"/>
          </ac:spMkLst>
        </pc:spChg>
        <pc:spChg chg="add del">
          <ac:chgData name="Sarah Nyvang Kristensen" userId="3994bb8c-92a1-4d4f-852a-f52b84e01100" providerId="ADAL" clId="{235674C7-1676-F947-9785-E35A11FA3285}" dt="2024-10-15T08:31:04.339" v="32" actId="26606"/>
          <ac:spMkLst>
            <pc:docMk/>
            <pc:sldMk cId="1951317738" sldId="258"/>
            <ac:spMk id="20" creationId="{88853921-7BC9-4BDE-ACAB-133C683C82D6}"/>
          </ac:spMkLst>
        </pc:spChg>
        <pc:spChg chg="add del">
          <ac:chgData name="Sarah Nyvang Kristensen" userId="3994bb8c-92a1-4d4f-852a-f52b84e01100" providerId="ADAL" clId="{235674C7-1676-F947-9785-E35A11FA3285}" dt="2024-10-15T08:31:04.339" v="32" actId="26606"/>
          <ac:spMkLst>
            <pc:docMk/>
            <pc:sldMk cId="1951317738" sldId="258"/>
            <ac:spMk id="22" creationId="{09192968-3AE7-4470-A61C-97294BB92731}"/>
          </ac:spMkLst>
        </pc:spChg>
        <pc:spChg chg="add del">
          <ac:chgData name="Sarah Nyvang Kristensen" userId="3994bb8c-92a1-4d4f-852a-f52b84e01100" providerId="ADAL" clId="{235674C7-1676-F947-9785-E35A11FA3285}" dt="2024-10-15T08:31:04.339" v="32" actId="26606"/>
          <ac:spMkLst>
            <pc:docMk/>
            <pc:sldMk cId="1951317738" sldId="258"/>
            <ac:spMk id="24" creationId="{3AB72E55-43E4-4356-BFE8-E2102CB0B505}"/>
          </ac:spMkLst>
        </pc:spChg>
        <pc:spChg chg="add del">
          <ac:chgData name="Sarah Nyvang Kristensen" userId="3994bb8c-92a1-4d4f-852a-f52b84e01100" providerId="ADAL" clId="{235674C7-1676-F947-9785-E35A11FA3285}" dt="2024-10-15T08:31:05.642" v="34" actId="26606"/>
          <ac:spMkLst>
            <pc:docMk/>
            <pc:sldMk cId="1951317738" sldId="258"/>
            <ac:spMk id="26" creationId="{081EA652-8C6A-4E69-BEB9-170809474553}"/>
          </ac:spMkLst>
        </pc:spChg>
        <pc:spChg chg="add del">
          <ac:chgData name="Sarah Nyvang Kristensen" userId="3994bb8c-92a1-4d4f-852a-f52b84e01100" providerId="ADAL" clId="{235674C7-1676-F947-9785-E35A11FA3285}" dt="2024-10-15T08:31:05.642" v="34" actId="26606"/>
          <ac:spMkLst>
            <pc:docMk/>
            <pc:sldMk cId="1951317738" sldId="258"/>
            <ac:spMk id="27" creationId="{5298780A-33B9-4EA2-8F67-DE68AD62841B}"/>
          </ac:spMkLst>
        </pc:spChg>
        <pc:spChg chg="add del">
          <ac:chgData name="Sarah Nyvang Kristensen" userId="3994bb8c-92a1-4d4f-852a-f52b84e01100" providerId="ADAL" clId="{235674C7-1676-F947-9785-E35A11FA3285}" dt="2024-10-15T08:31:05.642" v="34" actId="26606"/>
          <ac:spMkLst>
            <pc:docMk/>
            <pc:sldMk cId="1951317738" sldId="258"/>
            <ac:spMk id="28" creationId="{7F488E8B-4E1E-4402-8935-D4E6C02615C7}"/>
          </ac:spMkLst>
        </pc:spChg>
        <pc:spChg chg="add del">
          <ac:chgData name="Sarah Nyvang Kristensen" userId="3994bb8c-92a1-4d4f-852a-f52b84e01100" providerId="ADAL" clId="{235674C7-1676-F947-9785-E35A11FA3285}" dt="2024-10-15T08:31:11.458" v="36" actId="26606"/>
          <ac:spMkLst>
            <pc:docMk/>
            <pc:sldMk cId="1951317738" sldId="258"/>
            <ac:spMk id="30" creationId="{1C799903-48D5-4A31-A1A2-541072D9771E}"/>
          </ac:spMkLst>
        </pc:spChg>
        <pc:spChg chg="add del">
          <ac:chgData name="Sarah Nyvang Kristensen" userId="3994bb8c-92a1-4d4f-852a-f52b84e01100" providerId="ADAL" clId="{235674C7-1676-F947-9785-E35A11FA3285}" dt="2024-10-15T08:31:11.458" v="36" actId="26606"/>
          <ac:spMkLst>
            <pc:docMk/>
            <pc:sldMk cId="1951317738" sldId="258"/>
            <ac:spMk id="31" creationId="{8EFFF109-FC58-4FD3-BE05-9775A1310F55}"/>
          </ac:spMkLst>
        </pc:spChg>
        <pc:spChg chg="add del">
          <ac:chgData name="Sarah Nyvang Kristensen" userId="3994bb8c-92a1-4d4f-852a-f52b84e01100" providerId="ADAL" clId="{235674C7-1676-F947-9785-E35A11FA3285}" dt="2024-10-15T08:31:11.458" v="36" actId="26606"/>
          <ac:spMkLst>
            <pc:docMk/>
            <pc:sldMk cId="1951317738" sldId="258"/>
            <ac:spMk id="32" creationId="{E1B96AD6-92A9-4273-A62B-96A1C3E0BA95}"/>
          </ac:spMkLst>
        </pc:spChg>
        <pc:spChg chg="add del">
          <ac:chgData name="Sarah Nyvang Kristensen" userId="3994bb8c-92a1-4d4f-852a-f52b84e01100" providerId="ADAL" clId="{235674C7-1676-F947-9785-E35A11FA3285}" dt="2024-10-15T08:31:11.458" v="36" actId="26606"/>
          <ac:spMkLst>
            <pc:docMk/>
            <pc:sldMk cId="1951317738" sldId="258"/>
            <ac:spMk id="33" creationId="{463EEC44-1BA3-44ED-81FC-A644B04B2A44}"/>
          </ac:spMkLst>
        </pc:spChg>
        <pc:spChg chg="add del">
          <ac:chgData name="Sarah Nyvang Kristensen" userId="3994bb8c-92a1-4d4f-852a-f52b84e01100" providerId="ADAL" clId="{235674C7-1676-F947-9785-E35A11FA3285}" dt="2024-10-29T19:13:44.707" v="1108" actId="26606"/>
          <ac:spMkLst>
            <pc:docMk/>
            <pc:sldMk cId="1951317738" sldId="258"/>
            <ac:spMk id="35" creationId="{5C8908E2-EE49-44D2-9428-A28D2312A8D5}"/>
          </ac:spMkLst>
        </pc:spChg>
        <pc:spChg chg="add del">
          <ac:chgData name="Sarah Nyvang Kristensen" userId="3994bb8c-92a1-4d4f-852a-f52b84e01100" providerId="ADAL" clId="{235674C7-1676-F947-9785-E35A11FA3285}" dt="2024-10-29T19:13:44.707" v="1108" actId="26606"/>
          <ac:spMkLst>
            <pc:docMk/>
            <pc:sldMk cId="1951317738" sldId="258"/>
            <ac:spMk id="38" creationId="{BD92035A-AA2F-4CD8-A556-1CE8BDEC75BD}"/>
          </ac:spMkLst>
        </pc:spChg>
        <pc:spChg chg="add del">
          <ac:chgData name="Sarah Nyvang Kristensen" userId="3994bb8c-92a1-4d4f-852a-f52b84e01100" providerId="ADAL" clId="{235674C7-1676-F947-9785-E35A11FA3285}" dt="2024-10-29T19:13:44.707" v="1108" actId="26606"/>
          <ac:spMkLst>
            <pc:docMk/>
            <pc:sldMk cId="1951317738" sldId="258"/>
            <ac:spMk id="39" creationId="{ED888B23-07FA-482A-96DF-47E31AF1A603}"/>
          </ac:spMkLst>
        </pc:spChg>
        <pc:spChg chg="add del">
          <ac:chgData name="Sarah Nyvang Kristensen" userId="3994bb8c-92a1-4d4f-852a-f52b84e01100" providerId="ADAL" clId="{235674C7-1676-F947-9785-E35A11FA3285}" dt="2024-11-04T09:48:18.299" v="3354" actId="26606"/>
          <ac:spMkLst>
            <pc:docMk/>
            <pc:sldMk cId="1951317738" sldId="258"/>
            <ac:spMk id="44" creationId="{907EF6B7-1338-4443-8C46-6A318D952DFD}"/>
          </ac:spMkLst>
        </pc:spChg>
        <pc:spChg chg="add del">
          <ac:chgData name="Sarah Nyvang Kristensen" userId="3994bb8c-92a1-4d4f-852a-f52b84e01100" providerId="ADAL" clId="{235674C7-1676-F947-9785-E35A11FA3285}" dt="2024-11-04T09:48:18.299" v="3354" actId="26606"/>
          <ac:spMkLst>
            <pc:docMk/>
            <pc:sldMk cId="1951317738" sldId="258"/>
            <ac:spMk id="46" creationId="{DAAE4CDD-124C-4DCF-9584-B6033B545DD5}"/>
          </ac:spMkLst>
        </pc:spChg>
        <pc:spChg chg="add del">
          <ac:chgData name="Sarah Nyvang Kristensen" userId="3994bb8c-92a1-4d4f-852a-f52b84e01100" providerId="ADAL" clId="{235674C7-1676-F947-9785-E35A11FA3285}" dt="2024-11-04T09:48:18.299" v="3354" actId="26606"/>
          <ac:spMkLst>
            <pc:docMk/>
            <pc:sldMk cId="1951317738" sldId="258"/>
            <ac:spMk id="48" creationId="{081E4A58-353D-44AE-B2FC-2A74E2E400F7}"/>
          </ac:spMkLst>
        </pc:spChg>
        <pc:spChg chg="add">
          <ac:chgData name="Sarah Nyvang Kristensen" userId="3994bb8c-92a1-4d4f-852a-f52b84e01100" providerId="ADAL" clId="{235674C7-1676-F947-9785-E35A11FA3285}" dt="2024-11-04T09:48:18.299" v="3354" actId="26606"/>
          <ac:spMkLst>
            <pc:docMk/>
            <pc:sldMk cId="1951317738" sldId="258"/>
            <ac:spMk id="53" creationId="{100EDD19-6802-4EC3-95CE-CFFAB042CFD6}"/>
          </ac:spMkLst>
        </pc:spChg>
        <pc:spChg chg="add">
          <ac:chgData name="Sarah Nyvang Kristensen" userId="3994bb8c-92a1-4d4f-852a-f52b84e01100" providerId="ADAL" clId="{235674C7-1676-F947-9785-E35A11FA3285}" dt="2024-11-04T09:48:18.299" v="3354" actId="26606"/>
          <ac:spMkLst>
            <pc:docMk/>
            <pc:sldMk cId="1951317738" sldId="258"/>
            <ac:spMk id="55" creationId="{DB17E863-922E-4C26-BD64-E8FD41D28661}"/>
          </ac:spMkLst>
        </pc:spChg>
        <pc:grpChg chg="add del">
          <ac:chgData name="Sarah Nyvang Kristensen" userId="3994bb8c-92a1-4d4f-852a-f52b84e01100" providerId="ADAL" clId="{235674C7-1676-F947-9785-E35A11FA3285}" dt="2024-10-29T19:13:44.707" v="1108" actId="26606"/>
          <ac:grpSpMkLst>
            <pc:docMk/>
            <pc:sldMk cId="1951317738" sldId="258"/>
            <ac:grpSpMk id="36" creationId="{5D1A9D8B-3117-4D9D-BDA4-DD81895098B0}"/>
          </ac:grpSpMkLst>
        </pc:grpChg>
        <pc:picChg chg="add del mod">
          <ac:chgData name="Sarah Nyvang Kristensen" userId="3994bb8c-92a1-4d4f-852a-f52b84e01100" providerId="ADAL" clId="{235674C7-1676-F947-9785-E35A11FA3285}" dt="2024-10-15T08:28:04.373" v="5" actId="478"/>
          <ac:picMkLst>
            <pc:docMk/>
            <pc:sldMk cId="1951317738" sldId="258"/>
            <ac:picMk id="5" creationId="{43DE8448-DFA6-E767-D539-61540538E958}"/>
          </ac:picMkLst>
        </pc:picChg>
        <pc:cxnChg chg="add del">
          <ac:chgData name="Sarah Nyvang Kristensen" userId="3994bb8c-92a1-4d4f-852a-f52b84e01100" providerId="ADAL" clId="{235674C7-1676-F947-9785-E35A11FA3285}" dt="2024-10-15T08:31:04.339" v="32" actId="26606"/>
          <ac:cxnSpMkLst>
            <pc:docMk/>
            <pc:sldMk cId="1951317738" sldId="258"/>
            <ac:cxnSpMk id="18" creationId="{4B3BCACB-5880-460B-9606-8C433A9AF99D}"/>
          </ac:cxnSpMkLst>
        </pc:cxnChg>
      </pc:sldChg>
      <pc:sldChg chg="addSp delSp modSp new mod ord setBg modNotesTx">
        <pc:chgData name="Sarah Nyvang Kristensen" userId="3994bb8c-92a1-4d4f-852a-f52b84e01100" providerId="ADAL" clId="{235674C7-1676-F947-9785-E35A11FA3285}" dt="2024-10-30T09:22:41.112" v="1419" actId="20578"/>
        <pc:sldMkLst>
          <pc:docMk/>
          <pc:sldMk cId="1006486587" sldId="259"/>
        </pc:sldMkLst>
        <pc:spChg chg="del">
          <ac:chgData name="Sarah Nyvang Kristensen" userId="3994bb8c-92a1-4d4f-852a-f52b84e01100" providerId="ADAL" clId="{235674C7-1676-F947-9785-E35A11FA3285}" dt="2024-10-15T08:28:15.346" v="8" actId="26606"/>
          <ac:spMkLst>
            <pc:docMk/>
            <pc:sldMk cId="1006486587" sldId="259"/>
            <ac:spMk id="2" creationId="{0A62ACD4-5AFB-FB4D-0231-0E88BBD9F780}"/>
          </ac:spMkLst>
        </pc:spChg>
        <pc:spChg chg="del">
          <ac:chgData name="Sarah Nyvang Kristensen" userId="3994bb8c-92a1-4d4f-852a-f52b84e01100" providerId="ADAL" clId="{235674C7-1676-F947-9785-E35A11FA3285}" dt="2024-10-15T08:28:15.346" v="8" actId="26606"/>
          <ac:spMkLst>
            <pc:docMk/>
            <pc:sldMk cId="1006486587" sldId="259"/>
            <ac:spMk id="3" creationId="{9AD09737-F381-6859-4245-C6B2D5DDD622}"/>
          </ac:spMkLst>
        </pc:spChg>
        <pc:picChg chg="add mod">
          <ac:chgData name="Sarah Nyvang Kristensen" userId="3994bb8c-92a1-4d4f-852a-f52b84e01100" providerId="ADAL" clId="{235674C7-1676-F947-9785-E35A11FA3285}" dt="2024-10-15T08:28:15.346" v="8" actId="26606"/>
          <ac:picMkLst>
            <pc:docMk/>
            <pc:sldMk cId="1006486587" sldId="259"/>
            <ac:picMk id="4" creationId="{4B005C6A-55DC-1970-22B6-7714F6610712}"/>
          </ac:picMkLst>
        </pc:picChg>
      </pc:sldChg>
      <pc:sldChg chg="modSp new mod modShow">
        <pc:chgData name="Sarah Nyvang Kristensen" userId="3994bb8c-92a1-4d4f-852a-f52b84e01100" providerId="ADAL" clId="{235674C7-1676-F947-9785-E35A11FA3285}" dt="2024-11-04T09:56:37.450" v="3660" actId="20577"/>
        <pc:sldMkLst>
          <pc:docMk/>
          <pc:sldMk cId="141240135" sldId="260"/>
        </pc:sldMkLst>
        <pc:spChg chg="mod">
          <ac:chgData name="Sarah Nyvang Kristensen" userId="3994bb8c-92a1-4d4f-852a-f52b84e01100" providerId="ADAL" clId="{235674C7-1676-F947-9785-E35A11FA3285}" dt="2024-11-04T09:56:37.450" v="3660" actId="20577"/>
          <ac:spMkLst>
            <pc:docMk/>
            <pc:sldMk cId="141240135" sldId="260"/>
            <ac:spMk id="2" creationId="{30D9370D-C50A-AAE5-2D61-B4436FE29B18}"/>
          </ac:spMkLst>
        </pc:spChg>
        <pc:spChg chg="mod">
          <ac:chgData name="Sarah Nyvang Kristensen" userId="3994bb8c-92a1-4d4f-852a-f52b84e01100" providerId="ADAL" clId="{235674C7-1676-F947-9785-E35A11FA3285}" dt="2024-10-30T09:25:27.679" v="1477" actId="27636"/>
          <ac:spMkLst>
            <pc:docMk/>
            <pc:sldMk cId="141240135" sldId="260"/>
            <ac:spMk id="3" creationId="{860A2717-B609-E9AB-F002-A6AED7849722}"/>
          </ac:spMkLst>
        </pc:spChg>
      </pc:sldChg>
      <pc:sldChg chg="modSp new del mod ord modAnim">
        <pc:chgData name="Sarah Nyvang Kristensen" userId="3994bb8c-92a1-4d4f-852a-f52b84e01100" providerId="ADAL" clId="{235674C7-1676-F947-9785-E35A11FA3285}" dt="2024-10-30T09:25:31.943" v="1478" actId="2696"/>
        <pc:sldMkLst>
          <pc:docMk/>
          <pc:sldMk cId="1955714968" sldId="261"/>
        </pc:sldMkLst>
        <pc:spChg chg="mod">
          <ac:chgData name="Sarah Nyvang Kristensen" userId="3994bb8c-92a1-4d4f-852a-f52b84e01100" providerId="ADAL" clId="{235674C7-1676-F947-9785-E35A11FA3285}" dt="2024-10-15T10:04:19.506" v="939" actId="20577"/>
          <ac:spMkLst>
            <pc:docMk/>
            <pc:sldMk cId="1955714968" sldId="261"/>
            <ac:spMk id="2" creationId="{4991D653-BE91-69BE-5E01-DBB6B7356B23}"/>
          </ac:spMkLst>
        </pc:spChg>
        <pc:spChg chg="mod">
          <ac:chgData name="Sarah Nyvang Kristensen" userId="3994bb8c-92a1-4d4f-852a-f52b84e01100" providerId="ADAL" clId="{235674C7-1676-F947-9785-E35A11FA3285}" dt="2024-10-15T10:03:47.819" v="915" actId="20577"/>
          <ac:spMkLst>
            <pc:docMk/>
            <pc:sldMk cId="1955714968" sldId="261"/>
            <ac:spMk id="3" creationId="{0628A5E8-8F37-0CA1-0AF0-6DB61C4E295C}"/>
          </ac:spMkLst>
        </pc:spChg>
      </pc:sldChg>
      <pc:sldChg chg="modSp new del mod">
        <pc:chgData name="Sarah Nyvang Kristensen" userId="3994bb8c-92a1-4d4f-852a-f52b84e01100" providerId="ADAL" clId="{235674C7-1676-F947-9785-E35A11FA3285}" dt="2024-10-29T19:09:07.667" v="1078" actId="2696"/>
        <pc:sldMkLst>
          <pc:docMk/>
          <pc:sldMk cId="1344663472" sldId="262"/>
        </pc:sldMkLst>
        <pc:spChg chg="mod">
          <ac:chgData name="Sarah Nyvang Kristensen" userId="3994bb8c-92a1-4d4f-852a-f52b84e01100" providerId="ADAL" clId="{235674C7-1676-F947-9785-E35A11FA3285}" dt="2024-10-15T10:10:03.506" v="955" actId="207"/>
          <ac:spMkLst>
            <pc:docMk/>
            <pc:sldMk cId="1344663472" sldId="262"/>
            <ac:spMk id="2" creationId="{B6C67AC3-81D1-F759-20C2-BCE4EB51A75B}"/>
          </ac:spMkLst>
        </pc:spChg>
        <pc:spChg chg="mod">
          <ac:chgData name="Sarah Nyvang Kristensen" userId="3994bb8c-92a1-4d4f-852a-f52b84e01100" providerId="ADAL" clId="{235674C7-1676-F947-9785-E35A11FA3285}" dt="2024-10-15T10:09:00.669" v="954"/>
          <ac:spMkLst>
            <pc:docMk/>
            <pc:sldMk cId="1344663472" sldId="262"/>
            <ac:spMk id="3" creationId="{40F7BBB7-8098-215E-EAD9-A44E64819695}"/>
          </ac:spMkLst>
        </pc:spChg>
      </pc:sldChg>
      <pc:sldChg chg="addSp delSp modSp new mod modShow">
        <pc:chgData name="Sarah Nyvang Kristensen" userId="3994bb8c-92a1-4d4f-852a-f52b84e01100" providerId="ADAL" clId="{235674C7-1676-F947-9785-E35A11FA3285}" dt="2024-11-03T14:18:23.323" v="3233" actId="729"/>
        <pc:sldMkLst>
          <pc:docMk/>
          <pc:sldMk cId="4259518665" sldId="262"/>
        </pc:sldMkLst>
        <pc:spChg chg="mod">
          <ac:chgData name="Sarah Nyvang Kristensen" userId="3994bb8c-92a1-4d4f-852a-f52b84e01100" providerId="ADAL" clId="{235674C7-1676-F947-9785-E35A11FA3285}" dt="2024-10-29T19:16:59.605" v="1175" actId="20577"/>
          <ac:spMkLst>
            <pc:docMk/>
            <pc:sldMk cId="4259518665" sldId="262"/>
            <ac:spMk id="2" creationId="{64C62EFC-3446-FF07-52F0-FB6D024846CD}"/>
          </ac:spMkLst>
        </pc:spChg>
        <pc:spChg chg="mod">
          <ac:chgData name="Sarah Nyvang Kristensen" userId="3994bb8c-92a1-4d4f-852a-f52b84e01100" providerId="ADAL" clId="{235674C7-1676-F947-9785-E35A11FA3285}" dt="2024-11-01T12:14:59.673" v="2396" actId="313"/>
          <ac:spMkLst>
            <pc:docMk/>
            <pc:sldMk cId="4259518665" sldId="262"/>
            <ac:spMk id="3" creationId="{12B84D4D-0389-30CC-3A39-28FF399448DA}"/>
          </ac:spMkLst>
        </pc:spChg>
        <pc:spChg chg="add del mod">
          <ac:chgData name="Sarah Nyvang Kristensen" userId="3994bb8c-92a1-4d4f-852a-f52b84e01100" providerId="ADAL" clId="{235674C7-1676-F947-9785-E35A11FA3285}" dt="2024-10-30T09:22:32.494" v="1418"/>
          <ac:spMkLst>
            <pc:docMk/>
            <pc:sldMk cId="4259518665" sldId="262"/>
            <ac:spMk id="4" creationId="{962F25BD-1408-A970-E531-78E6B44C0123}"/>
          </ac:spMkLst>
        </pc:spChg>
      </pc:sldChg>
      <pc:sldChg chg="modSp new mod">
        <pc:chgData name="Sarah Nyvang Kristensen" userId="3994bb8c-92a1-4d4f-852a-f52b84e01100" providerId="ADAL" clId="{235674C7-1676-F947-9785-E35A11FA3285}" dt="2024-11-04T18:14:43.660" v="3855" actId="20577"/>
        <pc:sldMkLst>
          <pc:docMk/>
          <pc:sldMk cId="83867235" sldId="263"/>
        </pc:sldMkLst>
        <pc:spChg chg="mod">
          <ac:chgData name="Sarah Nyvang Kristensen" userId="3994bb8c-92a1-4d4f-852a-f52b84e01100" providerId="ADAL" clId="{235674C7-1676-F947-9785-E35A11FA3285}" dt="2024-11-01T11:38:12.252" v="1552" actId="20577"/>
          <ac:spMkLst>
            <pc:docMk/>
            <pc:sldMk cId="83867235" sldId="263"/>
            <ac:spMk id="2" creationId="{6F15EAE2-D179-BEC2-EE2D-0144A9790763}"/>
          </ac:spMkLst>
        </pc:spChg>
        <pc:spChg chg="mod">
          <ac:chgData name="Sarah Nyvang Kristensen" userId="3994bb8c-92a1-4d4f-852a-f52b84e01100" providerId="ADAL" clId="{235674C7-1676-F947-9785-E35A11FA3285}" dt="2024-11-04T18:14:43.660" v="3855" actId="20577"/>
          <ac:spMkLst>
            <pc:docMk/>
            <pc:sldMk cId="83867235" sldId="263"/>
            <ac:spMk id="3" creationId="{84D8BE6D-2140-76D6-44E7-8DDF6C8A224E}"/>
          </ac:spMkLst>
        </pc:spChg>
      </pc:sldChg>
      <pc:sldChg chg="modSp new mod modAnim">
        <pc:chgData name="Sarah Nyvang Kristensen" userId="3994bb8c-92a1-4d4f-852a-f52b84e01100" providerId="ADAL" clId="{235674C7-1676-F947-9785-E35A11FA3285}" dt="2024-11-03T14:13:19.037" v="2996"/>
        <pc:sldMkLst>
          <pc:docMk/>
          <pc:sldMk cId="3282595518" sldId="264"/>
        </pc:sldMkLst>
        <pc:spChg chg="mod">
          <ac:chgData name="Sarah Nyvang Kristensen" userId="3994bb8c-92a1-4d4f-852a-f52b84e01100" providerId="ADAL" clId="{235674C7-1676-F947-9785-E35A11FA3285}" dt="2024-11-03T14:05:38.737" v="2465" actId="20577"/>
          <ac:spMkLst>
            <pc:docMk/>
            <pc:sldMk cId="3282595518" sldId="264"/>
            <ac:spMk id="2" creationId="{B28A6776-AE60-5C11-1DDF-A26C591B199C}"/>
          </ac:spMkLst>
        </pc:spChg>
        <pc:spChg chg="mod">
          <ac:chgData name="Sarah Nyvang Kristensen" userId="3994bb8c-92a1-4d4f-852a-f52b84e01100" providerId="ADAL" clId="{235674C7-1676-F947-9785-E35A11FA3285}" dt="2024-11-03T14:07:00.163" v="2506" actId="27636"/>
          <ac:spMkLst>
            <pc:docMk/>
            <pc:sldMk cId="3282595518" sldId="264"/>
            <ac:spMk id="3" creationId="{41F385BB-4DED-5928-3B41-C59E4C8F32D8}"/>
          </ac:spMkLst>
        </pc:spChg>
      </pc:sldChg>
      <pc:sldChg chg="addSp delSp modSp new mod setBg">
        <pc:chgData name="Sarah Nyvang Kristensen" userId="3994bb8c-92a1-4d4f-852a-f52b84e01100" providerId="ADAL" clId="{235674C7-1676-F947-9785-E35A11FA3285}" dt="2024-11-03T14:12:48.204" v="2994" actId="1076"/>
        <pc:sldMkLst>
          <pc:docMk/>
          <pc:sldMk cId="2706250724" sldId="265"/>
        </pc:sldMkLst>
        <pc:spChg chg="mod ord">
          <ac:chgData name="Sarah Nyvang Kristensen" userId="3994bb8c-92a1-4d4f-852a-f52b84e01100" providerId="ADAL" clId="{235674C7-1676-F947-9785-E35A11FA3285}" dt="2024-11-03T14:09:06.497" v="2573" actId="20577"/>
          <ac:spMkLst>
            <pc:docMk/>
            <pc:sldMk cId="2706250724" sldId="265"/>
            <ac:spMk id="2" creationId="{6CBB53E0-5BD0-3DDD-058F-939C86F5A2C3}"/>
          </ac:spMkLst>
        </pc:spChg>
        <pc:spChg chg="del">
          <ac:chgData name="Sarah Nyvang Kristensen" userId="3994bb8c-92a1-4d4f-852a-f52b84e01100" providerId="ADAL" clId="{235674C7-1676-F947-9785-E35A11FA3285}" dt="2024-11-03T14:07:50.763" v="2508"/>
          <ac:spMkLst>
            <pc:docMk/>
            <pc:sldMk cId="2706250724" sldId="265"/>
            <ac:spMk id="3" creationId="{08D224B1-1B56-F606-9BFD-B4C47A59E061}"/>
          </ac:spMkLst>
        </pc:spChg>
        <pc:spChg chg="add del">
          <ac:chgData name="Sarah Nyvang Kristensen" userId="3994bb8c-92a1-4d4f-852a-f52b84e01100" providerId="ADAL" clId="{235674C7-1676-F947-9785-E35A11FA3285}" dt="2024-11-03T14:08:35.208" v="2522" actId="26606"/>
          <ac:spMkLst>
            <pc:docMk/>
            <pc:sldMk cId="2706250724" sldId="265"/>
            <ac:spMk id="14" creationId="{70155189-D96C-4527-B0EC-654B946BE615}"/>
          </ac:spMkLst>
        </pc:spChg>
        <pc:spChg chg="add del">
          <ac:chgData name="Sarah Nyvang Kristensen" userId="3994bb8c-92a1-4d4f-852a-f52b84e01100" providerId="ADAL" clId="{235674C7-1676-F947-9785-E35A11FA3285}" dt="2024-11-03T14:08:33.614" v="2519" actId="26606"/>
          <ac:spMkLst>
            <pc:docMk/>
            <pc:sldMk cId="2706250724" sldId="265"/>
            <ac:spMk id="18" creationId="{9529FD29-ED31-C4E2-951C-A67354F24CF5}"/>
          </ac:spMkLst>
        </pc:spChg>
        <pc:spChg chg="add del">
          <ac:chgData name="Sarah Nyvang Kristensen" userId="3994bb8c-92a1-4d4f-852a-f52b84e01100" providerId="ADAL" clId="{235674C7-1676-F947-9785-E35A11FA3285}" dt="2024-11-03T14:08:33.614" v="2519" actId="26606"/>
          <ac:spMkLst>
            <pc:docMk/>
            <pc:sldMk cId="2706250724" sldId="265"/>
            <ac:spMk id="21" creationId="{D7A453D2-15D8-4403-815F-291FA16340D9}"/>
          </ac:spMkLst>
        </pc:spChg>
        <pc:spChg chg="add del">
          <ac:chgData name="Sarah Nyvang Kristensen" userId="3994bb8c-92a1-4d4f-852a-f52b84e01100" providerId="ADAL" clId="{235674C7-1676-F947-9785-E35A11FA3285}" dt="2024-11-03T14:08:33.614" v="2519" actId="26606"/>
          <ac:spMkLst>
            <pc:docMk/>
            <pc:sldMk cId="2706250724" sldId="265"/>
            <ac:spMk id="23" creationId="{8161EA6B-09CA-445B-AB0D-8DF76FA92DEF}"/>
          </ac:spMkLst>
        </pc:spChg>
        <pc:spChg chg="add del">
          <ac:chgData name="Sarah Nyvang Kristensen" userId="3994bb8c-92a1-4d4f-852a-f52b84e01100" providerId="ADAL" clId="{235674C7-1676-F947-9785-E35A11FA3285}" dt="2024-11-03T14:08:33.614" v="2519" actId="26606"/>
          <ac:spMkLst>
            <pc:docMk/>
            <pc:sldMk cId="2706250724" sldId="265"/>
            <ac:spMk id="39" creationId="{B8114C98-A349-4111-A123-E8EAB86ABE30}"/>
          </ac:spMkLst>
        </pc:spChg>
        <pc:spChg chg="add del">
          <ac:chgData name="Sarah Nyvang Kristensen" userId="3994bb8c-92a1-4d4f-852a-f52b84e01100" providerId="ADAL" clId="{235674C7-1676-F947-9785-E35A11FA3285}" dt="2024-11-03T14:08:33.614" v="2519" actId="26606"/>
          <ac:spMkLst>
            <pc:docMk/>
            <pc:sldMk cId="2706250724" sldId="265"/>
            <ac:spMk id="47" creationId="{E2D3D3F2-ABBB-4453-B1C5-1BEBF7E4DD56}"/>
          </ac:spMkLst>
        </pc:spChg>
        <pc:spChg chg="add del">
          <ac:chgData name="Sarah Nyvang Kristensen" userId="3994bb8c-92a1-4d4f-852a-f52b84e01100" providerId="ADAL" clId="{235674C7-1676-F947-9785-E35A11FA3285}" dt="2024-11-03T14:08:35.192" v="2521" actId="26606"/>
          <ac:spMkLst>
            <pc:docMk/>
            <pc:sldMk cId="2706250724" sldId="265"/>
            <ac:spMk id="55" creationId="{A016CB47-C4D4-4332-9ED0-DBB916252F76}"/>
          </ac:spMkLst>
        </pc:spChg>
        <pc:spChg chg="add del">
          <ac:chgData name="Sarah Nyvang Kristensen" userId="3994bb8c-92a1-4d4f-852a-f52b84e01100" providerId="ADAL" clId="{235674C7-1676-F947-9785-E35A11FA3285}" dt="2024-11-03T14:08:35.192" v="2521" actId="26606"/>
          <ac:spMkLst>
            <pc:docMk/>
            <pc:sldMk cId="2706250724" sldId="265"/>
            <ac:spMk id="56" creationId="{95C8260E-968F-44E8-A823-ABB431311926}"/>
          </ac:spMkLst>
        </pc:spChg>
        <pc:spChg chg="add del">
          <ac:chgData name="Sarah Nyvang Kristensen" userId="3994bb8c-92a1-4d4f-852a-f52b84e01100" providerId="ADAL" clId="{235674C7-1676-F947-9785-E35A11FA3285}" dt="2024-11-03T14:08:35.192" v="2521" actId="26606"/>
          <ac:spMkLst>
            <pc:docMk/>
            <pc:sldMk cId="2706250724" sldId="265"/>
            <ac:spMk id="57" creationId="{2C1BBA94-3F40-40AA-8BB9-E69E25E537C1}"/>
          </ac:spMkLst>
        </pc:spChg>
        <pc:spChg chg="add del">
          <ac:chgData name="Sarah Nyvang Kristensen" userId="3994bb8c-92a1-4d4f-852a-f52b84e01100" providerId="ADAL" clId="{235674C7-1676-F947-9785-E35A11FA3285}" dt="2024-11-03T14:08:35.192" v="2521" actId="26606"/>
          <ac:spMkLst>
            <pc:docMk/>
            <pc:sldMk cId="2706250724" sldId="265"/>
            <ac:spMk id="58" creationId="{FE43805F-24A6-46A4-B19B-54F28347355C}"/>
          </ac:spMkLst>
        </pc:spChg>
        <pc:spChg chg="add del">
          <ac:chgData name="Sarah Nyvang Kristensen" userId="3994bb8c-92a1-4d4f-852a-f52b84e01100" providerId="ADAL" clId="{235674C7-1676-F947-9785-E35A11FA3285}" dt="2024-11-03T14:08:35.192" v="2521" actId="26606"/>
          <ac:spMkLst>
            <pc:docMk/>
            <pc:sldMk cId="2706250724" sldId="265"/>
            <ac:spMk id="59" creationId="{C2AE2451-A70C-42DF-8D5D-C759456B1547}"/>
          </ac:spMkLst>
        </pc:spChg>
        <pc:spChg chg="add">
          <ac:chgData name="Sarah Nyvang Kristensen" userId="3994bb8c-92a1-4d4f-852a-f52b84e01100" providerId="ADAL" clId="{235674C7-1676-F947-9785-E35A11FA3285}" dt="2024-11-03T14:08:35.208" v="2522" actId="26606"/>
          <ac:spMkLst>
            <pc:docMk/>
            <pc:sldMk cId="2706250724" sldId="265"/>
            <ac:spMk id="61" creationId="{D7A453D2-15D8-4403-815F-291FA16340D9}"/>
          </ac:spMkLst>
        </pc:spChg>
        <pc:spChg chg="add">
          <ac:chgData name="Sarah Nyvang Kristensen" userId="3994bb8c-92a1-4d4f-852a-f52b84e01100" providerId="ADAL" clId="{235674C7-1676-F947-9785-E35A11FA3285}" dt="2024-11-03T14:08:35.208" v="2522" actId="26606"/>
          <ac:spMkLst>
            <pc:docMk/>
            <pc:sldMk cId="2706250724" sldId="265"/>
            <ac:spMk id="62" creationId="{8161EA6B-09CA-445B-AB0D-8DF76FA92DEF}"/>
          </ac:spMkLst>
        </pc:spChg>
        <pc:spChg chg="add">
          <ac:chgData name="Sarah Nyvang Kristensen" userId="3994bb8c-92a1-4d4f-852a-f52b84e01100" providerId="ADAL" clId="{235674C7-1676-F947-9785-E35A11FA3285}" dt="2024-11-03T14:08:35.208" v="2522" actId="26606"/>
          <ac:spMkLst>
            <pc:docMk/>
            <pc:sldMk cId="2706250724" sldId="265"/>
            <ac:spMk id="65" creationId="{B8114C98-A349-4111-A123-E8EAB86ABE30}"/>
          </ac:spMkLst>
        </pc:spChg>
        <pc:spChg chg="add">
          <ac:chgData name="Sarah Nyvang Kristensen" userId="3994bb8c-92a1-4d4f-852a-f52b84e01100" providerId="ADAL" clId="{235674C7-1676-F947-9785-E35A11FA3285}" dt="2024-11-03T14:08:35.208" v="2522" actId="26606"/>
          <ac:spMkLst>
            <pc:docMk/>
            <pc:sldMk cId="2706250724" sldId="265"/>
            <ac:spMk id="67" creationId="{E2D3D3F2-ABBB-4453-B1C5-1BEBF7E4DD56}"/>
          </ac:spMkLst>
        </pc:spChg>
        <pc:spChg chg="add mod">
          <ac:chgData name="Sarah Nyvang Kristensen" userId="3994bb8c-92a1-4d4f-852a-f52b84e01100" providerId="ADAL" clId="{235674C7-1676-F947-9785-E35A11FA3285}" dt="2024-11-03T14:12:09.176" v="2990" actId="113"/>
          <ac:spMkLst>
            <pc:docMk/>
            <pc:sldMk cId="2706250724" sldId="265"/>
            <ac:spMk id="69" creationId="{9529FD29-ED31-C4E2-951C-A67354F24CF5}"/>
          </ac:spMkLst>
        </pc:spChg>
        <pc:grpChg chg="add del">
          <ac:chgData name="Sarah Nyvang Kristensen" userId="3994bb8c-92a1-4d4f-852a-f52b84e01100" providerId="ADAL" clId="{235674C7-1676-F947-9785-E35A11FA3285}" dt="2024-11-03T14:08:33.614" v="2519" actId="26606"/>
          <ac:grpSpMkLst>
            <pc:docMk/>
            <pc:sldMk cId="2706250724" sldId="265"/>
            <ac:grpSpMk id="25" creationId="{7F85096F-E650-46D6-834C-4054E377021E}"/>
          </ac:grpSpMkLst>
        </pc:grpChg>
        <pc:grpChg chg="add del">
          <ac:chgData name="Sarah Nyvang Kristensen" userId="3994bb8c-92a1-4d4f-852a-f52b84e01100" providerId="ADAL" clId="{235674C7-1676-F947-9785-E35A11FA3285}" dt="2024-11-03T14:08:33.614" v="2519" actId="26606"/>
          <ac:grpSpMkLst>
            <pc:docMk/>
            <pc:sldMk cId="2706250724" sldId="265"/>
            <ac:grpSpMk id="33" creationId="{975C268C-D419-4123-9FAD-0E2B7F9EE795}"/>
          </ac:grpSpMkLst>
        </pc:grpChg>
        <pc:grpChg chg="add del">
          <ac:chgData name="Sarah Nyvang Kristensen" userId="3994bb8c-92a1-4d4f-852a-f52b84e01100" providerId="ADAL" clId="{235674C7-1676-F947-9785-E35A11FA3285}" dt="2024-11-03T14:08:33.614" v="2519" actId="26606"/>
          <ac:grpSpMkLst>
            <pc:docMk/>
            <pc:sldMk cId="2706250724" sldId="265"/>
            <ac:grpSpMk id="41" creationId="{670FB431-AE18-414D-92F4-1D12D1991152}"/>
          </ac:grpSpMkLst>
        </pc:grpChg>
        <pc:grpChg chg="add del">
          <ac:chgData name="Sarah Nyvang Kristensen" userId="3994bb8c-92a1-4d4f-852a-f52b84e01100" providerId="ADAL" clId="{235674C7-1676-F947-9785-E35A11FA3285}" dt="2024-11-03T14:08:33.614" v="2519" actId="26606"/>
          <ac:grpSpMkLst>
            <pc:docMk/>
            <pc:sldMk cId="2706250724" sldId="265"/>
            <ac:grpSpMk id="49" creationId="{8214E4A5-A0D2-42C4-8D14-D2A7E495F041}"/>
          </ac:grpSpMkLst>
        </pc:grpChg>
        <pc:grpChg chg="add">
          <ac:chgData name="Sarah Nyvang Kristensen" userId="3994bb8c-92a1-4d4f-852a-f52b84e01100" providerId="ADAL" clId="{235674C7-1676-F947-9785-E35A11FA3285}" dt="2024-11-03T14:08:35.208" v="2522" actId="26606"/>
          <ac:grpSpMkLst>
            <pc:docMk/>
            <pc:sldMk cId="2706250724" sldId="265"/>
            <ac:grpSpMk id="63" creationId="{7F85096F-E650-46D6-834C-4054E377021E}"/>
          </ac:grpSpMkLst>
        </pc:grpChg>
        <pc:grpChg chg="add">
          <ac:chgData name="Sarah Nyvang Kristensen" userId="3994bb8c-92a1-4d4f-852a-f52b84e01100" providerId="ADAL" clId="{235674C7-1676-F947-9785-E35A11FA3285}" dt="2024-11-03T14:08:35.208" v="2522" actId="26606"/>
          <ac:grpSpMkLst>
            <pc:docMk/>
            <pc:sldMk cId="2706250724" sldId="265"/>
            <ac:grpSpMk id="64" creationId="{975C268C-D419-4123-9FAD-0E2B7F9EE795}"/>
          </ac:grpSpMkLst>
        </pc:grpChg>
        <pc:grpChg chg="add">
          <ac:chgData name="Sarah Nyvang Kristensen" userId="3994bb8c-92a1-4d4f-852a-f52b84e01100" providerId="ADAL" clId="{235674C7-1676-F947-9785-E35A11FA3285}" dt="2024-11-03T14:08:35.208" v="2522" actId="26606"/>
          <ac:grpSpMkLst>
            <pc:docMk/>
            <pc:sldMk cId="2706250724" sldId="265"/>
            <ac:grpSpMk id="66" creationId="{670FB431-AE18-414D-92F4-1D12D1991152}"/>
          </ac:grpSpMkLst>
        </pc:grpChg>
        <pc:grpChg chg="add">
          <ac:chgData name="Sarah Nyvang Kristensen" userId="3994bb8c-92a1-4d4f-852a-f52b84e01100" providerId="ADAL" clId="{235674C7-1676-F947-9785-E35A11FA3285}" dt="2024-11-03T14:08:35.208" v="2522" actId="26606"/>
          <ac:grpSpMkLst>
            <pc:docMk/>
            <pc:sldMk cId="2706250724" sldId="265"/>
            <ac:grpSpMk id="68" creationId="{8214E4A5-A0D2-42C4-8D14-D2A7E495F041}"/>
          </ac:grpSpMkLst>
        </pc:grpChg>
        <pc:picChg chg="add mod">
          <ac:chgData name="Sarah Nyvang Kristensen" userId="3994bb8c-92a1-4d4f-852a-f52b84e01100" providerId="ADAL" clId="{235674C7-1676-F947-9785-E35A11FA3285}" dt="2024-11-03T14:12:48.204" v="2994" actId="1076"/>
          <ac:picMkLst>
            <pc:docMk/>
            <pc:sldMk cId="2706250724" sldId="265"/>
            <ac:picMk id="5" creationId="{9AFF0B7A-91CF-85BE-0F8F-1BAC9926E66B}"/>
          </ac:picMkLst>
        </pc:picChg>
        <pc:picChg chg="add mod">
          <ac:chgData name="Sarah Nyvang Kristensen" userId="3994bb8c-92a1-4d4f-852a-f52b84e01100" providerId="ADAL" clId="{235674C7-1676-F947-9785-E35A11FA3285}" dt="2024-11-03T14:12:33.653" v="2991" actId="14100"/>
          <ac:picMkLst>
            <pc:docMk/>
            <pc:sldMk cId="2706250724" sldId="265"/>
            <ac:picMk id="7" creationId="{37EFD6D2-A34F-5F4F-DADA-D4D903605DD0}"/>
          </ac:picMkLst>
        </pc:picChg>
        <pc:picChg chg="add mod ord">
          <ac:chgData name="Sarah Nyvang Kristensen" userId="3994bb8c-92a1-4d4f-852a-f52b84e01100" providerId="ADAL" clId="{235674C7-1676-F947-9785-E35A11FA3285}" dt="2024-11-03T14:08:35.208" v="2522" actId="26606"/>
          <ac:picMkLst>
            <pc:docMk/>
            <pc:sldMk cId="2706250724" sldId="265"/>
            <ac:picMk id="9" creationId="{E3BF4A39-467D-5D37-D10A-4B3B72B80DE9}"/>
          </ac:picMkLst>
        </pc:picChg>
      </pc:sldChg>
      <pc:sldChg chg="modSp new mod">
        <pc:chgData name="Sarah Nyvang Kristensen" userId="3994bb8c-92a1-4d4f-852a-f52b84e01100" providerId="ADAL" clId="{235674C7-1676-F947-9785-E35A11FA3285}" dt="2024-11-03T14:18:15.219" v="3232" actId="20577"/>
        <pc:sldMkLst>
          <pc:docMk/>
          <pc:sldMk cId="2845603246" sldId="266"/>
        </pc:sldMkLst>
        <pc:spChg chg="mod">
          <ac:chgData name="Sarah Nyvang Kristensen" userId="3994bb8c-92a1-4d4f-852a-f52b84e01100" providerId="ADAL" clId="{235674C7-1676-F947-9785-E35A11FA3285}" dt="2024-11-03T14:17:06.169" v="3030" actId="20577"/>
          <ac:spMkLst>
            <pc:docMk/>
            <pc:sldMk cId="2845603246" sldId="266"/>
            <ac:spMk id="2" creationId="{FE760B5A-9613-9815-126C-439B44C34908}"/>
          </ac:spMkLst>
        </pc:spChg>
        <pc:spChg chg="mod">
          <ac:chgData name="Sarah Nyvang Kristensen" userId="3994bb8c-92a1-4d4f-852a-f52b84e01100" providerId="ADAL" clId="{235674C7-1676-F947-9785-E35A11FA3285}" dt="2024-11-03T14:18:15.219" v="3232" actId="20577"/>
          <ac:spMkLst>
            <pc:docMk/>
            <pc:sldMk cId="2845603246" sldId="266"/>
            <ac:spMk id="3" creationId="{E3D680DD-00B3-725D-4D84-6B9A029719BD}"/>
          </ac:spMkLst>
        </pc:spChg>
      </pc:sldChg>
      <pc:sldChg chg="modSp new mod">
        <pc:chgData name="Sarah Nyvang Kristensen" userId="3994bb8c-92a1-4d4f-852a-f52b84e01100" providerId="ADAL" clId="{235674C7-1676-F947-9785-E35A11FA3285}" dt="2024-11-04T09:57:10.881" v="3719" actId="20577"/>
        <pc:sldMkLst>
          <pc:docMk/>
          <pc:sldMk cId="2270270071" sldId="267"/>
        </pc:sldMkLst>
        <pc:spChg chg="mod">
          <ac:chgData name="Sarah Nyvang Kristensen" userId="3994bb8c-92a1-4d4f-852a-f52b84e01100" providerId="ADAL" clId="{235674C7-1676-F947-9785-E35A11FA3285}" dt="2024-11-04T09:56:34.256" v="3658" actId="20577"/>
          <ac:spMkLst>
            <pc:docMk/>
            <pc:sldMk cId="2270270071" sldId="267"/>
            <ac:spMk id="2" creationId="{CAF9C8A9-C1DA-FE0E-8E06-0B44C3B29FEC}"/>
          </ac:spMkLst>
        </pc:spChg>
        <pc:spChg chg="mod">
          <ac:chgData name="Sarah Nyvang Kristensen" userId="3994bb8c-92a1-4d4f-852a-f52b84e01100" providerId="ADAL" clId="{235674C7-1676-F947-9785-E35A11FA3285}" dt="2024-11-04T09:57:10.881" v="3719" actId="20577"/>
          <ac:spMkLst>
            <pc:docMk/>
            <pc:sldMk cId="2270270071" sldId="267"/>
            <ac:spMk id="3" creationId="{68E8184C-8F07-0412-C225-75125F8500E3}"/>
          </ac:spMkLst>
        </pc:spChg>
      </pc:sldChg>
      <pc:sldChg chg="modSp new mod">
        <pc:chgData name="Sarah Nyvang Kristensen" userId="3994bb8c-92a1-4d4f-852a-f52b84e01100" providerId="ADAL" clId="{235674C7-1676-F947-9785-E35A11FA3285}" dt="2024-11-04T10:02:02.990" v="3846" actId="20577"/>
        <pc:sldMkLst>
          <pc:docMk/>
          <pc:sldMk cId="2734811309" sldId="268"/>
        </pc:sldMkLst>
        <pc:spChg chg="mod">
          <ac:chgData name="Sarah Nyvang Kristensen" userId="3994bb8c-92a1-4d4f-852a-f52b84e01100" providerId="ADAL" clId="{235674C7-1676-F947-9785-E35A11FA3285}" dt="2024-11-04T10:00:30.956" v="3743" actId="20577"/>
          <ac:spMkLst>
            <pc:docMk/>
            <pc:sldMk cId="2734811309" sldId="268"/>
            <ac:spMk id="2" creationId="{BD100678-8035-8DCE-AF68-49360AA309A6}"/>
          </ac:spMkLst>
        </pc:spChg>
        <pc:spChg chg="mod">
          <ac:chgData name="Sarah Nyvang Kristensen" userId="3994bb8c-92a1-4d4f-852a-f52b84e01100" providerId="ADAL" clId="{235674C7-1676-F947-9785-E35A11FA3285}" dt="2024-11-04T10:02:02.990" v="3846" actId="20577"/>
          <ac:spMkLst>
            <pc:docMk/>
            <pc:sldMk cId="2734811309" sldId="268"/>
            <ac:spMk id="3" creationId="{CAF5708B-431E-DD21-76AD-668DC682ADC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3C8DE-CB0F-A449-8AD4-EECAE36010D7}" type="datetimeFigureOut">
              <a:rPr lang="da-DK" smtClean="0"/>
              <a:t>04.11.2024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4E4FE9-2E97-9E47-AC3F-ADE70864A3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5002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NATO’s musketér-ed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4E4FE9-2E97-9E47-AC3F-ADE70864A343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33634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4E4FE9-2E97-9E47-AC3F-ADE70864A343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63958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E4FBF8-AB88-620D-2C10-72E207A1AF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F56A7FA-387E-476F-0B26-440EE2A03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12AF869-F189-9C77-A916-1FA260207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65B16-0C5C-B74B-9AAC-749C46BF6CB6}" type="datetimeFigureOut">
              <a:rPr lang="da-DK" smtClean="0"/>
              <a:t>04.11.2024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01731BC-77AF-C6F6-3392-D6FC93AB8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927EA8E-8C03-3BEC-E47F-F03747A1A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A437F-7483-7749-9889-394ED4F824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29649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E7066C-409A-BEBA-E4AE-1B5D436F2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9761A7F-9B0E-99ED-32AC-EE1BA74F11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9EC41DC-CFE0-2403-BFED-5F638CD3D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65B16-0C5C-B74B-9AAC-749C46BF6CB6}" type="datetimeFigureOut">
              <a:rPr lang="da-DK" smtClean="0"/>
              <a:t>04.11.2024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5DC4376-17D2-E73A-29CA-58062A3E3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29A4EB1-0EF8-60AF-8E5F-C2CFC749A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A437F-7483-7749-9889-394ED4F824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0930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DBD9261-474D-BA69-F850-1BA9A8B0C8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882FF35-1B11-D696-5139-EA8B7CC55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70DD14B-4579-0E2A-DD01-A8CD63C09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65B16-0C5C-B74B-9AAC-749C46BF6CB6}" type="datetimeFigureOut">
              <a:rPr lang="da-DK" smtClean="0"/>
              <a:t>04.11.2024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6E0DF24-6171-AD28-5D8F-D9A2344BF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F32185A-2679-DFD9-D56C-2800515E1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A437F-7483-7749-9889-394ED4F824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1139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7FD6D2-B099-AE16-1B15-D336F0831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C38BBB9-4FC1-2336-4AF4-9BC8F298C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37F93FD-5220-0D14-0AF1-3B0FF94D9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65B16-0C5C-B74B-9AAC-749C46BF6CB6}" type="datetimeFigureOut">
              <a:rPr lang="da-DK" smtClean="0"/>
              <a:t>04.11.2024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0622CB4-9A5C-4326-2C16-971420DE1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7F9156A-6C01-45CE-38A5-F4DD1225E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A437F-7483-7749-9889-394ED4F824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3880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9FDA12-3295-97DD-A94E-B7F617ED5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CE917D1-83AB-57AB-D261-8B7BA5519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DF863D6-1EEC-950C-142F-5CA4BE076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65B16-0C5C-B74B-9AAC-749C46BF6CB6}" type="datetimeFigureOut">
              <a:rPr lang="da-DK" smtClean="0"/>
              <a:t>04.11.2024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053602E-FE13-A6FC-C4EC-40F358813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DB5DB09-EBA7-676C-A4A7-C1759742D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A437F-7483-7749-9889-394ED4F824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61361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1CD94F-C6A7-9122-26F6-388CBF0A5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6F24B58-6453-DA26-F90A-E4B649F0C8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A6BD6D-DAEF-AE80-858E-5DE092A32E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415C520-5888-9799-EDCF-19755CFDA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65B16-0C5C-B74B-9AAC-749C46BF6CB6}" type="datetimeFigureOut">
              <a:rPr lang="da-DK" smtClean="0"/>
              <a:t>04.11.2024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72A4060-59FA-3FA6-CFEC-AB988282C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2E19BB5-48DB-2B3C-12EF-0DC7A7A02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A437F-7483-7749-9889-394ED4F824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4699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ED322F-73CC-50B9-3299-10BF193DC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791D23C-1C82-78E5-245F-4BBD5566A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B41F183-2752-F71F-B34B-E4383D6CA5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5838029A-382C-F723-3EEE-541A798FD6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37C1998-A1A9-AFF9-F40F-9755C6558C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9C70559-8B09-F191-81DF-079096871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65B16-0C5C-B74B-9AAC-749C46BF6CB6}" type="datetimeFigureOut">
              <a:rPr lang="da-DK" smtClean="0"/>
              <a:t>04.11.2024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DBC8817-EC81-D1F0-CD1C-C723A6EF3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45E0A1D-E31E-6D53-48E4-E1E36D154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A437F-7483-7749-9889-394ED4F824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9341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BE573F-16C9-4B22-8CD4-194C4DFAE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9189BB5-D04D-D546-D5AE-4A1521C74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65B16-0C5C-B74B-9AAC-749C46BF6CB6}" type="datetimeFigureOut">
              <a:rPr lang="da-DK" smtClean="0"/>
              <a:t>04.11.2024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90534DF-84D9-ADC9-233B-BF4F97A34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3FE8B3A-E5F1-9C14-281D-BD23402BF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A437F-7483-7749-9889-394ED4F824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7527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06AD792B-E1D8-6830-50E9-0C2D60AED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65B16-0C5C-B74B-9AAC-749C46BF6CB6}" type="datetimeFigureOut">
              <a:rPr lang="da-DK" smtClean="0"/>
              <a:t>04.11.2024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38A6635-0518-3DA5-DD74-A87A3DDEF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50A5058-C201-1B51-4FC9-1476B7D59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A437F-7483-7749-9889-394ED4F824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33736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BC30F7-553D-F359-B260-C2DD83E02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CC99433-A839-36A0-B577-A65861622E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84A3236-4150-14CA-8F0F-2CE251262F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A832287-9CD5-7B31-7942-3BF5F4F8C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65B16-0C5C-B74B-9AAC-749C46BF6CB6}" type="datetimeFigureOut">
              <a:rPr lang="da-DK" smtClean="0"/>
              <a:t>04.11.2024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1B58CAB-32A3-2AB4-603B-DDCC40EDA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50C40CF-4917-CE29-6ECE-CE276A0CA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A437F-7483-7749-9889-394ED4F824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5101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59C52D-19C6-388B-45A5-95303BDAF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3019F59-5891-F869-8ABD-65FB823FB0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E3DB127-32A7-170C-92A7-BB70234E00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7E25621-A602-D534-BC95-FA233703B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65B16-0C5C-B74B-9AAC-749C46BF6CB6}" type="datetimeFigureOut">
              <a:rPr lang="da-DK" smtClean="0"/>
              <a:t>04.11.2024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6D56E18-3C27-CCB0-4703-651533D13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57B7319-A01B-2742-B24D-F10F5F0E9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A437F-7483-7749-9889-394ED4F824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1728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05DE793-7C6A-B5A9-DE3E-2AE984645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9D767DC-838A-79A1-EBBA-9FE192367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3206921-A632-ECFB-ACDA-E4B5218488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865B16-0C5C-B74B-9AAC-749C46BF6CB6}" type="datetimeFigureOut">
              <a:rPr lang="da-DK" smtClean="0"/>
              <a:t>04.11.2024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4992B30-20EE-9DCD-EECE-0B226DA235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9A3F4B9-47F9-9FF4-03A1-A01E8B8DC2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4A437F-7483-7749-9889-394ED4F824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51412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atistikbanken.dk/statbank5a/selectvarval/define.asp?PLanguage=0&amp;subword=tabsel&amp;MainTable=OFF29&amp;PXSId=236010&amp;tablestyle=&amp;ST=SD&amp;buttons=0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tinget.dk/arktis/artikel/professor-nato-er-ude-af-stand-til-at-forsvare-sig-mod-ruslands-trusler-i-arktis" TargetMode="External"/><Relationship Id="rId2" Type="http://schemas.openxmlformats.org/officeDocument/2006/relationships/hyperlink" Target="https://www.dr.dk/nyheder/politik/troels-lund-poulsen-forsvaret-skal-have-endnu-flere-penge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lJj0Lnkr-4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C67C53-6433-0304-99F7-46626182F2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NATO som international aktør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DCFFA58-6126-C57F-9497-647BE9C2E9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91695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D9370D-C50A-AAE5-2D61-B4436FE29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highlight>
                  <a:srgbClr val="FFFF00"/>
                </a:highlight>
              </a:rPr>
              <a:t>Gul opgave: Udviklingen i Danmarks forsvarsbudget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60A2717-B609-E9AB-F002-A6AED7849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280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a-DK" sz="2400" dirty="0"/>
              <a:t>1) Gå ind på statistikbanken via dette link: </a:t>
            </a:r>
          </a:p>
          <a:p>
            <a:pPr marL="0" indent="0">
              <a:buNone/>
            </a:pPr>
            <a:r>
              <a:rPr lang="da-DK" sz="2400" dirty="0">
                <a:hlinkClick r:id="rId2"/>
              </a:rPr>
              <a:t>https://www.statistikbanken.dk/statbank5a/selectvarval/define.asp?PLanguage=0&amp;subword=tabsel&amp;MainTable=OFF29&amp;PXSId=236010&amp;tablestyle=&amp;ST=SD&amp;buttons=0</a:t>
            </a:r>
            <a:r>
              <a:rPr lang="da-DK" sz="2400" dirty="0"/>
              <a:t> </a:t>
            </a:r>
          </a:p>
          <a:p>
            <a:pPr marL="0" indent="0">
              <a:buNone/>
            </a:pPr>
            <a:endParaRPr lang="da-DK" sz="2400" dirty="0"/>
          </a:p>
          <a:p>
            <a:pPr marL="0" indent="0">
              <a:buNone/>
            </a:pPr>
            <a:r>
              <a:rPr lang="da-DK" sz="2400" dirty="0"/>
              <a:t>2) Nu skal I lave en grafisk oversigt over Danmarks udgifter til forsvar</a:t>
            </a:r>
          </a:p>
          <a:p>
            <a:pPr marL="0" indent="0">
              <a:buNone/>
            </a:pPr>
            <a:r>
              <a:rPr lang="da-DK" sz="2400" dirty="0"/>
              <a:t>I markerer ”Forsvar” i funktion og alle årene i år og trykker ”vis tabel”. Herefter skal I vælge en ”grafisk præsentation” og trykke på den blå pil, så får I fx et kurvediagram.</a:t>
            </a:r>
          </a:p>
          <a:p>
            <a:pPr marL="0" indent="0">
              <a:buNone/>
            </a:pPr>
            <a:endParaRPr lang="da-DK" sz="2400" dirty="0"/>
          </a:p>
          <a:p>
            <a:pPr marL="0" indent="0">
              <a:buNone/>
            </a:pPr>
            <a:r>
              <a:rPr lang="da-DK" sz="2400" dirty="0"/>
              <a:t>3) Beskriv diagrammet</a:t>
            </a:r>
          </a:p>
          <a:p>
            <a:pPr marL="0" indent="0">
              <a:buNone/>
            </a:pPr>
            <a:endParaRPr lang="da-DK" sz="2400" dirty="0"/>
          </a:p>
          <a:p>
            <a:pPr marL="0" indent="0">
              <a:buNone/>
            </a:pPr>
            <a:r>
              <a:rPr lang="da-DK" sz="2400" dirty="0"/>
              <a:t>4) Hvorfor er der sket denne udvikling? Hvad går DK’s forsvarsbudget til?</a:t>
            </a:r>
          </a:p>
          <a:p>
            <a:pPr marL="0" indent="0">
              <a:buNone/>
            </a:pPr>
            <a:endParaRPr lang="da-DK" sz="2400" dirty="0"/>
          </a:p>
          <a:p>
            <a:pPr marL="0" indent="0">
              <a:buNone/>
            </a:pPr>
            <a:r>
              <a:rPr lang="da-DK" sz="2400" dirty="0"/>
              <a:t>5) Det nationale kompromis i 2022 – hvad gik det ud på?</a:t>
            </a:r>
          </a:p>
          <a:p>
            <a:pPr marL="0" indent="0">
              <a:buNone/>
            </a:pP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141240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DBB0D70-EEA6-6AE8-A80A-4A00DE102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a-DK" sz="4200" dirty="0">
                <a:highlight>
                  <a:srgbClr val="FF0000"/>
                </a:highlight>
                <a:latin typeface="Arial" panose="020B0604020202020204" pitchFamily="34" charset="0"/>
              </a:rPr>
              <a:t>Rød gruppe: NATO som international aktør</a:t>
            </a:r>
            <a:endParaRPr lang="da-DK" sz="4200" dirty="0">
              <a:highlight>
                <a:srgbClr val="FF0000"/>
              </a:highlight>
            </a:endParaRPr>
          </a:p>
        </p:txBody>
      </p:sp>
      <p:sp>
        <p:nvSpPr>
          <p:cNvPr id="55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C4F63A7-3A41-7439-24FF-882F34B5A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da-DK" sz="2000" dirty="0"/>
              <a:t>Læs: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da-DK" sz="20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https://www.dr.dk/nyheder/politik/troels-lund-poulsen-forsvaret-skal-have-endnu-flere-penge</a:t>
            </a:r>
            <a:endParaRPr lang="da-DK" sz="2000" dirty="0"/>
          </a:p>
          <a:p>
            <a:pPr>
              <a:spcBef>
                <a:spcPts val="0"/>
              </a:spcBef>
            </a:pPr>
            <a:r>
              <a:rPr lang="da-DK" sz="2000" dirty="0">
                <a:hlinkClick r:id="rId3"/>
              </a:rPr>
              <a:t>https://www.altinget.dk/arktis/artikel/professor-nato-er-ude-af-stand-til-at-forsvare-sig-mod-ruslands-trusler-i-arktis</a:t>
            </a:r>
            <a:endParaRPr lang="da-DK" sz="2000" dirty="0"/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endParaRPr lang="da-DK" sz="2000" b="0" i="0" u="none" strike="noStrike" dirty="0">
              <a:effectLst/>
            </a:endParaRP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da-DK" sz="2000" dirty="0"/>
              <a:t>1) Redegør for artiklerne</a:t>
            </a: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endParaRPr lang="da-DK" sz="2000" dirty="0"/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da-DK" sz="2000" dirty="0"/>
              <a:t>2) Hvilke problemstillinger står NATO i som international aktør? Hvad kan man gøre ved det?</a:t>
            </a: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endParaRPr lang="da-DK" sz="2000" dirty="0"/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da-DK" sz="2000" dirty="0"/>
              <a:t>3) Hvilken position har DK i NATO? </a:t>
            </a: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endParaRPr lang="da-DK" sz="2000" dirty="0"/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da-DK" sz="2000" dirty="0"/>
              <a:t>4) Hvorfor er NATO’s styrkemål så vigtige for Danmark?</a:t>
            </a: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endParaRPr lang="da-DK" sz="2000" dirty="0"/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da-DK" sz="2000" dirty="0"/>
              <a:t>5) Hvorfor kan NATO ikke forsvare sig mod Ruslands trusler i Arktis?</a:t>
            </a:r>
          </a:p>
          <a:p>
            <a:pPr marL="0" indent="0">
              <a:buNone/>
            </a:pP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1951317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100678-8035-8DCE-AF68-49360AA30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Fortæl videre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AF5708B-431E-DD21-76AD-668DC682A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Find en med en anden farve, og fortæl hvad I har arbejdet med</a:t>
            </a:r>
          </a:p>
        </p:txBody>
      </p:sp>
    </p:spTree>
    <p:extLst>
      <p:ext uri="{BB962C8B-B14F-4D97-AF65-F5344CB8AC3E}">
        <p14:creationId xmlns:p14="http://schemas.microsoft.com/office/powerpoint/2010/main" val="2734811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20">
            <a:extLst>
              <a:ext uri="{FF2B5EF4-FFF2-40B4-BE49-F238E27FC236}">
                <a16:creationId xmlns:a16="http://schemas.microsoft.com/office/drawing/2014/main" id="{D7A453D2-15D8-4403-815F-291FA1634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22">
            <a:extLst>
              <a:ext uri="{FF2B5EF4-FFF2-40B4-BE49-F238E27FC236}">
                <a16:creationId xmlns:a16="http://schemas.microsoft.com/office/drawing/2014/main" id="{8161EA6B-09CA-445B-AB0D-8DF76FA92D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0"/>
            <a:ext cx="12188952" cy="68580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24">
            <a:extLst>
              <a:ext uri="{FF2B5EF4-FFF2-40B4-BE49-F238E27FC236}">
                <a16:creationId xmlns:a16="http://schemas.microsoft.com/office/drawing/2014/main" id="{7F85096F-E650-46D6-834C-4054E37702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5061BE38-1DAF-49A1-AA3A-7BEB3399C0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F8EFFF24-FCC8-4379-9678-AB33115351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1492E8F9-AD41-4334-B292-1AB0F238D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474B130F-6E67-4737-BE99-2E32DED071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3139C3CB-D4E4-4316-81BE-6D82DB677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156963E-8E83-4807-8E22-2CB7D45F1B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" name="Billede 8" descr="Et billede, der indeholder cirkel, skærmbillede, tekst, diagram&#10;&#10;Automatisk genereret beskrivelse">
            <a:extLst>
              <a:ext uri="{FF2B5EF4-FFF2-40B4-BE49-F238E27FC236}">
                <a16:creationId xmlns:a16="http://schemas.microsoft.com/office/drawing/2014/main" id="{E3BF4A39-467D-5D37-D10A-4B3B72B80D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765" y="440815"/>
            <a:ext cx="3210133" cy="3218180"/>
          </a:xfrm>
          <a:prstGeom prst="rect">
            <a:avLst/>
          </a:prstGeom>
        </p:spPr>
      </p:pic>
      <p:grpSp>
        <p:nvGrpSpPr>
          <p:cNvPr id="64" name="Group 32">
            <a:extLst>
              <a:ext uri="{FF2B5EF4-FFF2-40B4-BE49-F238E27FC236}">
                <a16:creationId xmlns:a16="http://schemas.microsoft.com/office/drawing/2014/main" id="{975C268C-D419-4123-9FAD-0E2B7F9EE7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474192" y="584794"/>
            <a:ext cx="304800" cy="429768"/>
            <a:chOff x="215328" y="-46937"/>
            <a:chExt cx="304800" cy="2773841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A7E309C-A3BD-432E-8CB5-F0B6425281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F1F621C-4533-4835-ADE2-372F2763A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EFC8245-5168-4DAF-930D-09A7BDDA6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F192ED34-5046-4043-AEF8-2DF7C4806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Pladsholder til indhold 4" descr="Et billede, der indeholder skærmbillede, cirkel, diagram, tekst&#10;&#10;Automatisk genereret beskrivelse">
            <a:extLst>
              <a:ext uri="{FF2B5EF4-FFF2-40B4-BE49-F238E27FC236}">
                <a16:creationId xmlns:a16="http://schemas.microsoft.com/office/drawing/2014/main" id="{9AFF0B7A-91CF-85BE-0F8F-1BAC9926E6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3406" y="450434"/>
            <a:ext cx="3651654" cy="3249971"/>
          </a:xfrm>
          <a:prstGeom prst="rect">
            <a:avLst/>
          </a:prstGeom>
        </p:spPr>
      </p:pic>
      <p:sp>
        <p:nvSpPr>
          <p:cNvPr id="65" name="Rectangle 38">
            <a:extLst>
              <a:ext uri="{FF2B5EF4-FFF2-40B4-BE49-F238E27FC236}">
                <a16:creationId xmlns:a16="http://schemas.microsoft.com/office/drawing/2014/main" id="{B8114C98-A349-4111-A123-E8EAB86ABE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6" name="Group 40">
            <a:extLst>
              <a:ext uri="{FF2B5EF4-FFF2-40B4-BE49-F238E27FC236}">
                <a16:creationId xmlns:a16="http://schemas.microsoft.com/office/drawing/2014/main" id="{670FB431-AE18-414D-92F4-1D12D1991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24467063-D74E-4D42-8790-B9F6D69584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A1D19BAC-1681-47BC-AAF5-92FAFFF6F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4347C2B-E846-452C-97AA-7E254FC1CE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10EA2B35-7959-4C2A-84AA-FF5D94FED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" name="Billede 6" descr="Et billede, der indeholder cirkel, diagram, skærmbillede, tekst&#10;&#10;Automatisk genereret beskrivelse">
            <a:extLst>
              <a:ext uri="{FF2B5EF4-FFF2-40B4-BE49-F238E27FC236}">
                <a16:creationId xmlns:a16="http://schemas.microsoft.com/office/drawing/2014/main" id="{37EFD6D2-A34F-5F4F-DADA-D4D903605D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1569" y="440814"/>
            <a:ext cx="3924608" cy="3218177"/>
          </a:xfrm>
          <a:prstGeom prst="rect">
            <a:avLst/>
          </a:prstGeom>
        </p:spPr>
      </p:pic>
      <p:sp>
        <p:nvSpPr>
          <p:cNvPr id="67" name="Rectangle 46">
            <a:extLst>
              <a:ext uri="{FF2B5EF4-FFF2-40B4-BE49-F238E27FC236}">
                <a16:creationId xmlns:a16="http://schemas.microsoft.com/office/drawing/2014/main" id="{E2D3D3F2-ABBB-4453-B1C5-1BEBF7E4D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8" name="Group 48">
            <a:extLst>
              <a:ext uri="{FF2B5EF4-FFF2-40B4-BE49-F238E27FC236}">
                <a16:creationId xmlns:a16="http://schemas.microsoft.com/office/drawing/2014/main" id="{8214E4A5-A0D2-42C4-8D14-D2A7E495F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7494D7A0-6B21-41E8-A7D3-0033BBB791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1E141D7D-32B0-448E-A666-EA8703AFCF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D87E268-6345-420F-8B97-B37ED0410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35E1622E-7FA6-4760-A2BF-A8105EBF7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6CBB53E0-5BD0-3DDD-058F-939C86F5A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4018137"/>
            <a:ext cx="4550664" cy="2129586"/>
          </a:xfrm>
          <a:noFill/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FN - set </a:t>
            </a:r>
            <a:r>
              <a:rPr lang="en-US" sz="48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på</a:t>
            </a:r>
            <a:r>
              <a:rPr lang="en-US" sz="48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3 </a:t>
            </a:r>
            <a:r>
              <a:rPr lang="en-US" sz="48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måder</a:t>
            </a:r>
            <a:endParaRPr lang="en-US" sz="48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9" name="Content Placeholder 17">
            <a:extLst>
              <a:ext uri="{FF2B5EF4-FFF2-40B4-BE49-F238E27FC236}">
                <a16:creationId xmlns:a16="http://schemas.microsoft.com/office/drawing/2014/main" id="{9529FD29-ED31-C4E2-951C-A67354F24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080" y="4018143"/>
            <a:ext cx="5994666" cy="2129599"/>
          </a:xfrm>
          <a:noFill/>
        </p:spPr>
        <p:txBody>
          <a:bodyPr anchor="t">
            <a:normAutofit lnSpcReduction="10000"/>
          </a:bodyPr>
          <a:lstStyle/>
          <a:p>
            <a:r>
              <a:rPr lang="da-DK" sz="1800" b="1" dirty="0">
                <a:solidFill>
                  <a:schemeClr val="bg1"/>
                </a:solidFill>
              </a:rPr>
              <a:t>Instrument: </a:t>
            </a:r>
            <a:r>
              <a:rPr lang="da-DK" sz="1800" dirty="0">
                <a:solidFill>
                  <a:schemeClr val="bg1"/>
                </a:solidFill>
              </a:rPr>
              <a:t>FN anvendes af staterne til at positionere sig i det internationale. Får deres egne emner på dagsordenen.</a:t>
            </a:r>
          </a:p>
          <a:p>
            <a:r>
              <a:rPr lang="da-DK" sz="1800" b="1" dirty="0">
                <a:solidFill>
                  <a:schemeClr val="bg1"/>
                </a:solidFill>
              </a:rPr>
              <a:t>Arena</a:t>
            </a:r>
            <a:r>
              <a:rPr lang="da-DK" sz="1800" dirty="0">
                <a:solidFill>
                  <a:schemeClr val="bg1"/>
                </a:solidFill>
              </a:rPr>
              <a:t>: Fælles mødested, hvor staterne kan forhandle og udveksle synspunkter</a:t>
            </a:r>
          </a:p>
          <a:p>
            <a:r>
              <a:rPr lang="da-DK" sz="1800" b="1" dirty="0">
                <a:solidFill>
                  <a:schemeClr val="bg1"/>
                </a:solidFill>
              </a:rPr>
              <a:t>Aktør</a:t>
            </a:r>
            <a:r>
              <a:rPr lang="da-DK" sz="1800" dirty="0">
                <a:solidFill>
                  <a:schemeClr val="bg1"/>
                </a:solidFill>
              </a:rPr>
              <a:t>: FN som en kollektiv aktør i det internationale, der kan påvirke internationale forhold og problemstillinger. FN har egen magt til at handle. </a:t>
            </a:r>
          </a:p>
        </p:txBody>
      </p:sp>
    </p:spTree>
    <p:extLst>
      <p:ext uri="{BB962C8B-B14F-4D97-AF65-F5344CB8AC3E}">
        <p14:creationId xmlns:p14="http://schemas.microsoft.com/office/powerpoint/2010/main" val="2706250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8A6776-AE60-5C11-1DDF-A26C591B1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FN som international aktør - styrker og svagheder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1F385BB-4DED-5928-3B41-C59E4C8F3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5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a-DK" dirty="0"/>
              <a:t>Styrker ved FN:</a:t>
            </a:r>
          </a:p>
          <a:p>
            <a:pPr marL="0" indent="0">
              <a:buNone/>
            </a:pPr>
            <a:r>
              <a:rPr lang="da-DK" dirty="0"/>
              <a:t>1. Globalt samarbejde: Skaber fælles politikker og aftaler (fx Paris-aftalen).</a:t>
            </a:r>
          </a:p>
          <a:p>
            <a:pPr marL="0" indent="0">
              <a:buNone/>
            </a:pPr>
            <a:r>
              <a:rPr lang="da-DK" dirty="0"/>
              <a:t>2. Fredsskabende: Mægler fred og indsætter fredsbevarende styrker.</a:t>
            </a:r>
          </a:p>
          <a:p>
            <a:pPr marL="0" indent="0">
              <a:buNone/>
            </a:pPr>
            <a:r>
              <a:rPr lang="da-DK" dirty="0"/>
              <a:t>3. Humanitær hjælp: Hurtige indsatser for ofre i kriser og katastrofer.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Svagheder ved FN:</a:t>
            </a:r>
          </a:p>
          <a:p>
            <a:pPr marL="0" indent="0">
              <a:buNone/>
            </a:pPr>
            <a:r>
              <a:rPr lang="da-DK" dirty="0"/>
              <a:t>1. Vetoret i Sikkerhedsrådet: Kan blokere beslutninger.</a:t>
            </a:r>
          </a:p>
          <a:p>
            <a:pPr marL="0" indent="0">
              <a:buNone/>
            </a:pPr>
            <a:r>
              <a:rPr lang="da-DK" dirty="0"/>
              <a:t>2. Suverænitetsbegrænsning: Begrænset indgriben i interne statsanliggender.</a:t>
            </a:r>
          </a:p>
          <a:p>
            <a:pPr marL="0" indent="0">
              <a:buNone/>
            </a:pPr>
            <a:r>
              <a:rPr lang="da-DK" dirty="0"/>
              <a:t>3. Ineffektivitet og økonomi: Beslutningsvanskeligheder og afhængighed af USA's finansiering.</a:t>
            </a:r>
          </a:p>
        </p:txBody>
      </p:sp>
    </p:spTree>
    <p:extLst>
      <p:ext uri="{BB962C8B-B14F-4D97-AF65-F5344CB8AC3E}">
        <p14:creationId xmlns:p14="http://schemas.microsoft.com/office/powerpoint/2010/main" val="3282595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A23C77-DE54-4B43-F2E6-59525B9E9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NATO: militær forsvarsalliance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A6EC865-E922-EE5B-01C4-1EF9B0664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 fontScale="77500" lnSpcReduction="20000"/>
          </a:bodyPr>
          <a:lstStyle/>
          <a:p>
            <a:r>
              <a:rPr lang="da-DK" dirty="0"/>
              <a:t>NATO: North Atlantic </a:t>
            </a:r>
            <a:r>
              <a:rPr lang="da-DK" dirty="0" err="1"/>
              <a:t>Treaty</a:t>
            </a:r>
            <a:r>
              <a:rPr lang="da-DK" dirty="0"/>
              <a:t> Organization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1949: Det bliver tydeligt for bl.a. DK, at FN ikke var nok til at sikre fred i verden - der var behov for en sikkerhedsstruktur med et kollektivt forsvarsprincip. Derudover var der en tiltagende rivalisering mellem USA og Sovjetunionen</a:t>
            </a:r>
          </a:p>
          <a:p>
            <a:endParaRPr lang="da-DK" dirty="0"/>
          </a:p>
          <a:p>
            <a:r>
              <a:rPr lang="da-DK" dirty="0"/>
              <a:t>DK tilslutter sig derfor i 1949 Den Nordatlantiske Traktat (NATO). </a:t>
            </a:r>
          </a:p>
          <a:p>
            <a:endParaRPr lang="da-DK" dirty="0"/>
          </a:p>
          <a:p>
            <a:r>
              <a:rPr lang="da-DK" u="sng" dirty="0"/>
              <a:t>Konsensusprincip</a:t>
            </a:r>
            <a:r>
              <a:rPr lang="da-DK" dirty="0"/>
              <a:t>: på alle niveauer (stats-, regeringschef-, ambassadør-, udenrigs– og forsvarsministerniveau) træffes beslutninger, hvis landene er enige</a:t>
            </a:r>
          </a:p>
          <a:p>
            <a:endParaRPr lang="da-DK" dirty="0"/>
          </a:p>
          <a:p>
            <a:r>
              <a:rPr lang="da-DK" dirty="0"/>
              <a:t>Danmark vælger alliance med USA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NATO har i dag 30 medlemmer: hvem er de to seneste?</a:t>
            </a:r>
          </a:p>
        </p:txBody>
      </p:sp>
    </p:spTree>
    <p:extLst>
      <p:ext uri="{BB962C8B-B14F-4D97-AF65-F5344CB8AC3E}">
        <p14:creationId xmlns:p14="http://schemas.microsoft.com/office/powerpoint/2010/main" val="368623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4B005C6A-55DC-1970-22B6-7714F66107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43467" y="689101"/>
            <a:ext cx="10905066" cy="5479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486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15EAE2-D179-BEC2-EE2D-0144A9790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NATO og Arktis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4D8BE6D-2140-76D6-44E7-8DDF6C8A2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Modsat FN har NATO ikke spillet den store rolle i Arktis i løbet 80’erne og 90’erne.</a:t>
            </a:r>
          </a:p>
          <a:p>
            <a:r>
              <a:rPr lang="da-DK" dirty="0"/>
              <a:t>Hvorfor? Man har talt om, at der eksisterede en ”</a:t>
            </a:r>
            <a:r>
              <a:rPr lang="da-DK" dirty="0">
                <a:solidFill>
                  <a:srgbClr val="FF0000"/>
                </a:solidFill>
              </a:rPr>
              <a:t>Arktisk </a:t>
            </a:r>
            <a:r>
              <a:rPr lang="da-DK" dirty="0" err="1">
                <a:solidFill>
                  <a:srgbClr val="FF0000"/>
                </a:solidFill>
              </a:rPr>
              <a:t>exeptionalisme</a:t>
            </a:r>
            <a:r>
              <a:rPr lang="da-DK" dirty="0"/>
              <a:t>”. Dvs. der fra 80’erne helt op til 2022 været en stabilitet og et samarbejde i Arktis mellem stormagter som ellers rivaliserede med hinanden i andre områder af verden</a:t>
            </a:r>
          </a:p>
          <a:p>
            <a:endParaRPr lang="da-DK" dirty="0"/>
          </a:p>
          <a:p>
            <a:r>
              <a:rPr lang="da-DK" dirty="0"/>
              <a:t>Men februar 2022 blev et skillepunkt i Arktis, hvor det arktiske råd sættes på pause. </a:t>
            </a:r>
          </a:p>
        </p:txBody>
      </p:sp>
    </p:spTree>
    <p:extLst>
      <p:ext uri="{BB962C8B-B14F-4D97-AF65-F5344CB8AC3E}">
        <p14:creationId xmlns:p14="http://schemas.microsoft.com/office/powerpoint/2010/main" val="83867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760B5A-9613-9815-126C-439B44C34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NATO og Arktis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3D680DD-00B3-725D-4D84-6B9A02971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NATO’s rolle i Arktis:</a:t>
            </a:r>
          </a:p>
          <a:p>
            <a:pPr marL="0" indent="0">
              <a:buNone/>
            </a:pPr>
            <a:endParaRPr lang="da-DK" dirty="0"/>
          </a:p>
          <a:p>
            <a:pPr>
              <a:buFontTx/>
              <a:buChar char="-"/>
            </a:pPr>
            <a:r>
              <a:rPr lang="da-DK" dirty="0"/>
              <a:t>Sørge for sikkerhed og afskrækkelse af fx Rusland</a:t>
            </a:r>
          </a:p>
          <a:p>
            <a:pPr>
              <a:buFontTx/>
              <a:buChar char="-"/>
            </a:pPr>
            <a:r>
              <a:rPr lang="da-DK" dirty="0"/>
              <a:t>Overvågning</a:t>
            </a:r>
          </a:p>
          <a:p>
            <a:pPr>
              <a:buFontTx/>
              <a:buChar char="-"/>
            </a:pPr>
            <a:r>
              <a:rPr lang="da-DK" dirty="0"/>
              <a:t>Udføre militære øvelser</a:t>
            </a:r>
          </a:p>
          <a:p>
            <a:pPr>
              <a:buFontTx/>
              <a:buChar char="-"/>
            </a:pPr>
            <a:r>
              <a:rPr lang="da-DK" dirty="0"/>
              <a:t>Samarbejde mellem NATO-lande</a:t>
            </a:r>
          </a:p>
          <a:p>
            <a:pPr>
              <a:buFontTx/>
              <a:buChar char="-"/>
            </a:pPr>
            <a:r>
              <a:rPr lang="da-DK" dirty="0"/>
              <a:t>Diplomati</a:t>
            </a:r>
          </a:p>
        </p:txBody>
      </p:sp>
    </p:spTree>
    <p:extLst>
      <p:ext uri="{BB962C8B-B14F-4D97-AF65-F5344CB8AC3E}">
        <p14:creationId xmlns:p14="http://schemas.microsoft.com/office/powerpoint/2010/main" val="2845603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C62EFC-3446-FF07-52F0-FB6D02484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Video: NATO og Arktis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B84D4D-0389-30CC-3A39-28FF39944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https://www.youtube.com/watch?v=AlJj0Lnkr-4</a:t>
            </a:r>
            <a:r>
              <a:rPr lang="da-DK" dirty="0"/>
              <a:t> </a:t>
            </a:r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Tale fra </a:t>
            </a:r>
            <a:r>
              <a:rPr lang="da-DK" dirty="0" err="1"/>
              <a:t>Arctic</a:t>
            </a:r>
            <a:r>
              <a:rPr lang="da-DK" dirty="0"/>
              <a:t> </a:t>
            </a:r>
            <a:r>
              <a:rPr lang="da-DK" dirty="0" err="1"/>
              <a:t>Circle</a:t>
            </a:r>
            <a:r>
              <a:rPr lang="da-DK" dirty="0"/>
              <a:t> Assembly af formanden for NATO militære komité Admiral Rob Bauer</a:t>
            </a:r>
          </a:p>
          <a:p>
            <a:endParaRPr lang="da-DK" dirty="0"/>
          </a:p>
          <a:p>
            <a:r>
              <a:rPr lang="da-DK" dirty="0"/>
              <a:t>Læg mærke til: hvad er Rob Bauers holdning til lavspændingen i Arktis? Hvad har Rusland med det at gøre?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59518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F9C8A9-C1DA-FE0E-8E06-0B44C3B29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highlight>
                  <a:srgbClr val="00FF00"/>
                </a:highlight>
              </a:rPr>
              <a:t>Grøn opgave: Viden om NATO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8E8184C-8F07-0412-C225-75125F850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3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Redegør for hvad der </a:t>
            </a:r>
            <a:r>
              <a:rPr lang="da-DK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er NATO’s fokusområder</a:t>
            </a:r>
          </a:p>
          <a:p>
            <a:r>
              <a:rPr lang="da-DK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Hvem er medlem af NATO?</a:t>
            </a:r>
          </a:p>
          <a:p>
            <a:r>
              <a:rPr lang="da-DK" sz="3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Hvorfor blev Danmark medlem af NATO?</a:t>
            </a:r>
            <a:endParaRPr lang="da-DK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da-DK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Hvem er NATO’s hovedmodstandere?</a:t>
            </a:r>
          </a:p>
          <a:p>
            <a:r>
              <a:rPr lang="da-DK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Hvad </a:t>
            </a:r>
            <a:r>
              <a:rPr lang="da-DK" sz="3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betyder det, at </a:t>
            </a:r>
            <a:r>
              <a:rPr lang="da-DK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NATO har styrkemål?</a:t>
            </a:r>
          </a:p>
          <a:p>
            <a:r>
              <a:rPr lang="da-DK" sz="3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Hvad er NATO’s rolle i Arktis?</a:t>
            </a:r>
            <a:endParaRPr lang="da-DK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70270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731</Words>
  <Application>Microsoft Macintosh PowerPoint</Application>
  <PresentationFormat>Widescreen</PresentationFormat>
  <Paragraphs>85</Paragraphs>
  <Slides>12</Slides>
  <Notes>2</Notes>
  <HiddenSlides>1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Office-tema</vt:lpstr>
      <vt:lpstr>NATO som international aktør</vt:lpstr>
      <vt:lpstr>FN - set på 3 måder</vt:lpstr>
      <vt:lpstr>FN som international aktør - styrker og svagheder</vt:lpstr>
      <vt:lpstr>NATO: militær forsvarsalliance</vt:lpstr>
      <vt:lpstr>PowerPoint-præsentation</vt:lpstr>
      <vt:lpstr>NATO og Arktis</vt:lpstr>
      <vt:lpstr>NATO og Arktis</vt:lpstr>
      <vt:lpstr>Video: NATO og Arktis</vt:lpstr>
      <vt:lpstr>Grøn opgave: Viden om NATO</vt:lpstr>
      <vt:lpstr>Gul opgave: Udviklingen i Danmarks forsvarsbudget</vt:lpstr>
      <vt:lpstr>Rød gruppe: NATO som international aktør</vt:lpstr>
      <vt:lpstr>Fortæl videre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Nyvang Kristensen</dc:creator>
  <cp:lastModifiedBy>Sarah Nyvang Kristensen</cp:lastModifiedBy>
  <cp:revision>1</cp:revision>
  <dcterms:created xsi:type="dcterms:W3CDTF">2024-10-15T08:16:15Z</dcterms:created>
  <dcterms:modified xsi:type="dcterms:W3CDTF">2024-11-04T18:14:51Z</dcterms:modified>
</cp:coreProperties>
</file>