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1" autoAdjust="0"/>
    <p:restoredTop sz="94660"/>
  </p:normalViewPr>
  <p:slideViewPr>
    <p:cSldViewPr snapToGrid="0">
      <p:cViewPr varScale="1">
        <p:scale>
          <a:sx n="44" d="100"/>
          <a:sy n="44" d="100"/>
        </p:scale>
        <p:origin x="76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11349-744F-4C9A-85EE-1BA64438A4A4}" type="datetimeFigureOut">
              <a:rPr lang="da-DK" smtClean="0"/>
              <a:t>11-04-2025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2B13C3-BDC7-417F-BB46-B88C53B0FA1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173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ttps://www.bing.com/ck/a?!&amp;&amp;p=24b9b30e737b4245a14eb99e2e9db2bcfb59965977d01d3a49d2844e0f6a9e51JmltdHM9MTc0NDMyOTYwMA&amp;ptn=3&amp;ver=2&amp;hsh=4&amp;fclid=12959422-02d3-68d0-3f31-80f103af6970&amp;u=a1L3ZpZGVvcy9yaXZlcnZpZXcvcmVsYXRlZHZpZGVvP3E9Y2FybHNiZXJnK21hZHMrbWlra2Vsc2VuJm1pZD1FOTRCQjZGRTNDNTg2MTFFNjUwQ0U5NEJCNkZFM0M1ODYxMUU2NTBDJkZPUk09VklSRQ&amp;ntb=1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2B13C3-BDC7-417F-BB46-B88C53B0FA13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2304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18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08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08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690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800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591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107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64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152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554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78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514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76" r:id="rId6"/>
    <p:sldLayoutId id="2147483672" r:id="rId7"/>
    <p:sldLayoutId id="2147483673" r:id="rId8"/>
    <p:sldLayoutId id="2147483674" r:id="rId9"/>
    <p:sldLayoutId id="2147483675" r:id="rId10"/>
    <p:sldLayoutId id="214748367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EECA69B-4C2A-7F31-8019-E90DB3BD4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0C5068-6670-269E-10FA-9D0921B87F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86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2" name="Frame 21">
            <a:extLst>
              <a:ext uri="{FF2B5EF4-FFF2-40B4-BE49-F238E27FC236}">
                <a16:creationId xmlns:a16="http://schemas.microsoft.com/office/drawing/2014/main" id="{3798C374-1BAF-3AC6-8D44-CADFF0B17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8278" y="157911"/>
            <a:ext cx="11875902" cy="5262018"/>
          </a:xfrm>
          <a:prstGeom prst="frame">
            <a:avLst>
              <a:gd name="adj1" fmla="val 8000"/>
            </a:avLst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7DEAC1-B3AA-6569-0A44-A191DF2F3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7840"/>
            <a:ext cx="12191999" cy="128016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9200DB5-22ED-A61D-8908-F6CF17CB13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3499" y="958011"/>
            <a:ext cx="8178501" cy="960120"/>
          </a:xfrm>
          <a:ln>
            <a:noFill/>
          </a:ln>
        </p:spPr>
        <p:txBody>
          <a:bodyPr anchor="ctr">
            <a:normAutofit/>
          </a:bodyPr>
          <a:lstStyle/>
          <a:p>
            <a:r>
              <a:rPr lang="da-DK" sz="4400" dirty="0"/>
              <a:t>Reklameanalyse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A8BB652-D4DD-7F89-C9DF-8B7088F80B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1975" y="5739969"/>
            <a:ext cx="3355309" cy="960120"/>
          </a:xfrm>
        </p:spPr>
        <p:txBody>
          <a:bodyPr anchor="ctr">
            <a:normAutofit/>
          </a:bodyPr>
          <a:lstStyle/>
          <a:p>
            <a:pPr algn="r"/>
            <a:endParaRPr lang="da-DK" sz="1900" dirty="0"/>
          </a:p>
        </p:txBody>
      </p:sp>
    </p:spTree>
    <p:extLst>
      <p:ext uri="{BB962C8B-B14F-4D97-AF65-F5344CB8AC3E}">
        <p14:creationId xmlns:p14="http://schemas.microsoft.com/office/powerpoint/2010/main" val="76966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20888B-4EA5-E0E8-6D52-7733E1E774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994325B-7049-AD6C-DA1A-49BE657DD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3397649" cy="33037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/>
              <a:t>AIDA-modellen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6B5A8BF-0680-F9A7-27B1-3971EC934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ladsholder til indhold 4" descr="Et billede, der indeholder tekst, Font/skrifttype, linje/række, skærmbillede&#10;&#10;Indhold genereret af kunstig intelligens kan være forkert.">
            <a:extLst>
              <a:ext uri="{FF2B5EF4-FFF2-40B4-BE49-F238E27FC236}">
                <a16:creationId xmlns:a16="http://schemas.microsoft.com/office/drawing/2014/main" id="{3D0136B1-A8DA-021B-0F7F-198BFFB3E4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154" y="965741"/>
            <a:ext cx="7551931" cy="390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077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FAF3766F-DEF3-4802-BB0D-7A18EDD9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A7DE862-9EA6-B953-7CC4-E19ED6A85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9" y="978409"/>
            <a:ext cx="11149874" cy="12983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/>
              <a:t>Carlsberg - eksempel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CC11005-BC53-5976-9587-FB0B62EF6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Billede 4" descr="Et billede, der indeholder person, tøj, Ansigt, menneske&#10;&#10;Indhold genereret af kunstig intelligens kan være forkert.">
            <a:extLst>
              <a:ext uri="{FF2B5EF4-FFF2-40B4-BE49-F238E27FC236}">
                <a16:creationId xmlns:a16="http://schemas.microsoft.com/office/drawing/2014/main" id="{593BB533-7182-A640-6203-B3C3316D5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5510"/>
          <a:stretch/>
        </p:blipFill>
        <p:spPr>
          <a:xfrm>
            <a:off x="517869" y="2414725"/>
            <a:ext cx="5450641" cy="3154680"/>
          </a:xfrm>
          <a:prstGeom prst="rect">
            <a:avLst/>
          </a:prstGeom>
        </p:spPr>
      </p:pic>
      <p:pic>
        <p:nvPicPr>
          <p:cNvPr id="7" name="Pladsholder til indhold 6" descr="Et billede, der indeholder udendørs, person, Cykelhjul, tøj&#10;&#10;Indhold genereret af kunstig intelligens kan være forkert.">
            <a:extLst>
              <a:ext uri="{FF2B5EF4-FFF2-40B4-BE49-F238E27FC236}">
                <a16:creationId xmlns:a16="http://schemas.microsoft.com/office/drawing/2014/main" id="{6FBDA627-4DB5-DEEF-E3DD-F373F1D2FD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3" b="1"/>
          <a:stretch/>
        </p:blipFill>
        <p:spPr>
          <a:xfrm>
            <a:off x="6220441" y="2414725"/>
            <a:ext cx="5450641" cy="315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44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E33A3C-9327-5960-8F1E-B99834813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Lasswells</a:t>
            </a:r>
            <a:r>
              <a:rPr lang="da-DK" dirty="0"/>
              <a:t> kommunikationsmodel</a:t>
            </a:r>
          </a:p>
        </p:txBody>
      </p:sp>
      <p:pic>
        <p:nvPicPr>
          <p:cNvPr id="5" name="Pladsholder til indhold 4" descr="Et billede, der indeholder tekst, Font/skrifttype, skærmbillede, linje/række&#10;&#10;Indhold genereret af kunstig intelligens kan være forkert.">
            <a:extLst>
              <a:ext uri="{FF2B5EF4-FFF2-40B4-BE49-F238E27FC236}">
                <a16:creationId xmlns:a16="http://schemas.microsoft.com/office/drawing/2014/main" id="{8D8B9658-7B91-0A03-437C-5F5D083802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62" y="3490119"/>
            <a:ext cx="10487025" cy="1943100"/>
          </a:xfrm>
        </p:spPr>
      </p:pic>
    </p:spTree>
    <p:extLst>
      <p:ext uri="{BB962C8B-B14F-4D97-AF65-F5344CB8AC3E}">
        <p14:creationId xmlns:p14="http://schemas.microsoft.com/office/powerpoint/2010/main" val="3788778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ladsholder til indhold 4" descr="Et billede, der indeholder linje/række, diagram, origami&#10;&#10;Indhold genereret af kunstig intelligens kan være forkert.">
            <a:extLst>
              <a:ext uri="{FF2B5EF4-FFF2-40B4-BE49-F238E27FC236}">
                <a16:creationId xmlns:a16="http://schemas.microsoft.com/office/drawing/2014/main" id="{7D5B78C3-74DD-F085-4575-2882D00797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2" r="1" b="1"/>
          <a:stretch/>
        </p:blipFill>
        <p:spPr>
          <a:xfrm>
            <a:off x="517870" y="462839"/>
            <a:ext cx="11156253" cy="5613766"/>
          </a:xfrm>
          <a:prstGeom prst="rect">
            <a:avLst/>
          </a:prstGeom>
        </p:spPr>
      </p:pic>
      <p:sp>
        <p:nvSpPr>
          <p:cNvPr id="15" name="Rectangle 11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6188864"/>
            <a:ext cx="1115625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064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F38BB-41F3-D507-1CB4-21F83CCA0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Analyse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6B226F5-7655-A4DD-EA8C-4849F4919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Anvendes en særlig stil/æstetik f.eks. Sort/hvid-farve?</a:t>
            </a:r>
          </a:p>
          <a:p>
            <a:r>
              <a:rPr lang="da-DK" dirty="0"/>
              <a:t>Anvendes en intertekstuel reference?</a:t>
            </a:r>
          </a:p>
          <a:p>
            <a:r>
              <a:rPr lang="da-DK" dirty="0"/>
              <a:t>Hvilke appelforme anvender reklamen til at sælge sit budskab?</a:t>
            </a:r>
          </a:p>
          <a:p>
            <a:r>
              <a:rPr lang="da-DK" dirty="0"/>
              <a:t>Hvilke argumenttyper anvendes? </a:t>
            </a:r>
          </a:p>
          <a:p>
            <a:r>
              <a:rPr lang="da-DK" dirty="0"/>
              <a:t>Anvendes stilistiske figurer f.eks. Rim, metaforer, sammenligninger, symbolik</a:t>
            </a:r>
          </a:p>
          <a:p>
            <a:r>
              <a:rPr lang="da-DK" dirty="0"/>
              <a:t>Anvender reklamen humor, og i så fald </a:t>
            </a:r>
            <a:r>
              <a:rPr lang="da-DK"/>
              <a:t>hvilken effekt har denne?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18803745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108</Words>
  <Application>Microsoft Office PowerPoint</Application>
  <PresentationFormat>Widescreen</PresentationFormat>
  <Paragraphs>13</Paragraphs>
  <Slides>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Aptos</vt:lpstr>
      <vt:lpstr>Arial</vt:lpstr>
      <vt:lpstr>Bierstadt</vt:lpstr>
      <vt:lpstr>GestaltVTI</vt:lpstr>
      <vt:lpstr>Reklameanalyse</vt:lpstr>
      <vt:lpstr>AIDA-modellen</vt:lpstr>
      <vt:lpstr>Carlsberg - eksempel</vt:lpstr>
      <vt:lpstr>Lasswells kommunikationsmodel</vt:lpstr>
      <vt:lpstr>PowerPoint-præsentation</vt:lpstr>
      <vt:lpstr>Analyse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Ludvigsen Al-Mashhadi (lla - Lektor - D64 - HOGYM)</dc:creator>
  <cp:lastModifiedBy>Lisa Ludvigsen Al-Mashhadi (lla - Lektor - D64 - HOGYM)</cp:lastModifiedBy>
  <cp:revision>1</cp:revision>
  <dcterms:created xsi:type="dcterms:W3CDTF">2025-04-11T08:16:24Z</dcterms:created>
  <dcterms:modified xsi:type="dcterms:W3CDTF">2025-04-11T08:36:19Z</dcterms:modified>
</cp:coreProperties>
</file>