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66" r:id="rId7"/>
    <p:sldId id="267" r:id="rId8"/>
    <p:sldId id="268" r:id="rId9"/>
    <p:sldId id="259" r:id="rId10"/>
    <p:sldId id="269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8DCB9-BD0F-48EC-815C-37DBAF40B03A}" v="12" dt="2025-08-12T08:42:49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5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Ludvigsen Al-Mashhadi (lla - Lektor - D64 - HOGYM)" userId="7d4065b8-835e-43d1-ac2d-2a7ade92f3a9" providerId="ADAL" clId="{3288DCB9-BD0F-48EC-815C-37DBAF40B03A}"/>
    <pc:docChg chg="undo custSel addSld delSld modSld sldOrd">
      <pc:chgData name="Lisa Ludvigsen Al-Mashhadi (lla - Lektor - D64 - HOGYM)" userId="7d4065b8-835e-43d1-ac2d-2a7ade92f3a9" providerId="ADAL" clId="{3288DCB9-BD0F-48EC-815C-37DBAF40B03A}" dt="2025-08-12T08:43:06.661" v="902" actId="26606"/>
      <pc:docMkLst>
        <pc:docMk/>
      </pc:docMkLst>
      <pc:sldChg chg="addSp delSp modSp mod addAnim delDesignElem">
        <pc:chgData name="Lisa Ludvigsen Al-Mashhadi (lla - Lektor - D64 - HOGYM)" userId="7d4065b8-835e-43d1-ac2d-2a7ade92f3a9" providerId="ADAL" clId="{3288DCB9-BD0F-48EC-815C-37DBAF40B03A}" dt="2025-08-12T07:38:12.595" v="154"/>
        <pc:sldMkLst>
          <pc:docMk/>
          <pc:sldMk cId="86561776" sldId="256"/>
        </pc:sldMkLst>
        <pc:spChg chg="mod">
          <ac:chgData name="Lisa Ludvigsen Al-Mashhadi (lla - Lektor - D64 - HOGYM)" userId="7d4065b8-835e-43d1-ac2d-2a7ade92f3a9" providerId="ADAL" clId="{3288DCB9-BD0F-48EC-815C-37DBAF40B03A}" dt="2025-08-12T07:38:12.595" v="152" actId="26606"/>
          <ac:spMkLst>
            <pc:docMk/>
            <pc:sldMk cId="86561776" sldId="256"/>
            <ac:spMk id="2" creationId="{3ED52485-E904-6DE4-3879-0A6770361DC5}"/>
          </ac:spMkLst>
        </pc:spChg>
        <pc:spChg chg="mod">
          <ac:chgData name="Lisa Ludvigsen Al-Mashhadi (lla - Lektor - D64 - HOGYM)" userId="7d4065b8-835e-43d1-ac2d-2a7ade92f3a9" providerId="ADAL" clId="{3288DCB9-BD0F-48EC-815C-37DBAF40B03A}" dt="2025-08-12T07:38:12.595" v="152" actId="26606"/>
          <ac:spMkLst>
            <pc:docMk/>
            <pc:sldMk cId="86561776" sldId="256"/>
            <ac:spMk id="3" creationId="{728FF923-5083-3437-CE1E-85C398D57A4B}"/>
          </ac:spMkLst>
        </pc:spChg>
        <pc:spChg chg="add">
          <ac:chgData name="Lisa Ludvigsen Al-Mashhadi (lla - Lektor - D64 - HOGYM)" userId="7d4065b8-835e-43d1-ac2d-2a7ade92f3a9" providerId="ADAL" clId="{3288DCB9-BD0F-48EC-815C-37DBAF40B03A}" dt="2025-08-12T07:38:12.595" v="152" actId="26606"/>
          <ac:spMkLst>
            <pc:docMk/>
            <pc:sldMk cId="86561776" sldId="256"/>
            <ac:spMk id="6" creationId="{7A875D55-4A80-43E9-38F6-27E3664939B0}"/>
          </ac:spMkLst>
        </pc:spChg>
        <pc:spChg chg="del">
          <ac:chgData name="Lisa Ludvigsen Al-Mashhadi (lla - Lektor - D64 - HOGYM)" userId="7d4065b8-835e-43d1-ac2d-2a7ade92f3a9" providerId="ADAL" clId="{3288DCB9-BD0F-48EC-815C-37DBAF40B03A}" dt="2025-08-12T07:38:08.202" v="151"/>
          <ac:spMkLst>
            <pc:docMk/>
            <pc:sldMk cId="86561776" sldId="256"/>
            <ac:spMk id="9" creationId="{6E448DB1-4196-18A6-15DA-C72635C1B11E}"/>
          </ac:spMkLst>
        </pc:spChg>
        <pc:spChg chg="del">
          <ac:chgData name="Lisa Ludvigsen Al-Mashhadi (lla - Lektor - D64 - HOGYM)" userId="7d4065b8-835e-43d1-ac2d-2a7ade92f3a9" providerId="ADAL" clId="{3288DCB9-BD0F-48EC-815C-37DBAF40B03A}" dt="2025-08-12T07:38:08.202" v="151"/>
          <ac:spMkLst>
            <pc:docMk/>
            <pc:sldMk cId="86561776" sldId="256"/>
            <ac:spMk id="11" creationId="{DF15DF8A-891A-1965-E372-1BA1F3B945EF}"/>
          </ac:spMkLst>
        </pc:spChg>
        <pc:picChg chg="mod">
          <ac:chgData name="Lisa Ludvigsen Al-Mashhadi (lla - Lektor - D64 - HOGYM)" userId="7d4065b8-835e-43d1-ac2d-2a7ade92f3a9" providerId="ADAL" clId="{3288DCB9-BD0F-48EC-815C-37DBAF40B03A}" dt="2025-08-12T07:38:12.595" v="152" actId="26606"/>
          <ac:picMkLst>
            <pc:docMk/>
            <pc:sldMk cId="86561776" sldId="256"/>
            <ac:picMk id="4" creationId="{05A1980F-FAA5-FF4D-B5FD-D8847E007318}"/>
          </ac:picMkLst>
        </pc:picChg>
      </pc:sldChg>
      <pc:sldChg chg="addSp delSp modSp mod ord setBg delDesignElem">
        <pc:chgData name="Lisa Ludvigsen Al-Mashhadi (lla - Lektor - D64 - HOGYM)" userId="7d4065b8-835e-43d1-ac2d-2a7ade92f3a9" providerId="ADAL" clId="{3288DCB9-BD0F-48EC-815C-37DBAF40B03A}" dt="2025-08-12T07:38:08.202" v="151"/>
        <pc:sldMkLst>
          <pc:docMk/>
          <pc:sldMk cId="1726764116" sldId="257"/>
        </pc:sldMkLst>
        <pc:spChg chg="mod">
          <ac:chgData name="Lisa Ludvigsen Al-Mashhadi (lla - Lektor - D64 - HOGYM)" userId="7d4065b8-835e-43d1-ac2d-2a7ade92f3a9" providerId="ADAL" clId="{3288DCB9-BD0F-48EC-815C-37DBAF40B03A}" dt="2025-08-12T07:33:42.677" v="54" actId="26606"/>
          <ac:spMkLst>
            <pc:docMk/>
            <pc:sldMk cId="1726764116" sldId="257"/>
            <ac:spMk id="2" creationId="{564F8963-8165-17C5-914E-3166041B26C8}"/>
          </ac:spMkLst>
        </pc:spChg>
        <pc:spChg chg="del">
          <ac:chgData name="Lisa Ludvigsen Al-Mashhadi (lla - Lektor - D64 - HOGYM)" userId="7d4065b8-835e-43d1-ac2d-2a7ade92f3a9" providerId="ADAL" clId="{3288DCB9-BD0F-48EC-815C-37DBAF40B03A}" dt="2025-08-12T07:33:41.034" v="51"/>
          <ac:spMkLst>
            <pc:docMk/>
            <pc:sldMk cId="1726764116" sldId="257"/>
            <ac:spMk id="3" creationId="{A00AD910-BFE4-9D85-C77D-F9743140D6FE}"/>
          </ac:spMkLst>
        </pc:spChg>
        <pc:spChg chg="add del">
          <ac:chgData name="Lisa Ludvigsen Al-Mashhadi (lla - Lektor - D64 - HOGYM)" userId="7d4065b8-835e-43d1-ac2d-2a7ade92f3a9" providerId="ADAL" clId="{3288DCB9-BD0F-48EC-815C-37DBAF40B03A}" dt="2025-08-12T07:38:08.202" v="151"/>
          <ac:spMkLst>
            <pc:docMk/>
            <pc:sldMk cId="1726764116" sldId="257"/>
            <ac:spMk id="10" creationId="{87B4472A-332B-71E5-8009-33841E7C3F0B}"/>
          </ac:spMkLst>
        </pc:spChg>
        <pc:picChg chg="add mod">
          <ac:chgData name="Lisa Ludvigsen Al-Mashhadi (lla - Lektor - D64 - HOGYM)" userId="7d4065b8-835e-43d1-ac2d-2a7ade92f3a9" providerId="ADAL" clId="{3288DCB9-BD0F-48EC-815C-37DBAF40B03A}" dt="2025-08-12T07:33:42.677" v="54" actId="26606"/>
          <ac:picMkLst>
            <pc:docMk/>
            <pc:sldMk cId="1726764116" sldId="257"/>
            <ac:picMk id="5" creationId="{E6482356-5A1A-7856-3927-85035E1FB885}"/>
          </ac:picMkLst>
        </pc:picChg>
      </pc:sldChg>
      <pc:sldChg chg="addSp delSp modSp mod setBg setClrOvrMap delDesignElem">
        <pc:chgData name="Lisa Ludvigsen Al-Mashhadi (lla - Lektor - D64 - HOGYM)" userId="7d4065b8-835e-43d1-ac2d-2a7ade92f3a9" providerId="ADAL" clId="{3288DCB9-BD0F-48EC-815C-37DBAF40B03A}" dt="2025-08-12T07:38:46.118" v="161" actId="20577"/>
        <pc:sldMkLst>
          <pc:docMk/>
          <pc:sldMk cId="2657627982" sldId="258"/>
        </pc:sldMkLst>
        <pc:spChg chg="mod ord">
          <ac:chgData name="Lisa Ludvigsen Al-Mashhadi (lla - Lektor - D64 - HOGYM)" userId="7d4065b8-835e-43d1-ac2d-2a7ade92f3a9" providerId="ADAL" clId="{3288DCB9-BD0F-48EC-815C-37DBAF40B03A}" dt="2025-08-12T07:38:46.118" v="161" actId="20577"/>
          <ac:spMkLst>
            <pc:docMk/>
            <pc:sldMk cId="2657627982" sldId="258"/>
            <ac:spMk id="2" creationId="{DCFB5DD1-EDC5-ACBE-4C78-8E33449DFC7B}"/>
          </ac:spMkLst>
        </pc:spChg>
        <pc:spChg chg="del">
          <ac:chgData name="Lisa Ludvigsen Al-Mashhadi (lla - Lektor - D64 - HOGYM)" userId="7d4065b8-835e-43d1-ac2d-2a7ade92f3a9" providerId="ADAL" clId="{3288DCB9-BD0F-48EC-815C-37DBAF40B03A}" dt="2025-08-12T07:29:46.895" v="45"/>
          <ac:spMkLst>
            <pc:docMk/>
            <pc:sldMk cId="2657627982" sldId="258"/>
            <ac:spMk id="3" creationId="{E4CFA427-5EDD-F82F-5F5E-DEEB537ECCEE}"/>
          </ac:spMkLst>
        </pc:spChg>
        <pc:spChg chg="add">
          <ac:chgData name="Lisa Ludvigsen Al-Mashhadi (lla - Lektor - D64 - HOGYM)" userId="7d4065b8-835e-43d1-ac2d-2a7ade92f3a9" providerId="ADAL" clId="{3288DCB9-BD0F-48EC-815C-37DBAF40B03A}" dt="2025-08-12T07:38:39.087" v="159" actId="26606"/>
          <ac:spMkLst>
            <pc:docMk/>
            <pc:sldMk cId="2657627982" sldId="258"/>
            <ac:spMk id="7" creationId="{7A875D55-4A80-43E9-38F6-27E3664939B0}"/>
          </ac:spMkLst>
        </pc:spChg>
        <pc:spChg chg="add del">
          <ac:chgData name="Lisa Ludvigsen Al-Mashhadi (lla - Lektor - D64 - HOGYM)" userId="7d4065b8-835e-43d1-ac2d-2a7ade92f3a9" providerId="ADAL" clId="{3288DCB9-BD0F-48EC-815C-37DBAF40B03A}" dt="2025-08-12T07:38:08.202" v="151"/>
          <ac:spMkLst>
            <pc:docMk/>
            <pc:sldMk cId="2657627982" sldId="258"/>
            <ac:spMk id="10" creationId="{80B98925-0550-1AFB-C1DC-02792400FB71}"/>
          </ac:spMkLst>
        </pc:spChg>
        <pc:spChg chg="add del">
          <ac:chgData name="Lisa Ludvigsen Al-Mashhadi (lla - Lektor - D64 - HOGYM)" userId="7d4065b8-835e-43d1-ac2d-2a7ade92f3a9" providerId="ADAL" clId="{3288DCB9-BD0F-48EC-815C-37DBAF40B03A}" dt="2025-08-12T07:38:08.202" v="151"/>
          <ac:spMkLst>
            <pc:docMk/>
            <pc:sldMk cId="2657627982" sldId="258"/>
            <ac:spMk id="12" creationId="{0CCA9273-E74E-A306-1F74-BEF9EDA30500}"/>
          </ac:spMkLst>
        </pc:spChg>
        <pc:picChg chg="add mod">
          <ac:chgData name="Lisa Ludvigsen Al-Mashhadi (lla - Lektor - D64 - HOGYM)" userId="7d4065b8-835e-43d1-ac2d-2a7ade92f3a9" providerId="ADAL" clId="{3288DCB9-BD0F-48EC-815C-37DBAF40B03A}" dt="2025-08-12T07:38:39.087" v="159" actId="26606"/>
          <ac:picMkLst>
            <pc:docMk/>
            <pc:sldMk cId="2657627982" sldId="258"/>
            <ac:picMk id="5" creationId="{CDF61FB4-76AD-94AC-4B0A-9C3E1EB6D13B}"/>
          </ac:picMkLst>
        </pc:picChg>
      </pc:sldChg>
      <pc:sldChg chg="modSp">
        <pc:chgData name="Lisa Ludvigsen Al-Mashhadi (lla - Lektor - D64 - HOGYM)" userId="7d4065b8-835e-43d1-ac2d-2a7ade92f3a9" providerId="ADAL" clId="{3288DCB9-BD0F-48EC-815C-37DBAF40B03A}" dt="2025-08-12T07:38:08.202" v="151"/>
        <pc:sldMkLst>
          <pc:docMk/>
          <pc:sldMk cId="137146567" sldId="259"/>
        </pc:sldMkLst>
        <pc:spChg chg="mod">
          <ac:chgData name="Lisa Ludvigsen Al-Mashhadi (lla - Lektor - D64 - HOGYM)" userId="7d4065b8-835e-43d1-ac2d-2a7ade92f3a9" providerId="ADAL" clId="{3288DCB9-BD0F-48EC-815C-37DBAF40B03A}" dt="2025-08-12T07:38:08.202" v="151"/>
          <ac:spMkLst>
            <pc:docMk/>
            <pc:sldMk cId="137146567" sldId="259"/>
            <ac:spMk id="2" creationId="{A5C52693-4F42-F674-E8E9-F5ADF80B6EDB}"/>
          </ac:spMkLst>
        </pc:spChg>
        <pc:spChg chg="mod">
          <ac:chgData name="Lisa Ludvigsen Al-Mashhadi (lla - Lektor - D64 - HOGYM)" userId="7d4065b8-835e-43d1-ac2d-2a7ade92f3a9" providerId="ADAL" clId="{3288DCB9-BD0F-48EC-815C-37DBAF40B03A}" dt="2025-08-12T07:38:08.202" v="151"/>
          <ac:spMkLst>
            <pc:docMk/>
            <pc:sldMk cId="137146567" sldId="259"/>
            <ac:spMk id="3" creationId="{49E014F7-617E-62AD-7963-E297DD228895}"/>
          </ac:spMkLst>
        </pc:spChg>
      </pc:sldChg>
      <pc:sldChg chg="new del">
        <pc:chgData name="Lisa Ludvigsen Al-Mashhadi (lla - Lektor - D64 - HOGYM)" userId="7d4065b8-835e-43d1-ac2d-2a7ade92f3a9" providerId="ADAL" clId="{3288DCB9-BD0F-48EC-815C-37DBAF40B03A}" dt="2025-08-12T07:38:30.907" v="157" actId="47"/>
        <pc:sldMkLst>
          <pc:docMk/>
          <pc:sldMk cId="251484714" sldId="260"/>
        </pc:sldMkLst>
      </pc:sldChg>
      <pc:sldChg chg="new del">
        <pc:chgData name="Lisa Ludvigsen Al-Mashhadi (lla - Lektor - D64 - HOGYM)" userId="7d4065b8-835e-43d1-ac2d-2a7ade92f3a9" providerId="ADAL" clId="{3288DCB9-BD0F-48EC-815C-37DBAF40B03A}" dt="2025-08-12T07:38:32.151" v="158" actId="47"/>
        <pc:sldMkLst>
          <pc:docMk/>
          <pc:sldMk cId="3885720704" sldId="261"/>
        </pc:sldMkLst>
      </pc:sldChg>
      <pc:sldChg chg="modSp new del">
        <pc:chgData name="Lisa Ludvigsen Al-Mashhadi (lla - Lektor - D64 - HOGYM)" userId="7d4065b8-835e-43d1-ac2d-2a7ade92f3a9" providerId="ADAL" clId="{3288DCB9-BD0F-48EC-815C-37DBAF40B03A}" dt="2025-08-12T07:38:27.883" v="155" actId="47"/>
        <pc:sldMkLst>
          <pc:docMk/>
          <pc:sldMk cId="3690646326" sldId="262"/>
        </pc:sldMkLst>
        <pc:spChg chg="mod">
          <ac:chgData name="Lisa Ludvigsen Al-Mashhadi (lla - Lektor - D64 - HOGYM)" userId="7d4065b8-835e-43d1-ac2d-2a7ade92f3a9" providerId="ADAL" clId="{3288DCB9-BD0F-48EC-815C-37DBAF40B03A}" dt="2025-08-12T07:38:08.202" v="151"/>
          <ac:spMkLst>
            <pc:docMk/>
            <pc:sldMk cId="3690646326" sldId="262"/>
            <ac:spMk id="2" creationId="{C1633808-2FC6-F150-3010-547F657B221A}"/>
          </ac:spMkLst>
        </pc:spChg>
        <pc:spChg chg="mod">
          <ac:chgData name="Lisa Ludvigsen Al-Mashhadi (lla - Lektor - D64 - HOGYM)" userId="7d4065b8-835e-43d1-ac2d-2a7ade92f3a9" providerId="ADAL" clId="{3288DCB9-BD0F-48EC-815C-37DBAF40B03A}" dt="2025-08-12T07:38:08.202" v="151"/>
          <ac:spMkLst>
            <pc:docMk/>
            <pc:sldMk cId="3690646326" sldId="262"/>
            <ac:spMk id="3" creationId="{3794F7FC-D910-78DE-2DE3-6635C9FB4DB3}"/>
          </ac:spMkLst>
        </pc:spChg>
      </pc:sldChg>
      <pc:sldChg chg="modSp new del mod">
        <pc:chgData name="Lisa Ludvigsen Al-Mashhadi (lla - Lektor - D64 - HOGYM)" userId="7d4065b8-835e-43d1-ac2d-2a7ade92f3a9" providerId="ADAL" clId="{3288DCB9-BD0F-48EC-815C-37DBAF40B03A}" dt="2025-08-12T07:38:29.139" v="156" actId="47"/>
        <pc:sldMkLst>
          <pc:docMk/>
          <pc:sldMk cId="3457271313" sldId="263"/>
        </pc:sldMkLst>
        <pc:spChg chg="mod">
          <ac:chgData name="Lisa Ludvigsen Al-Mashhadi (lla - Lektor - D64 - HOGYM)" userId="7d4065b8-835e-43d1-ac2d-2a7ade92f3a9" providerId="ADAL" clId="{3288DCB9-BD0F-48EC-815C-37DBAF40B03A}" dt="2025-08-12T07:38:08.202" v="151"/>
          <ac:spMkLst>
            <pc:docMk/>
            <pc:sldMk cId="3457271313" sldId="263"/>
            <ac:spMk id="2" creationId="{69E1C6DE-ECC8-DE12-43D9-C56EC80879DE}"/>
          </ac:spMkLst>
        </pc:spChg>
      </pc:sldChg>
      <pc:sldChg chg="modSp new mod ord">
        <pc:chgData name="Lisa Ludvigsen Al-Mashhadi (lla - Lektor - D64 - HOGYM)" userId="7d4065b8-835e-43d1-ac2d-2a7ade92f3a9" providerId="ADAL" clId="{3288DCB9-BD0F-48EC-815C-37DBAF40B03A}" dt="2025-08-12T08:27:35.621" v="379"/>
        <pc:sldMkLst>
          <pc:docMk/>
          <pc:sldMk cId="1932782874" sldId="264"/>
        </pc:sldMkLst>
        <pc:spChg chg="mod">
          <ac:chgData name="Lisa Ludvigsen Al-Mashhadi (lla - Lektor - D64 - HOGYM)" userId="7d4065b8-835e-43d1-ac2d-2a7ade92f3a9" providerId="ADAL" clId="{3288DCB9-BD0F-48EC-815C-37DBAF40B03A}" dt="2025-08-12T07:38:08.202" v="151"/>
          <ac:spMkLst>
            <pc:docMk/>
            <pc:sldMk cId="1932782874" sldId="264"/>
            <ac:spMk id="2" creationId="{D5C4988C-2CAE-C268-21CA-17C5C35C9C3C}"/>
          </ac:spMkLst>
        </pc:spChg>
        <pc:spChg chg="mod">
          <ac:chgData name="Lisa Ludvigsen Al-Mashhadi (lla - Lektor - D64 - HOGYM)" userId="7d4065b8-835e-43d1-ac2d-2a7ade92f3a9" providerId="ADAL" clId="{3288DCB9-BD0F-48EC-815C-37DBAF40B03A}" dt="2025-08-12T07:38:08.202" v="151"/>
          <ac:spMkLst>
            <pc:docMk/>
            <pc:sldMk cId="1932782874" sldId="264"/>
            <ac:spMk id="3" creationId="{1C439818-9088-F7FF-673C-EE7B2EDB20EC}"/>
          </ac:spMkLst>
        </pc:spChg>
      </pc:sldChg>
      <pc:sldChg chg="modSp new mod">
        <pc:chgData name="Lisa Ludvigsen Al-Mashhadi (lla - Lektor - D64 - HOGYM)" userId="7d4065b8-835e-43d1-ac2d-2a7ade92f3a9" providerId="ADAL" clId="{3288DCB9-BD0F-48EC-815C-37DBAF40B03A}" dt="2025-08-12T08:37:09.531" v="767" actId="20577"/>
        <pc:sldMkLst>
          <pc:docMk/>
          <pc:sldMk cId="3438150884" sldId="265"/>
        </pc:sldMkLst>
        <pc:spChg chg="mod">
          <ac:chgData name="Lisa Ludvigsen Al-Mashhadi (lla - Lektor - D64 - HOGYM)" userId="7d4065b8-835e-43d1-ac2d-2a7ade92f3a9" providerId="ADAL" clId="{3288DCB9-BD0F-48EC-815C-37DBAF40B03A}" dt="2025-08-12T08:37:06.587" v="766" actId="20577"/>
          <ac:spMkLst>
            <pc:docMk/>
            <pc:sldMk cId="3438150884" sldId="265"/>
            <ac:spMk id="2" creationId="{EA6EC5A8-1618-7B41-8076-CFF0EC28969A}"/>
          </ac:spMkLst>
        </pc:spChg>
        <pc:spChg chg="mod">
          <ac:chgData name="Lisa Ludvigsen Al-Mashhadi (lla - Lektor - D64 - HOGYM)" userId="7d4065b8-835e-43d1-ac2d-2a7ade92f3a9" providerId="ADAL" clId="{3288DCB9-BD0F-48EC-815C-37DBAF40B03A}" dt="2025-08-12T08:37:09.531" v="767" actId="20577"/>
          <ac:spMkLst>
            <pc:docMk/>
            <pc:sldMk cId="3438150884" sldId="265"/>
            <ac:spMk id="3" creationId="{E2D4CB3D-9A24-1128-9265-74A40D2BC999}"/>
          </ac:spMkLst>
        </pc:spChg>
      </pc:sldChg>
      <pc:sldChg chg="addSp delSp modSp new mod setBg addAnim setClrOvrMap">
        <pc:chgData name="Lisa Ludvigsen Al-Mashhadi (lla - Lektor - D64 - HOGYM)" userId="7d4065b8-835e-43d1-ac2d-2a7ade92f3a9" providerId="ADAL" clId="{3288DCB9-BD0F-48EC-815C-37DBAF40B03A}" dt="2025-08-12T07:39:31.459" v="216" actId="1076"/>
        <pc:sldMkLst>
          <pc:docMk/>
          <pc:sldMk cId="2920481712" sldId="266"/>
        </pc:sldMkLst>
        <pc:spChg chg="mod">
          <ac:chgData name="Lisa Ludvigsen Al-Mashhadi (lla - Lektor - D64 - HOGYM)" userId="7d4065b8-835e-43d1-ac2d-2a7ade92f3a9" providerId="ADAL" clId="{3288DCB9-BD0F-48EC-815C-37DBAF40B03A}" dt="2025-08-12T07:39:31.459" v="216" actId="1076"/>
          <ac:spMkLst>
            <pc:docMk/>
            <pc:sldMk cId="2920481712" sldId="266"/>
            <ac:spMk id="2" creationId="{71C58887-30A8-D069-FA75-FA13438B9175}"/>
          </ac:spMkLst>
        </pc:spChg>
        <pc:spChg chg="del">
          <ac:chgData name="Lisa Ludvigsen Al-Mashhadi (lla - Lektor - D64 - HOGYM)" userId="7d4065b8-835e-43d1-ac2d-2a7ade92f3a9" providerId="ADAL" clId="{3288DCB9-BD0F-48EC-815C-37DBAF40B03A}" dt="2025-08-12T07:39:12.526" v="212" actId="26606"/>
          <ac:spMkLst>
            <pc:docMk/>
            <pc:sldMk cId="2920481712" sldId="266"/>
            <ac:spMk id="3" creationId="{BB118392-B6CF-B87E-68F5-E92B0AD08EB7}"/>
          </ac:spMkLst>
        </pc:spChg>
        <pc:spChg chg="add del">
          <ac:chgData name="Lisa Ludvigsen Al-Mashhadi (lla - Lektor - D64 - HOGYM)" userId="7d4065b8-835e-43d1-ac2d-2a7ade92f3a9" providerId="ADAL" clId="{3288DCB9-BD0F-48EC-815C-37DBAF40B03A}" dt="2025-08-12T07:39:23.627" v="214" actId="26606"/>
          <ac:spMkLst>
            <pc:docMk/>
            <pc:sldMk cId="2920481712" sldId="266"/>
            <ac:spMk id="9" creationId="{80B98925-0550-1AFB-C1DC-02792400FB71}"/>
          </ac:spMkLst>
        </pc:spChg>
        <pc:spChg chg="add del">
          <ac:chgData name="Lisa Ludvigsen Al-Mashhadi (lla - Lektor - D64 - HOGYM)" userId="7d4065b8-835e-43d1-ac2d-2a7ade92f3a9" providerId="ADAL" clId="{3288DCB9-BD0F-48EC-815C-37DBAF40B03A}" dt="2025-08-12T07:39:23.627" v="214" actId="26606"/>
          <ac:spMkLst>
            <pc:docMk/>
            <pc:sldMk cId="2920481712" sldId="266"/>
            <ac:spMk id="11" creationId="{0CCA9273-E74E-A306-1F74-BEF9EDA30500}"/>
          </ac:spMkLst>
        </pc:spChg>
        <pc:spChg chg="add">
          <ac:chgData name="Lisa Ludvigsen Al-Mashhadi (lla - Lektor - D64 - HOGYM)" userId="7d4065b8-835e-43d1-ac2d-2a7ade92f3a9" providerId="ADAL" clId="{3288DCB9-BD0F-48EC-815C-37DBAF40B03A}" dt="2025-08-12T07:39:23.627" v="214" actId="26606"/>
          <ac:spMkLst>
            <pc:docMk/>
            <pc:sldMk cId="2920481712" sldId="266"/>
            <ac:spMk id="16" creationId="{80B98925-0550-1AFB-C1DC-02792400FB71}"/>
          </ac:spMkLst>
        </pc:spChg>
        <pc:spChg chg="add">
          <ac:chgData name="Lisa Ludvigsen Al-Mashhadi (lla - Lektor - D64 - HOGYM)" userId="7d4065b8-835e-43d1-ac2d-2a7ade92f3a9" providerId="ADAL" clId="{3288DCB9-BD0F-48EC-815C-37DBAF40B03A}" dt="2025-08-12T07:39:23.627" v="214" actId="26606"/>
          <ac:spMkLst>
            <pc:docMk/>
            <pc:sldMk cId="2920481712" sldId="266"/>
            <ac:spMk id="18" creationId="{0CCA9273-E74E-A306-1F74-BEF9EDA30500}"/>
          </ac:spMkLst>
        </pc:spChg>
        <pc:picChg chg="add mod">
          <ac:chgData name="Lisa Ludvigsen Al-Mashhadi (lla - Lektor - D64 - HOGYM)" userId="7d4065b8-835e-43d1-ac2d-2a7ade92f3a9" providerId="ADAL" clId="{3288DCB9-BD0F-48EC-815C-37DBAF40B03A}" dt="2025-08-12T07:39:23.627" v="214" actId="26606"/>
          <ac:picMkLst>
            <pc:docMk/>
            <pc:sldMk cId="2920481712" sldId="266"/>
            <ac:picMk id="5" creationId="{A8BBA39A-2505-D32A-D027-0D9194019F1D}"/>
          </ac:picMkLst>
        </pc:picChg>
      </pc:sldChg>
      <pc:sldChg chg="addSp modSp new mod setBg addAnim">
        <pc:chgData name="Lisa Ludvigsen Al-Mashhadi (lla - Lektor - D64 - HOGYM)" userId="7d4065b8-835e-43d1-ac2d-2a7ade92f3a9" providerId="ADAL" clId="{3288DCB9-BD0F-48EC-815C-37DBAF40B03A}" dt="2025-08-12T08:21:43.846" v="246"/>
        <pc:sldMkLst>
          <pc:docMk/>
          <pc:sldMk cId="2433973182" sldId="267"/>
        </pc:sldMkLst>
        <pc:spChg chg="mod">
          <ac:chgData name="Lisa Ludvigsen Al-Mashhadi (lla - Lektor - D64 - HOGYM)" userId="7d4065b8-835e-43d1-ac2d-2a7ade92f3a9" providerId="ADAL" clId="{3288DCB9-BD0F-48EC-815C-37DBAF40B03A}" dt="2025-08-12T08:21:43.838" v="245" actId="26606"/>
          <ac:spMkLst>
            <pc:docMk/>
            <pc:sldMk cId="2433973182" sldId="267"/>
            <ac:spMk id="2" creationId="{FBA77870-03B2-848E-7B94-1491A4566EF4}"/>
          </ac:spMkLst>
        </pc:spChg>
        <pc:spChg chg="mod">
          <ac:chgData name="Lisa Ludvigsen Al-Mashhadi (lla - Lektor - D64 - HOGYM)" userId="7d4065b8-835e-43d1-ac2d-2a7ade92f3a9" providerId="ADAL" clId="{3288DCB9-BD0F-48EC-815C-37DBAF40B03A}" dt="2025-08-12T08:21:43.838" v="245" actId="26606"/>
          <ac:spMkLst>
            <pc:docMk/>
            <pc:sldMk cId="2433973182" sldId="267"/>
            <ac:spMk id="3" creationId="{4B5D46DD-2FA4-9989-CC8E-49E291BB4F24}"/>
          </ac:spMkLst>
        </pc:spChg>
        <pc:spChg chg="add">
          <ac:chgData name="Lisa Ludvigsen Al-Mashhadi (lla - Lektor - D64 - HOGYM)" userId="7d4065b8-835e-43d1-ac2d-2a7ade92f3a9" providerId="ADAL" clId="{3288DCB9-BD0F-48EC-815C-37DBAF40B03A}" dt="2025-08-12T08:21:43.838" v="245" actId="26606"/>
          <ac:spMkLst>
            <pc:docMk/>
            <pc:sldMk cId="2433973182" sldId="267"/>
            <ac:spMk id="9" creationId="{21E0DC6F-DB0E-DBE1-8178-AE81BC6B96EA}"/>
          </ac:spMkLst>
        </pc:spChg>
        <pc:spChg chg="add">
          <ac:chgData name="Lisa Ludvigsen Al-Mashhadi (lla - Lektor - D64 - HOGYM)" userId="7d4065b8-835e-43d1-ac2d-2a7ade92f3a9" providerId="ADAL" clId="{3288DCB9-BD0F-48EC-815C-37DBAF40B03A}" dt="2025-08-12T08:21:43.838" v="245" actId="26606"/>
          <ac:spMkLst>
            <pc:docMk/>
            <pc:sldMk cId="2433973182" sldId="267"/>
            <ac:spMk id="11" creationId="{84D07BF5-D29E-918E-55FE-747AF2A0E23F}"/>
          </ac:spMkLst>
        </pc:spChg>
        <pc:picChg chg="add">
          <ac:chgData name="Lisa Ludvigsen Al-Mashhadi (lla - Lektor - D64 - HOGYM)" userId="7d4065b8-835e-43d1-ac2d-2a7ade92f3a9" providerId="ADAL" clId="{3288DCB9-BD0F-48EC-815C-37DBAF40B03A}" dt="2025-08-12T08:21:43.838" v="245" actId="26606"/>
          <ac:picMkLst>
            <pc:docMk/>
            <pc:sldMk cId="2433973182" sldId="267"/>
            <ac:picMk id="5" creationId="{8CA74833-A758-DCA3-4BF5-68F51319BBB7}"/>
          </ac:picMkLst>
        </pc:picChg>
      </pc:sldChg>
      <pc:sldChg chg="addSp delSp modSp new mod ord setBg">
        <pc:chgData name="Lisa Ludvigsen Al-Mashhadi (lla - Lektor - D64 - HOGYM)" userId="7d4065b8-835e-43d1-ac2d-2a7ade92f3a9" providerId="ADAL" clId="{3288DCB9-BD0F-48EC-815C-37DBAF40B03A}" dt="2025-08-12T08:28:32.102" v="381"/>
        <pc:sldMkLst>
          <pc:docMk/>
          <pc:sldMk cId="29291254" sldId="268"/>
        </pc:sldMkLst>
        <pc:spChg chg="mod">
          <ac:chgData name="Lisa Ludvigsen Al-Mashhadi (lla - Lektor - D64 - HOGYM)" userId="7d4065b8-835e-43d1-ac2d-2a7ade92f3a9" providerId="ADAL" clId="{3288DCB9-BD0F-48EC-815C-37DBAF40B03A}" dt="2025-08-12T08:27:06.356" v="377" actId="26606"/>
          <ac:spMkLst>
            <pc:docMk/>
            <pc:sldMk cId="29291254" sldId="268"/>
            <ac:spMk id="2" creationId="{B1135833-50E6-BEF7-76B3-081E81649233}"/>
          </ac:spMkLst>
        </pc:spChg>
        <pc:spChg chg="mod ord">
          <ac:chgData name="Lisa Ludvigsen Al-Mashhadi (lla - Lektor - D64 - HOGYM)" userId="7d4065b8-835e-43d1-ac2d-2a7ade92f3a9" providerId="ADAL" clId="{3288DCB9-BD0F-48EC-815C-37DBAF40B03A}" dt="2025-08-12T08:27:06.356" v="377" actId="26606"/>
          <ac:spMkLst>
            <pc:docMk/>
            <pc:sldMk cId="29291254" sldId="268"/>
            <ac:spMk id="3" creationId="{15FE4EC3-4BFF-4A62-BAE8-950AE2F5CF85}"/>
          </ac:spMkLst>
        </pc:spChg>
        <pc:spChg chg="add del">
          <ac:chgData name="Lisa Ludvigsen Al-Mashhadi (lla - Lektor - D64 - HOGYM)" userId="7d4065b8-835e-43d1-ac2d-2a7ade92f3a9" providerId="ADAL" clId="{3288DCB9-BD0F-48EC-815C-37DBAF40B03A}" dt="2025-08-12T08:27:06.356" v="377" actId="26606"/>
          <ac:spMkLst>
            <pc:docMk/>
            <pc:sldMk cId="29291254" sldId="268"/>
            <ac:spMk id="10" creationId="{5E8D3B17-7638-DFD3-18E4-8A6D611749CF}"/>
          </ac:spMkLst>
        </pc:spChg>
        <pc:spChg chg="add del">
          <ac:chgData name="Lisa Ludvigsen Al-Mashhadi (lla - Lektor - D64 - HOGYM)" userId="7d4065b8-835e-43d1-ac2d-2a7ade92f3a9" providerId="ADAL" clId="{3288DCB9-BD0F-48EC-815C-37DBAF40B03A}" dt="2025-08-12T08:27:06.340" v="376" actId="26606"/>
          <ac:spMkLst>
            <pc:docMk/>
            <pc:sldMk cId="29291254" sldId="268"/>
            <ac:spMk id="15" creationId="{9B61FEBE-B024-E867-ADF8-B65D117A2EEE}"/>
          </ac:spMkLst>
        </pc:spChg>
        <pc:spChg chg="add">
          <ac:chgData name="Lisa Ludvigsen Al-Mashhadi (lla - Lektor - D64 - HOGYM)" userId="7d4065b8-835e-43d1-ac2d-2a7ade92f3a9" providerId="ADAL" clId="{3288DCB9-BD0F-48EC-815C-37DBAF40B03A}" dt="2025-08-12T08:27:06.356" v="377" actId="26606"/>
          <ac:spMkLst>
            <pc:docMk/>
            <pc:sldMk cId="29291254" sldId="268"/>
            <ac:spMk id="17" creationId="{7C5FCA38-32CD-5920-CA77-9AFC140E73E7}"/>
          </ac:spMkLst>
        </pc:spChg>
        <pc:picChg chg="add mod ord">
          <ac:chgData name="Lisa Ludvigsen Al-Mashhadi (lla - Lektor - D64 - HOGYM)" userId="7d4065b8-835e-43d1-ac2d-2a7ade92f3a9" providerId="ADAL" clId="{3288DCB9-BD0F-48EC-815C-37DBAF40B03A}" dt="2025-08-12T08:27:06.356" v="377" actId="26606"/>
          <ac:picMkLst>
            <pc:docMk/>
            <pc:sldMk cId="29291254" sldId="268"/>
            <ac:picMk id="5" creationId="{9E805C3D-3347-F773-46DA-4CE0A7BA2DCB}"/>
          </ac:picMkLst>
        </pc:picChg>
        <pc:picChg chg="add mod ord">
          <ac:chgData name="Lisa Ludvigsen Al-Mashhadi (lla - Lektor - D64 - HOGYM)" userId="7d4065b8-835e-43d1-ac2d-2a7ade92f3a9" providerId="ADAL" clId="{3288DCB9-BD0F-48EC-815C-37DBAF40B03A}" dt="2025-08-12T08:27:06.356" v="377" actId="26606"/>
          <ac:picMkLst>
            <pc:docMk/>
            <pc:sldMk cId="29291254" sldId="268"/>
            <ac:picMk id="7" creationId="{888D35EE-3A40-7965-6CFE-94BA743C88A4}"/>
          </ac:picMkLst>
        </pc:picChg>
      </pc:sldChg>
      <pc:sldChg chg="addSp modSp new mod setBg">
        <pc:chgData name="Lisa Ludvigsen Al-Mashhadi (lla - Lektor - D64 - HOGYM)" userId="7d4065b8-835e-43d1-ac2d-2a7ade92f3a9" providerId="ADAL" clId="{3288DCB9-BD0F-48EC-815C-37DBAF40B03A}" dt="2025-08-12T08:43:06.661" v="902" actId="26606"/>
        <pc:sldMkLst>
          <pc:docMk/>
          <pc:sldMk cId="76757544" sldId="269"/>
        </pc:sldMkLst>
        <pc:spChg chg="mod">
          <ac:chgData name="Lisa Ludvigsen Al-Mashhadi (lla - Lektor - D64 - HOGYM)" userId="7d4065b8-835e-43d1-ac2d-2a7ade92f3a9" providerId="ADAL" clId="{3288DCB9-BD0F-48EC-815C-37DBAF40B03A}" dt="2025-08-12T08:43:06.661" v="902" actId="26606"/>
          <ac:spMkLst>
            <pc:docMk/>
            <pc:sldMk cId="76757544" sldId="269"/>
            <ac:spMk id="2" creationId="{98D73E92-3797-AF01-830A-DFC5230EE146}"/>
          </ac:spMkLst>
        </pc:spChg>
        <pc:spChg chg="mod">
          <ac:chgData name="Lisa Ludvigsen Al-Mashhadi (lla - Lektor - D64 - HOGYM)" userId="7d4065b8-835e-43d1-ac2d-2a7ade92f3a9" providerId="ADAL" clId="{3288DCB9-BD0F-48EC-815C-37DBAF40B03A}" dt="2025-08-12T08:43:06.661" v="902" actId="26606"/>
          <ac:spMkLst>
            <pc:docMk/>
            <pc:sldMk cId="76757544" sldId="269"/>
            <ac:spMk id="3" creationId="{02BACA57-D0C1-A149-5720-48196B877456}"/>
          </ac:spMkLst>
        </pc:spChg>
        <pc:spChg chg="add">
          <ac:chgData name="Lisa Ludvigsen Al-Mashhadi (lla - Lektor - D64 - HOGYM)" userId="7d4065b8-835e-43d1-ac2d-2a7ade92f3a9" providerId="ADAL" clId="{3288DCB9-BD0F-48EC-815C-37DBAF40B03A}" dt="2025-08-12T08:43:06.661" v="902" actId="26606"/>
          <ac:spMkLst>
            <pc:docMk/>
            <pc:sldMk cId="76757544" sldId="269"/>
            <ac:spMk id="9" creationId="{92CC1E4F-F1F0-B945-BE50-C72A7103E8AC}"/>
          </ac:spMkLst>
        </pc:spChg>
        <pc:picChg chg="add">
          <ac:chgData name="Lisa Ludvigsen Al-Mashhadi (lla - Lektor - D64 - HOGYM)" userId="7d4065b8-835e-43d1-ac2d-2a7ade92f3a9" providerId="ADAL" clId="{3288DCB9-BD0F-48EC-815C-37DBAF40B03A}" dt="2025-08-12T08:43:06.661" v="902" actId="26606"/>
          <ac:picMkLst>
            <pc:docMk/>
            <pc:sldMk cId="76757544" sldId="269"/>
            <ac:picMk id="5" creationId="{0B4DE6F1-1031-4334-D975-5D2DDB9639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3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4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7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7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0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9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7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7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sykveje.systime.dk/?id=585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a.wikipedia.org/wiki/F%C3%B8lelse_(emotion)" TargetMode="External"/><Relationship Id="rId13" Type="http://schemas.openxmlformats.org/officeDocument/2006/relationships/hyperlink" Target="https://da.wikipedia.org/wiki/Liv" TargetMode="External"/><Relationship Id="rId3" Type="http://schemas.openxmlformats.org/officeDocument/2006/relationships/hyperlink" Target="https://da.wikipedia.org/wiki/Studium" TargetMode="External"/><Relationship Id="rId7" Type="http://schemas.openxmlformats.org/officeDocument/2006/relationships/hyperlink" Target="https://da.wikipedia.org/wiki/Perception" TargetMode="External"/><Relationship Id="rId12" Type="http://schemas.openxmlformats.org/officeDocument/2006/relationships/hyperlink" Target="https://da.wikipedia.org/wiki/Viden" TargetMode="External"/><Relationship Id="rId2" Type="http://schemas.openxmlformats.org/officeDocument/2006/relationships/hyperlink" Target="https://da.wikipedia.org/wiki/Videnska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.wikipedia.org/wiki/Handling_(virke)" TargetMode="External"/><Relationship Id="rId11" Type="http://schemas.openxmlformats.org/officeDocument/2006/relationships/hyperlink" Target="https://da.wikipedia.org/wiki/Psykologi#cite_note-1" TargetMode="External"/><Relationship Id="rId5" Type="http://schemas.openxmlformats.org/officeDocument/2006/relationships/hyperlink" Target="https://da.wikipedia.org/wiki/Adf%C3%A6rd" TargetMode="External"/><Relationship Id="rId10" Type="http://schemas.openxmlformats.org/officeDocument/2006/relationships/hyperlink" Target="https://da.wikipedia.org/wiki/Fri_vilje" TargetMode="External"/><Relationship Id="rId4" Type="http://schemas.openxmlformats.org/officeDocument/2006/relationships/hyperlink" Target="https://da.wikipedia.org/wiki/Menneske" TargetMode="External"/><Relationship Id="rId9" Type="http://schemas.openxmlformats.org/officeDocument/2006/relationships/hyperlink" Target="https://da.wikipedia.org/wiki/T%C3%A6nkning" TargetMode="External"/><Relationship Id="rId14" Type="http://schemas.openxmlformats.org/officeDocument/2006/relationships/hyperlink" Target="https://da.wikipedia.org/wiki/Psykisk_sygd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sykveje.systime.dk/?id=476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ng.com/videos/search?q=the+danger+of+a+single+story+ted+talk&amp;&amp;view=detail&amp;mid=AD22CF82476801261A30AD22CF82476801261A30&amp;FORM=VAMGZ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t blåt, abstrakt mønster i vandfarve på en hvid baggrund">
            <a:extLst>
              <a:ext uri="{FF2B5EF4-FFF2-40B4-BE49-F238E27FC236}">
                <a16:creationId xmlns:a16="http://schemas.microsoft.com/office/drawing/2014/main" id="{05A1980F-FAA5-FF4D-B5FD-D8847E0073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4644" b="1086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ED52485-E904-6DE4-3879-0A6770361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482602"/>
            <a:ext cx="7588155" cy="2236264"/>
          </a:xfrm>
        </p:spPr>
        <p:txBody>
          <a:bodyPr>
            <a:normAutofit/>
          </a:bodyPr>
          <a:lstStyle/>
          <a:p>
            <a:r>
              <a:rPr lang="da-DK" sz="5400">
                <a:solidFill>
                  <a:srgbClr val="FFFFFF"/>
                </a:solidFill>
              </a:rPr>
              <a:t>PSYKOLOGI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8FF923-5083-3437-CE1E-85C398D57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793937"/>
            <a:ext cx="7588155" cy="1414091"/>
          </a:xfrm>
        </p:spPr>
        <p:txBody>
          <a:bodyPr>
            <a:normAutofit/>
          </a:bodyPr>
          <a:lstStyle/>
          <a:p>
            <a:r>
              <a:rPr lang="da-DK" sz="2200">
                <a:solidFill>
                  <a:srgbClr val="FFFFFF"/>
                </a:solidFill>
              </a:rPr>
              <a:t>Intro til faget</a:t>
            </a:r>
          </a:p>
        </p:txBody>
      </p:sp>
    </p:spTree>
    <p:extLst>
      <p:ext uri="{BB962C8B-B14F-4D97-AF65-F5344CB8AC3E}">
        <p14:creationId xmlns:p14="http://schemas.microsoft.com/office/powerpoint/2010/main" val="86561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D73E92-3797-AF01-830A-DFC5230E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rPr lang="da-DK" dirty="0"/>
              <a:t>Kritisk vurdering af undersøgelser </a:t>
            </a:r>
          </a:p>
        </p:txBody>
      </p:sp>
      <p:pic>
        <p:nvPicPr>
          <p:cNvPr id="5" name="Picture 4" descr="Forstørrelsesglas, der viser faldende resultater">
            <a:extLst>
              <a:ext uri="{FF2B5EF4-FFF2-40B4-BE49-F238E27FC236}">
                <a16:creationId xmlns:a16="http://schemas.microsoft.com/office/drawing/2014/main" id="{0B4DE6F1-1031-4334-D975-5D2DDB96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01" r="34265" b="-1"/>
          <a:stretch>
            <a:fillRect/>
          </a:stretch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BACA57-D0C1-A149-5720-48196B877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800"/>
          </a:p>
          <a:p>
            <a:pPr marL="0" indent="0">
              <a:buNone/>
            </a:pPr>
            <a:r>
              <a:rPr lang="da-DK" sz="1800"/>
              <a:t>Gå i gang med at læse følgende dokument, som er en del af undervisningen i næste modul:</a:t>
            </a:r>
          </a:p>
          <a:p>
            <a:pPr marL="0" indent="0">
              <a:buNone/>
            </a:pPr>
            <a:r>
              <a:rPr lang="da-DK" sz="1800">
                <a:hlinkClick r:id="rId3"/>
              </a:rPr>
              <a:t>Kritisk vurdering af undersøgelser | Psykologiens veje</a:t>
            </a:r>
            <a:r>
              <a:rPr lang="da-DK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75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F8963-8165-17C5-914E-3166041B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74" y="1635260"/>
            <a:ext cx="3348297" cy="22417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Hvad betyder ordet ‘psykologi’?</a:t>
            </a:r>
          </a:p>
        </p:txBody>
      </p:sp>
      <p:pic>
        <p:nvPicPr>
          <p:cNvPr id="5" name="Pladsholder til indhold 4" descr="Et billede, der indeholder sort, mørke&#10;&#10;AI-genereret indhold kan være ukorrekt.">
            <a:extLst>
              <a:ext uri="{FF2B5EF4-FFF2-40B4-BE49-F238E27FC236}">
                <a16:creationId xmlns:a16="http://schemas.microsoft.com/office/drawing/2014/main" id="{E6482356-5A1A-7856-3927-85035E1FB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37" y="394504"/>
            <a:ext cx="6439731" cy="60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6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4988C-2CAE-C268-21CA-17C5C35C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Definition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439818-9088-F7FF-673C-EE7B2EDB2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Psykologi</a:t>
            </a:r>
            <a:r>
              <a:rPr lang="da-DK" dirty="0"/>
              <a:t> er det </a:t>
            </a:r>
            <a:r>
              <a:rPr lang="da-DK" dirty="0">
                <a:hlinkClick r:id="rId2" tooltip="Videnskab"/>
              </a:rPr>
              <a:t>videnskabelige</a:t>
            </a:r>
            <a:r>
              <a:rPr lang="da-DK" dirty="0"/>
              <a:t> </a:t>
            </a:r>
            <a:r>
              <a:rPr lang="da-DK" dirty="0">
                <a:hlinkClick r:id="rId3" tooltip="Studium"/>
              </a:rPr>
              <a:t>studium</a:t>
            </a:r>
            <a:r>
              <a:rPr lang="da-DK" dirty="0"/>
              <a:t> af </a:t>
            </a:r>
            <a:r>
              <a:rPr lang="da-DK" dirty="0">
                <a:hlinkClick r:id="rId4" tooltip="Menneske"/>
              </a:rPr>
              <a:t>menneskets</a:t>
            </a:r>
            <a:r>
              <a:rPr lang="da-DK" dirty="0"/>
              <a:t> psykiske processer og </a:t>
            </a:r>
            <a:r>
              <a:rPr lang="da-DK" dirty="0">
                <a:hlinkClick r:id="rId5" tooltip="Adfærd"/>
              </a:rPr>
              <a:t>adfærd</a:t>
            </a:r>
            <a:r>
              <a:rPr lang="da-DK" dirty="0"/>
              <a:t> herunder menneskets måde at </a:t>
            </a:r>
            <a:r>
              <a:rPr lang="da-DK" dirty="0">
                <a:hlinkClick r:id="rId6" tooltip="Handling (virke)"/>
              </a:rPr>
              <a:t>handle</a:t>
            </a:r>
            <a:r>
              <a:rPr lang="da-DK" dirty="0"/>
              <a:t> og reagere på, dets </a:t>
            </a:r>
            <a:r>
              <a:rPr lang="da-DK" dirty="0">
                <a:hlinkClick r:id="rId7" tooltip="Perception"/>
              </a:rPr>
              <a:t>oplevelse</a:t>
            </a:r>
            <a:r>
              <a:rPr lang="da-DK" dirty="0"/>
              <a:t> af verden og dets </a:t>
            </a:r>
            <a:r>
              <a:rPr lang="da-DK" dirty="0">
                <a:hlinkClick r:id="rId8" tooltip="Følelse (emotion)"/>
              </a:rPr>
              <a:t>følelsesliv</a:t>
            </a:r>
            <a:r>
              <a:rPr lang="da-DK" dirty="0"/>
              <a:t>, </a:t>
            </a:r>
            <a:r>
              <a:rPr lang="da-DK" dirty="0">
                <a:hlinkClick r:id="rId9" tooltip="Tænkning"/>
              </a:rPr>
              <a:t>tænkning</a:t>
            </a:r>
            <a:r>
              <a:rPr lang="da-DK" dirty="0"/>
              <a:t> og </a:t>
            </a:r>
            <a:r>
              <a:rPr lang="da-DK" dirty="0">
                <a:hlinkClick r:id="rId10" tooltip="Fri vilje"/>
              </a:rPr>
              <a:t>viljesytringer</a:t>
            </a:r>
            <a:r>
              <a:rPr lang="da-DK" baseline="30000" dirty="0">
                <a:hlinkClick r:id="rId11"/>
              </a:rPr>
              <a:t>[1]</a:t>
            </a:r>
            <a:r>
              <a:rPr lang="da-DK" dirty="0"/>
              <a:t>. Psykologi refererer også til anvendelsen af denne </a:t>
            </a:r>
            <a:r>
              <a:rPr lang="da-DK" dirty="0">
                <a:hlinkClick r:id="rId12" tooltip="Viden"/>
              </a:rPr>
              <a:t>viden</a:t>
            </a:r>
            <a:r>
              <a:rPr lang="da-DK" dirty="0"/>
              <a:t> inden for forskellige områder af </a:t>
            </a:r>
            <a:r>
              <a:rPr lang="da-DK" dirty="0">
                <a:hlinkClick r:id="rId13" tooltip="Liv"/>
              </a:rPr>
              <a:t>menneskelivet</a:t>
            </a:r>
            <a:r>
              <a:rPr lang="da-DK" dirty="0"/>
              <a:t>, f.eks. indenfor behandling og lindring af </a:t>
            </a:r>
            <a:r>
              <a:rPr lang="da-DK" dirty="0">
                <a:hlinkClick r:id="rId14" tooltip="Psykisk sygdom"/>
              </a:rPr>
              <a:t>psykiske lidelser</a:t>
            </a:r>
            <a:r>
              <a:rPr lang="da-DK" dirty="0"/>
              <a:t>.</a:t>
            </a:r>
            <a:br>
              <a:rPr lang="da-DK" dirty="0"/>
            </a:br>
            <a:endParaRPr lang="da-DK" dirty="0"/>
          </a:p>
          <a:p>
            <a:r>
              <a:rPr lang="da-DK" dirty="0"/>
              <a:t>Etymologisk stammer ordet psykologi fra græsk </a:t>
            </a:r>
            <a:r>
              <a:rPr lang="da-DK" dirty="0" err="1"/>
              <a:t>ψυχή</a:t>
            </a:r>
            <a:r>
              <a:rPr lang="da-DK" dirty="0"/>
              <a:t> </a:t>
            </a:r>
            <a:r>
              <a:rPr lang="da-DK" dirty="0" err="1"/>
              <a:t>psuché</a:t>
            </a:r>
            <a:r>
              <a:rPr lang="da-DK" dirty="0"/>
              <a:t> ("psyke") og -</a:t>
            </a:r>
            <a:r>
              <a:rPr lang="da-DK" dirty="0" err="1"/>
              <a:t>λογί</a:t>
            </a:r>
            <a:r>
              <a:rPr lang="da-DK" dirty="0"/>
              <a:t>α -logía ("læren om"), psykologi betyder således bogstaveligt </a:t>
            </a:r>
            <a:r>
              <a:rPr lang="da-DK" i="1" dirty="0"/>
              <a:t>læren om psyken</a:t>
            </a:r>
            <a:r>
              <a:rPr lang="da-DK" dirty="0"/>
              <a:t> eller </a:t>
            </a:r>
            <a:r>
              <a:rPr lang="da-DK" i="1" dirty="0"/>
              <a:t>læren om sjælelivet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278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EC5A8-1618-7B41-8076-CFF0EC28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Forskningsmetoder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D4CB3D-9A24-1128-9265-74A40D2BC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Eksperimenter</a:t>
            </a:r>
          </a:p>
          <a:p>
            <a:pPr marL="0" indent="0">
              <a:buNone/>
            </a:pPr>
            <a:r>
              <a:rPr lang="da-DK" dirty="0"/>
              <a:t>observationer (kvalitativ/kvantitativ)</a:t>
            </a:r>
          </a:p>
          <a:p>
            <a:pPr marL="0" indent="0">
              <a:buNone/>
            </a:pPr>
            <a:r>
              <a:rPr lang="da-DK" dirty="0"/>
              <a:t>spørgeskemaer (kvalitative/kvantitative)</a:t>
            </a:r>
          </a:p>
          <a:p>
            <a:pPr marL="0" indent="0">
              <a:buNone/>
            </a:pPr>
            <a:r>
              <a:rPr lang="da-DK" dirty="0"/>
              <a:t>korrelationsundersøgelser </a:t>
            </a:r>
          </a:p>
          <a:p>
            <a:pPr marL="0" indent="0">
              <a:buNone/>
            </a:pPr>
            <a:r>
              <a:rPr lang="da-DK" dirty="0"/>
              <a:t>tvær- og længdesnitsundersøgelser</a:t>
            </a:r>
          </a:p>
          <a:p>
            <a:pPr marL="0" indent="0">
              <a:buNone/>
            </a:pPr>
            <a:r>
              <a:rPr lang="da-DK" dirty="0"/>
              <a:t>Tvillingeundersøgelser</a:t>
            </a:r>
          </a:p>
          <a:p>
            <a:pPr marL="0" indent="0">
              <a:buNone/>
            </a:pPr>
            <a:r>
              <a:rPr lang="da-DK" dirty="0"/>
              <a:t>tværkulturelle undersøgelser </a:t>
            </a:r>
          </a:p>
          <a:p>
            <a:pPr marL="0" indent="0">
              <a:buNone/>
            </a:pPr>
            <a:r>
              <a:rPr lang="da-DK" dirty="0"/>
              <a:t>kvalitative undersøgelser (casestudier, interviews)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815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skitse, tegning, træ, sort-hvid">
            <a:extLst>
              <a:ext uri="{FF2B5EF4-FFF2-40B4-BE49-F238E27FC236}">
                <a16:creationId xmlns:a16="http://schemas.microsoft.com/office/drawing/2014/main" id="{CDF61FB4-76AD-94AC-4B0A-9C3E1EB6D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4" b="9836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FB5DD1-EDC5-ACBE-4C78-8E33449D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923" y="1482602"/>
            <a:ext cx="7588155" cy="2236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 err="1">
                <a:solidFill>
                  <a:srgbClr val="FFFFFF"/>
                </a:solidFill>
              </a:rPr>
              <a:t>Naturvidenskab</a:t>
            </a:r>
            <a:r>
              <a:rPr lang="en-US" sz="5000" dirty="0">
                <a:solidFill>
                  <a:srgbClr val="FFFFFF"/>
                </a:solidFill>
              </a:rPr>
              <a:t>  </a:t>
            </a:r>
            <a:r>
              <a:rPr lang="en-US" sz="5000" dirty="0" err="1">
                <a:solidFill>
                  <a:srgbClr val="FFFFFF"/>
                </a:solidFill>
              </a:rPr>
              <a:t>humaniora</a:t>
            </a:r>
            <a:r>
              <a:rPr lang="en-US" sz="5000" dirty="0">
                <a:solidFill>
                  <a:srgbClr val="FFFFFF"/>
                </a:solidFill>
              </a:rPr>
              <a:t>  </a:t>
            </a:r>
            <a:r>
              <a:rPr lang="en-US" sz="5000" dirty="0" err="1">
                <a:solidFill>
                  <a:srgbClr val="FFFFFF"/>
                </a:solidFill>
              </a:rPr>
              <a:t>socialvidenskab</a:t>
            </a:r>
            <a:endParaRPr lang="en-US" sz="5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27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Hvide pile malet på asfalten">
            <a:extLst>
              <a:ext uri="{FF2B5EF4-FFF2-40B4-BE49-F238E27FC236}">
                <a16:creationId xmlns:a16="http://schemas.microsoft.com/office/drawing/2014/main" id="{A8BBA39A-2505-D32A-D027-0D9194019F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46" r="4546" b="22813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3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C58887-30A8-D069-FA75-FA13438B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597" y="3067113"/>
            <a:ext cx="8138160" cy="10619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 err="1"/>
              <a:t>Hvad</a:t>
            </a:r>
            <a:r>
              <a:rPr lang="en-US" sz="3400" dirty="0"/>
              <a:t> </a:t>
            </a:r>
            <a:r>
              <a:rPr lang="en-US" sz="3400" dirty="0" err="1"/>
              <a:t>kendetegner</a:t>
            </a:r>
            <a:r>
              <a:rPr lang="en-US" sz="3400" dirty="0"/>
              <a:t> de </a:t>
            </a:r>
            <a:r>
              <a:rPr lang="en-US" sz="3400" dirty="0" err="1"/>
              <a:t>tre</a:t>
            </a:r>
            <a:r>
              <a:rPr lang="en-US" sz="3400" dirty="0"/>
              <a:t> </a:t>
            </a:r>
            <a:r>
              <a:rPr lang="en-US" sz="3400" dirty="0" err="1"/>
              <a:t>videnskabelige</a:t>
            </a:r>
            <a:r>
              <a:rPr lang="en-US" sz="3400" dirty="0"/>
              <a:t> </a:t>
            </a:r>
            <a:r>
              <a:rPr lang="en-US" sz="3400" dirty="0" err="1"/>
              <a:t>retninger</a:t>
            </a:r>
            <a:r>
              <a:rPr lang="en-US" sz="3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048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E0DC6F-DB0E-DBE1-8178-AE81BC6B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ort-hvid afslutnings linje">
            <a:extLst>
              <a:ext uri="{FF2B5EF4-FFF2-40B4-BE49-F238E27FC236}">
                <a16:creationId xmlns:a16="http://schemas.microsoft.com/office/drawing/2014/main" id="{8CA74833-A758-DCA3-4BF5-68F51319BB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2" b="1480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07BF5-D29E-918E-55FE-747AF2A0E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66726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A77870-03B2-848E-7B94-1491A4566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35" y="1424475"/>
            <a:ext cx="3424383" cy="2543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Den mangfoldige psykologi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5D46DD-2FA4-9989-CC8E-49E291BB4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35" y="4007796"/>
            <a:ext cx="3424382" cy="20000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3"/>
              </a:rPr>
              <a:t>2. Den </a:t>
            </a:r>
            <a:r>
              <a:rPr lang="en-US" sz="1800" dirty="0" err="1">
                <a:hlinkClick r:id="rId3"/>
              </a:rPr>
              <a:t>mangfoldige</a:t>
            </a:r>
            <a:r>
              <a:rPr lang="en-US" sz="1800" dirty="0">
                <a:hlinkClick r:id="rId3"/>
              </a:rPr>
              <a:t> </a:t>
            </a:r>
            <a:r>
              <a:rPr lang="en-US" sz="1800" dirty="0" err="1">
                <a:hlinkClick r:id="rId3"/>
              </a:rPr>
              <a:t>psykologi</a:t>
            </a:r>
            <a:r>
              <a:rPr lang="en-US" sz="1800" dirty="0">
                <a:hlinkClick r:id="rId3"/>
              </a:rPr>
              <a:t> | </a:t>
            </a:r>
            <a:r>
              <a:rPr lang="en-US" sz="1800" dirty="0" err="1">
                <a:hlinkClick r:id="rId3"/>
              </a:rPr>
              <a:t>Psykologiens</a:t>
            </a:r>
            <a:r>
              <a:rPr lang="en-US" sz="1800" dirty="0">
                <a:hlinkClick r:id="rId3"/>
              </a:rPr>
              <a:t> </a:t>
            </a:r>
            <a:r>
              <a:rPr lang="en-US" sz="1800" dirty="0" err="1">
                <a:hlinkClick r:id="rId3"/>
              </a:rPr>
              <a:t>veje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39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>
            <a:extLst>
              <a:ext uri="{FF2B5EF4-FFF2-40B4-BE49-F238E27FC236}">
                <a16:creationId xmlns:a16="http://schemas.microsoft.com/office/drawing/2014/main" id="{7C5FCA38-32CD-5920-CA77-9AFC140E7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135833-50E6-BEF7-76B3-081E8164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7" y="3886200"/>
            <a:ext cx="4417231" cy="2337393"/>
          </a:xfrm>
        </p:spPr>
        <p:txBody>
          <a:bodyPr anchor="b">
            <a:normAutofit/>
          </a:bodyPr>
          <a:lstStyle/>
          <a:p>
            <a:r>
              <a:rPr lang="da-DK" dirty="0" err="1"/>
              <a:t>Chimamanda</a:t>
            </a:r>
            <a:r>
              <a:rPr lang="da-DK" dirty="0"/>
              <a:t> </a:t>
            </a:r>
            <a:r>
              <a:rPr lang="da-DK" dirty="0" err="1"/>
              <a:t>Ngozi</a:t>
            </a:r>
            <a:r>
              <a:rPr lang="da-DK" dirty="0"/>
              <a:t> </a:t>
            </a:r>
            <a:r>
              <a:rPr lang="da-DK" dirty="0" err="1"/>
              <a:t>Adichie</a:t>
            </a:r>
            <a:endParaRPr lang="da-DK" dirty="0"/>
          </a:p>
        </p:txBody>
      </p:sp>
      <p:pic>
        <p:nvPicPr>
          <p:cNvPr id="7" name="Billede 6" descr="Et billede, der indeholder hånd, finger, person, kunst&#10;&#10;AI-genereret indhold kan være ukorrekt.">
            <a:extLst>
              <a:ext uri="{FF2B5EF4-FFF2-40B4-BE49-F238E27FC236}">
                <a16:creationId xmlns:a16="http://schemas.microsoft.com/office/drawing/2014/main" id="{888D35EE-3A40-7965-6CFE-94BA743C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" r="2" b="6150"/>
          <a:stretch>
            <a:fillRect/>
          </a:stretch>
        </p:blipFill>
        <p:spPr>
          <a:xfrm>
            <a:off x="20" y="1"/>
            <a:ext cx="6071587" cy="3429000"/>
          </a:xfrm>
          <a:prstGeom prst="rect">
            <a:avLst/>
          </a:prstGeom>
        </p:spPr>
      </p:pic>
      <p:pic>
        <p:nvPicPr>
          <p:cNvPr id="5" name="Billede 4" descr="Et billede, der indeholder Ansigt, person, tøj, mur&#10;&#10;AI-genereret indhold kan være ukorrekt.">
            <a:extLst>
              <a:ext uri="{FF2B5EF4-FFF2-40B4-BE49-F238E27FC236}">
                <a16:creationId xmlns:a16="http://schemas.microsoft.com/office/drawing/2014/main" id="{9E805C3D-3347-F773-46DA-4CE0A7BA2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3" r="2" b="37803"/>
          <a:stretch>
            <a:fillRect/>
          </a:stretch>
        </p:blipFill>
        <p:spPr>
          <a:xfrm>
            <a:off x="6127320" y="-1"/>
            <a:ext cx="6064680" cy="3429001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FE4EC3-4BFF-4A62-BAE8-950AE2F5C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168" y="3814764"/>
            <a:ext cx="5688283" cy="24088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”</a:t>
            </a:r>
            <a:r>
              <a:rPr lang="da-DK" sz="1800"/>
              <a:t>The danger </a:t>
            </a:r>
            <a:r>
              <a:rPr lang="da-DK" sz="1800" dirty="0"/>
              <a:t>of a single story”</a:t>
            </a:r>
          </a:p>
          <a:p>
            <a:pPr marL="0" indent="0">
              <a:buNone/>
            </a:pPr>
            <a:endParaRPr lang="da-DK" sz="1800" dirty="0">
              <a:hlinkClick r:id="rId4"/>
            </a:endParaRPr>
          </a:p>
          <a:p>
            <a:pPr marL="0" indent="0">
              <a:buNone/>
            </a:pPr>
            <a:endParaRPr lang="da-DK" sz="1800" dirty="0">
              <a:hlinkClick r:id="rId4"/>
            </a:endParaRPr>
          </a:p>
          <a:p>
            <a:pPr marL="0" indent="0">
              <a:buNone/>
            </a:pPr>
            <a:r>
              <a:rPr lang="da-DK" sz="1800" dirty="0">
                <a:hlinkClick r:id="rId4"/>
              </a:rPr>
              <a:t>Bing Videoer</a:t>
            </a:r>
            <a:r>
              <a:rPr lang="da-DK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9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52693-4F42-F674-E8E9-F5ADF80B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Psykologisk almenviden vs. forskning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E014F7-617E-62AD-7963-E297DD22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Sandsynligheden for, at du får en videregående uddannelse, afhænger af dine forældres uddannelse?</a:t>
            </a:r>
          </a:p>
          <a:p>
            <a:r>
              <a:rPr lang="da-DK" dirty="0"/>
              <a:t>Et menneske, der lider af skizofreni, har to eller flere forskellige og vekslende personligheder.</a:t>
            </a:r>
          </a:p>
          <a:p>
            <a:r>
              <a:rPr lang="da-DK" dirty="0"/>
              <a:t>Den menneskelige hukommelse fungerer som et videokamera, der præcist optager og husker, hvad der skete i bestemte situationer.</a:t>
            </a:r>
          </a:p>
          <a:p>
            <a:r>
              <a:rPr lang="da-DK" dirty="0"/>
              <a:t>De første dage efter fødslen er afgørende for barnets tilknytning til forældrene.</a:t>
            </a:r>
          </a:p>
          <a:p>
            <a:r>
              <a:rPr lang="da-DK" dirty="0"/>
              <a:t>Spædbørn kan høre og se ting allerede fra fødslen af.</a:t>
            </a:r>
          </a:p>
          <a:p>
            <a:r>
              <a:rPr lang="da-DK" dirty="0"/>
              <a:t>Mennesker fortrænger for det meste erindringer om stærkt traumatiske oplevelser.</a:t>
            </a:r>
          </a:p>
          <a:p>
            <a:r>
              <a:rPr lang="da-DK" dirty="0"/>
              <a:t>Mennesker, der har været udsat for omsorgssvigt som små, udvikler svære psykiske problemer som voksne.</a:t>
            </a:r>
          </a:p>
          <a:p>
            <a:r>
              <a:rPr lang="da-DK" dirty="0"/>
              <a:t>Jo større gennemsnit, det kræver at komme ind på en uddannelse, jo højere faglig selvopfattelse har de studerende, der går på uddannelsen.</a:t>
            </a:r>
          </a:p>
          <a:p>
            <a:r>
              <a:rPr lang="da-DK" dirty="0"/>
              <a:t>Et 3 uger gammelt barn kan visuelt skelne en sut, som det ikke tidligere har set, men blot haft i munden, fra andre sutter.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146567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rm blå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363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Neue Haas Grotesk Text Pro</vt:lpstr>
      <vt:lpstr>VanillaVTI</vt:lpstr>
      <vt:lpstr>PSYKOLOGI</vt:lpstr>
      <vt:lpstr>Hvad betyder ordet ‘psykologi’?</vt:lpstr>
      <vt:lpstr>Definition</vt:lpstr>
      <vt:lpstr>Forskningsmetoder</vt:lpstr>
      <vt:lpstr>Naturvidenskab  humaniora  socialvidenskab</vt:lpstr>
      <vt:lpstr>Hvad kendetegner de tre videnskabelige retninger?</vt:lpstr>
      <vt:lpstr>Den mangfoldige psykologi </vt:lpstr>
      <vt:lpstr>Chimamanda Ngozi Adichie</vt:lpstr>
      <vt:lpstr>Psykologisk almenviden vs. forskning</vt:lpstr>
      <vt:lpstr>Kritisk vurdering af undersøgelser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Ludvigsen Al-Mashhadi (lla - Lektor - D64 - HOGYM)</dc:creator>
  <cp:lastModifiedBy>Lisa Ludvigsen Al-Mashhadi (lla - Lektor - D64 - HOGYM)</cp:lastModifiedBy>
  <cp:revision>1</cp:revision>
  <dcterms:created xsi:type="dcterms:W3CDTF">2025-08-12T07:21:51Z</dcterms:created>
  <dcterms:modified xsi:type="dcterms:W3CDTF">2025-08-12T08:43:07Z</dcterms:modified>
</cp:coreProperties>
</file>