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8" r:id="rId4"/>
    <p:sldId id="269" r:id="rId5"/>
    <p:sldId id="270" r:id="rId6"/>
    <p:sldId id="257" r:id="rId7"/>
    <p:sldId id="266" r:id="rId8"/>
    <p:sldId id="258" r:id="rId9"/>
    <p:sldId id="265" r:id="rId10"/>
    <p:sldId id="261" r:id="rId11"/>
    <p:sldId id="259" r:id="rId12"/>
    <p:sldId id="260" r:id="rId13"/>
    <p:sldId id="267" r:id="rId14"/>
    <p:sldId id="262" r:id="rId1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14AB7B-3D3D-428B-9027-E6F13B21488E}" v="21" dt="2025-09-29T06:51:33.2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37" d="100"/>
          <a:sy n="37" d="100"/>
        </p:scale>
        <p:origin x="56" y="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Ludvigsen Al-Mashhadi (lla - Lektor - D64 - HOGYM)" userId="7d4065b8-835e-43d1-ac2d-2a7ade92f3a9" providerId="ADAL" clId="{070DFB62-ECB3-4511-8963-517922EAF419}"/>
    <pc:docChg chg="undo custSel addSld delSld modSld">
      <pc:chgData name="Lisa Ludvigsen Al-Mashhadi (lla - Lektor - D64 - HOGYM)" userId="7d4065b8-835e-43d1-ac2d-2a7ade92f3a9" providerId="ADAL" clId="{070DFB62-ECB3-4511-8963-517922EAF419}" dt="2025-09-29T06:53:19.444" v="959" actId="478"/>
      <pc:docMkLst>
        <pc:docMk/>
      </pc:docMkLst>
      <pc:sldChg chg="delSp mod">
        <pc:chgData name="Lisa Ludvigsen Al-Mashhadi (lla - Lektor - D64 - HOGYM)" userId="7d4065b8-835e-43d1-ac2d-2a7ade92f3a9" providerId="ADAL" clId="{070DFB62-ECB3-4511-8963-517922EAF419}" dt="2025-09-29T06:53:19.444" v="959" actId="478"/>
        <pc:sldMkLst>
          <pc:docMk/>
          <pc:sldMk cId="1971503023" sldId="256"/>
        </pc:sldMkLst>
        <pc:spChg chg="del">
          <ac:chgData name="Lisa Ludvigsen Al-Mashhadi (lla - Lektor - D64 - HOGYM)" userId="7d4065b8-835e-43d1-ac2d-2a7ade92f3a9" providerId="ADAL" clId="{070DFB62-ECB3-4511-8963-517922EAF419}" dt="2025-09-29T06:53:19.444" v="959" actId="478"/>
          <ac:spMkLst>
            <pc:docMk/>
            <pc:sldMk cId="1971503023" sldId="256"/>
            <ac:spMk id="3" creationId="{8CF1DBA6-56B9-393A-175D-471A327F63AE}"/>
          </ac:spMkLst>
        </pc:spChg>
      </pc:sldChg>
      <pc:sldChg chg="addSp delSp modSp mod setBg">
        <pc:chgData name="Lisa Ludvigsen Al-Mashhadi (lla - Lektor - D64 - HOGYM)" userId="7d4065b8-835e-43d1-ac2d-2a7ade92f3a9" providerId="ADAL" clId="{070DFB62-ECB3-4511-8963-517922EAF419}" dt="2025-09-29T06:37:48.619" v="702" actId="26606"/>
        <pc:sldMkLst>
          <pc:docMk/>
          <pc:sldMk cId="1283097831" sldId="257"/>
        </pc:sldMkLst>
        <pc:spChg chg="mod">
          <ac:chgData name="Lisa Ludvigsen Al-Mashhadi (lla - Lektor - D64 - HOGYM)" userId="7d4065b8-835e-43d1-ac2d-2a7ade92f3a9" providerId="ADAL" clId="{070DFB62-ECB3-4511-8963-517922EAF419}" dt="2025-09-29T06:37:48.619" v="702" actId="26606"/>
          <ac:spMkLst>
            <pc:docMk/>
            <pc:sldMk cId="1283097831" sldId="257"/>
            <ac:spMk id="2" creationId="{8CE7C4E7-DFE5-D5C5-0FC8-FBE68CD509D8}"/>
          </ac:spMkLst>
        </pc:spChg>
        <pc:spChg chg="del mod">
          <ac:chgData name="Lisa Ludvigsen Al-Mashhadi (lla - Lektor - D64 - HOGYM)" userId="7d4065b8-835e-43d1-ac2d-2a7ade92f3a9" providerId="ADAL" clId="{070DFB62-ECB3-4511-8963-517922EAF419}" dt="2025-09-29T06:37:48.619" v="702" actId="26606"/>
          <ac:spMkLst>
            <pc:docMk/>
            <pc:sldMk cId="1283097831" sldId="257"/>
            <ac:spMk id="3" creationId="{D221ED42-FA18-0095-54C4-294667EB8708}"/>
          </ac:spMkLst>
        </pc:spChg>
        <pc:spChg chg="add">
          <ac:chgData name="Lisa Ludvigsen Al-Mashhadi (lla - Lektor - D64 - HOGYM)" userId="7d4065b8-835e-43d1-ac2d-2a7ade92f3a9" providerId="ADAL" clId="{070DFB62-ECB3-4511-8963-517922EAF419}" dt="2025-09-29T06:37:48.619" v="702" actId="26606"/>
          <ac:spMkLst>
            <pc:docMk/>
            <pc:sldMk cId="1283097831" sldId="257"/>
            <ac:spMk id="9" creationId="{063F27BC-7079-4FF7-8F7C-ABC82FA3C247}"/>
          </ac:spMkLst>
        </pc:spChg>
        <pc:graphicFrameChg chg="add">
          <ac:chgData name="Lisa Ludvigsen Al-Mashhadi (lla - Lektor - D64 - HOGYM)" userId="7d4065b8-835e-43d1-ac2d-2a7ade92f3a9" providerId="ADAL" clId="{070DFB62-ECB3-4511-8963-517922EAF419}" dt="2025-09-29T06:37:48.619" v="702" actId="26606"/>
          <ac:graphicFrameMkLst>
            <pc:docMk/>
            <pc:sldMk cId="1283097831" sldId="257"/>
            <ac:graphicFrameMk id="5" creationId="{DE93D269-6046-0A1E-52F3-EF31223D6EF8}"/>
          </ac:graphicFrameMkLst>
        </pc:graphicFrameChg>
        <pc:cxnChg chg="add">
          <ac:chgData name="Lisa Ludvigsen Al-Mashhadi (lla - Lektor - D64 - HOGYM)" userId="7d4065b8-835e-43d1-ac2d-2a7ade92f3a9" providerId="ADAL" clId="{070DFB62-ECB3-4511-8963-517922EAF419}" dt="2025-09-29T06:37:48.619" v="702" actId="26606"/>
          <ac:cxnSpMkLst>
            <pc:docMk/>
            <pc:sldMk cId="1283097831" sldId="257"/>
            <ac:cxnSpMk id="11" creationId="{40BBF191-9CC8-4313-B1CA-8DF1A53AE4F9}"/>
          </ac:cxnSpMkLst>
        </pc:cxnChg>
      </pc:sldChg>
      <pc:sldChg chg="addSp delSp modSp mod setBg">
        <pc:chgData name="Lisa Ludvigsen Al-Mashhadi (lla - Lektor - D64 - HOGYM)" userId="7d4065b8-835e-43d1-ac2d-2a7ade92f3a9" providerId="ADAL" clId="{070DFB62-ECB3-4511-8963-517922EAF419}" dt="2025-09-29T06:33:06.389" v="605" actId="20577"/>
        <pc:sldMkLst>
          <pc:docMk/>
          <pc:sldMk cId="1947651353" sldId="258"/>
        </pc:sldMkLst>
        <pc:spChg chg="mod">
          <ac:chgData name="Lisa Ludvigsen Al-Mashhadi (lla - Lektor - D64 - HOGYM)" userId="7d4065b8-835e-43d1-ac2d-2a7ade92f3a9" providerId="ADAL" clId="{070DFB62-ECB3-4511-8963-517922EAF419}" dt="2025-09-29T06:31:57.335" v="511" actId="26606"/>
          <ac:spMkLst>
            <pc:docMk/>
            <pc:sldMk cId="1947651353" sldId="258"/>
            <ac:spMk id="2" creationId="{C1725693-1F15-F5A6-5DD2-01919AE39877}"/>
          </ac:spMkLst>
        </pc:spChg>
        <pc:spChg chg="del mod">
          <ac:chgData name="Lisa Ludvigsen Al-Mashhadi (lla - Lektor - D64 - HOGYM)" userId="7d4065b8-835e-43d1-ac2d-2a7ade92f3a9" providerId="ADAL" clId="{070DFB62-ECB3-4511-8963-517922EAF419}" dt="2025-09-29T06:31:57.335" v="511" actId="26606"/>
          <ac:spMkLst>
            <pc:docMk/>
            <pc:sldMk cId="1947651353" sldId="258"/>
            <ac:spMk id="3" creationId="{63A7C44B-373E-239E-1037-AD87C2E5BE04}"/>
          </ac:spMkLst>
        </pc:spChg>
        <pc:spChg chg="add">
          <ac:chgData name="Lisa Ludvigsen Al-Mashhadi (lla - Lektor - D64 - HOGYM)" userId="7d4065b8-835e-43d1-ac2d-2a7ade92f3a9" providerId="ADAL" clId="{070DFB62-ECB3-4511-8963-517922EAF419}" dt="2025-09-29T06:31:57.335" v="511" actId="26606"/>
          <ac:spMkLst>
            <pc:docMk/>
            <pc:sldMk cId="1947651353" sldId="258"/>
            <ac:spMk id="9" creationId="{063F27BC-7079-4FF7-8F7C-ABC82FA3C247}"/>
          </ac:spMkLst>
        </pc:spChg>
        <pc:graphicFrameChg chg="add modGraphic">
          <ac:chgData name="Lisa Ludvigsen Al-Mashhadi (lla - Lektor - D64 - HOGYM)" userId="7d4065b8-835e-43d1-ac2d-2a7ade92f3a9" providerId="ADAL" clId="{070DFB62-ECB3-4511-8963-517922EAF419}" dt="2025-09-29T06:33:06.389" v="605" actId="20577"/>
          <ac:graphicFrameMkLst>
            <pc:docMk/>
            <pc:sldMk cId="1947651353" sldId="258"/>
            <ac:graphicFrameMk id="5" creationId="{69138BB0-0014-BD75-2BB6-A5C0B53C4411}"/>
          </ac:graphicFrameMkLst>
        </pc:graphicFrameChg>
        <pc:cxnChg chg="add">
          <ac:chgData name="Lisa Ludvigsen Al-Mashhadi (lla - Lektor - D64 - HOGYM)" userId="7d4065b8-835e-43d1-ac2d-2a7ade92f3a9" providerId="ADAL" clId="{070DFB62-ECB3-4511-8963-517922EAF419}" dt="2025-09-29T06:31:57.335" v="511" actId="26606"/>
          <ac:cxnSpMkLst>
            <pc:docMk/>
            <pc:sldMk cId="1947651353" sldId="258"/>
            <ac:cxnSpMk id="11" creationId="{40BBF191-9CC8-4313-B1CA-8DF1A53AE4F9}"/>
          </ac:cxnSpMkLst>
        </pc:cxnChg>
      </pc:sldChg>
      <pc:sldChg chg="modSp mod">
        <pc:chgData name="Lisa Ludvigsen Al-Mashhadi (lla - Lektor - D64 - HOGYM)" userId="7d4065b8-835e-43d1-ac2d-2a7ade92f3a9" providerId="ADAL" clId="{070DFB62-ECB3-4511-8963-517922EAF419}" dt="2025-09-29T06:39:00.034" v="739" actId="27636"/>
        <pc:sldMkLst>
          <pc:docMk/>
          <pc:sldMk cId="1567835297" sldId="259"/>
        </pc:sldMkLst>
        <pc:spChg chg="mod">
          <ac:chgData name="Lisa Ludvigsen Al-Mashhadi (lla - Lektor - D64 - HOGYM)" userId="7d4065b8-835e-43d1-ac2d-2a7ade92f3a9" providerId="ADAL" clId="{070DFB62-ECB3-4511-8963-517922EAF419}" dt="2025-09-29T06:38:57.878" v="737" actId="20577"/>
          <ac:spMkLst>
            <pc:docMk/>
            <pc:sldMk cId="1567835297" sldId="259"/>
            <ac:spMk id="2" creationId="{02AB3C1E-CED8-FD1F-C6EC-562E217D63AD}"/>
          </ac:spMkLst>
        </pc:spChg>
        <pc:spChg chg="mod">
          <ac:chgData name="Lisa Ludvigsen Al-Mashhadi (lla - Lektor - D64 - HOGYM)" userId="7d4065b8-835e-43d1-ac2d-2a7ade92f3a9" providerId="ADAL" clId="{070DFB62-ECB3-4511-8963-517922EAF419}" dt="2025-09-29T06:39:00.034" v="739" actId="27636"/>
          <ac:spMkLst>
            <pc:docMk/>
            <pc:sldMk cId="1567835297" sldId="259"/>
            <ac:spMk id="3" creationId="{76520FC0-47CD-D2EE-CF49-BBEEE3BD8C25}"/>
          </ac:spMkLst>
        </pc:spChg>
      </pc:sldChg>
      <pc:sldChg chg="addSp delSp modSp mod setBg setClrOvrMap">
        <pc:chgData name="Lisa Ludvigsen Al-Mashhadi (lla - Lektor - D64 - HOGYM)" userId="7d4065b8-835e-43d1-ac2d-2a7ade92f3a9" providerId="ADAL" clId="{070DFB62-ECB3-4511-8963-517922EAF419}" dt="2025-09-29T06:43:39.996" v="753" actId="26606"/>
        <pc:sldMkLst>
          <pc:docMk/>
          <pc:sldMk cId="38488763" sldId="260"/>
        </pc:sldMkLst>
        <pc:spChg chg="mod ord">
          <ac:chgData name="Lisa Ludvigsen Al-Mashhadi (lla - Lektor - D64 - HOGYM)" userId="7d4065b8-835e-43d1-ac2d-2a7ade92f3a9" providerId="ADAL" clId="{070DFB62-ECB3-4511-8963-517922EAF419}" dt="2025-09-29T06:43:39.996" v="753" actId="26606"/>
          <ac:spMkLst>
            <pc:docMk/>
            <pc:sldMk cId="38488763" sldId="260"/>
            <ac:spMk id="2" creationId="{B5694F43-DBBA-0DD7-DBBB-AEF439C2A3E7}"/>
          </ac:spMkLst>
        </pc:spChg>
        <pc:spChg chg="del">
          <ac:chgData name="Lisa Ludvigsen Al-Mashhadi (lla - Lektor - D64 - HOGYM)" userId="7d4065b8-835e-43d1-ac2d-2a7ade92f3a9" providerId="ADAL" clId="{070DFB62-ECB3-4511-8963-517922EAF419}" dt="2025-09-29T06:43:02.305" v="740"/>
          <ac:spMkLst>
            <pc:docMk/>
            <pc:sldMk cId="38488763" sldId="260"/>
            <ac:spMk id="3" creationId="{19278101-7988-C757-4263-6E40941FD569}"/>
          </ac:spMkLst>
        </pc:spChg>
        <pc:spChg chg="add del">
          <ac:chgData name="Lisa Ludvigsen Al-Mashhadi (lla - Lektor - D64 - HOGYM)" userId="7d4065b8-835e-43d1-ac2d-2a7ade92f3a9" providerId="ADAL" clId="{070DFB62-ECB3-4511-8963-517922EAF419}" dt="2025-09-29T06:43:06.492" v="744" actId="26606"/>
          <ac:spMkLst>
            <pc:docMk/>
            <pc:sldMk cId="38488763" sldId="260"/>
            <ac:spMk id="12" creationId="{19F9BF86-FE94-4517-B97D-026C7515E589}"/>
          </ac:spMkLst>
        </pc:spChg>
        <pc:spChg chg="add del">
          <ac:chgData name="Lisa Ludvigsen Al-Mashhadi (lla - Lektor - D64 - HOGYM)" userId="7d4065b8-835e-43d1-ac2d-2a7ade92f3a9" providerId="ADAL" clId="{070DFB62-ECB3-4511-8963-517922EAF419}" dt="2025-09-29T06:43:39.996" v="753" actId="26606"/>
          <ac:spMkLst>
            <pc:docMk/>
            <pc:sldMk cId="38488763" sldId="260"/>
            <ac:spMk id="18" creationId="{19F9BF86-FE94-4517-B97D-026C7515E589}"/>
          </ac:spMkLst>
        </pc:spChg>
        <pc:spChg chg="add del">
          <ac:chgData name="Lisa Ludvigsen Al-Mashhadi (lla - Lektor - D64 - HOGYM)" userId="7d4065b8-835e-43d1-ac2d-2a7ade92f3a9" providerId="ADAL" clId="{070DFB62-ECB3-4511-8963-517922EAF419}" dt="2025-09-29T06:43:39.996" v="753" actId="26606"/>
          <ac:spMkLst>
            <pc:docMk/>
            <pc:sldMk cId="38488763" sldId="260"/>
            <ac:spMk id="19" creationId="{38390362-5868-4DF6-BD74-91C728840437}"/>
          </ac:spMkLst>
        </pc:spChg>
        <pc:spChg chg="add">
          <ac:chgData name="Lisa Ludvigsen Al-Mashhadi (lla - Lektor - D64 - HOGYM)" userId="7d4065b8-835e-43d1-ac2d-2a7ade92f3a9" providerId="ADAL" clId="{070DFB62-ECB3-4511-8963-517922EAF419}" dt="2025-09-29T06:43:39.996" v="753" actId="26606"/>
          <ac:spMkLst>
            <pc:docMk/>
            <pc:sldMk cId="38488763" sldId="260"/>
            <ac:spMk id="26" creationId="{19F9BF86-FE94-4517-B97D-026C7515E589}"/>
          </ac:spMkLst>
        </pc:spChg>
        <pc:picChg chg="add mod ord">
          <ac:chgData name="Lisa Ludvigsen Al-Mashhadi (lla - Lektor - D64 - HOGYM)" userId="7d4065b8-835e-43d1-ac2d-2a7ade92f3a9" providerId="ADAL" clId="{070DFB62-ECB3-4511-8963-517922EAF419}" dt="2025-09-29T06:43:39.996" v="753" actId="26606"/>
          <ac:picMkLst>
            <pc:docMk/>
            <pc:sldMk cId="38488763" sldId="260"/>
            <ac:picMk id="5" creationId="{E2701EA8-FACD-87A9-4D38-43B049E8EDC8}"/>
          </ac:picMkLst>
        </pc:picChg>
        <pc:cxnChg chg="add del">
          <ac:chgData name="Lisa Ludvigsen Al-Mashhadi (lla - Lektor - D64 - HOGYM)" userId="7d4065b8-835e-43d1-ac2d-2a7ade92f3a9" providerId="ADAL" clId="{070DFB62-ECB3-4511-8963-517922EAF419}" dt="2025-09-29T06:43:06.492" v="744" actId="26606"/>
          <ac:cxnSpMkLst>
            <pc:docMk/>
            <pc:sldMk cId="38488763" sldId="260"/>
            <ac:cxnSpMk id="10" creationId="{118E06E4-607B-144B-382B-AD3D06B1EE8C}"/>
          </ac:cxnSpMkLst>
        </pc:cxnChg>
        <pc:cxnChg chg="add del">
          <ac:chgData name="Lisa Ludvigsen Al-Mashhadi (lla - Lektor - D64 - HOGYM)" userId="7d4065b8-835e-43d1-ac2d-2a7ade92f3a9" providerId="ADAL" clId="{070DFB62-ECB3-4511-8963-517922EAF419}" dt="2025-09-29T06:43:06.492" v="744" actId="26606"/>
          <ac:cxnSpMkLst>
            <pc:docMk/>
            <pc:sldMk cId="38488763" sldId="260"/>
            <ac:cxnSpMk id="14" creationId="{59D7B6BE-A4E0-4483-BEC5-493AC3E5D2AD}"/>
          </ac:cxnSpMkLst>
        </pc:cxnChg>
        <pc:cxnChg chg="add del">
          <ac:chgData name="Lisa Ludvigsen Al-Mashhadi (lla - Lektor - D64 - HOGYM)" userId="7d4065b8-835e-43d1-ac2d-2a7ade92f3a9" providerId="ADAL" clId="{070DFB62-ECB3-4511-8963-517922EAF419}" dt="2025-09-29T06:43:39.996" v="753" actId="26606"/>
          <ac:cxnSpMkLst>
            <pc:docMk/>
            <pc:sldMk cId="38488763" sldId="260"/>
            <ac:cxnSpMk id="16" creationId="{8A5C8BF2-C035-4BFF-8802-A39723834415}"/>
          </ac:cxnSpMkLst>
        </pc:cxnChg>
        <pc:cxnChg chg="add del">
          <ac:chgData name="Lisa Ludvigsen Al-Mashhadi (lla - Lektor - D64 - HOGYM)" userId="7d4065b8-835e-43d1-ac2d-2a7ade92f3a9" providerId="ADAL" clId="{070DFB62-ECB3-4511-8963-517922EAF419}" dt="2025-09-29T06:43:39.996" v="753" actId="26606"/>
          <ac:cxnSpMkLst>
            <pc:docMk/>
            <pc:sldMk cId="38488763" sldId="260"/>
            <ac:cxnSpMk id="17" creationId="{118E06E4-607B-144B-382B-AD3D06B1EE8C}"/>
          </ac:cxnSpMkLst>
        </pc:cxnChg>
        <pc:cxnChg chg="add">
          <ac:chgData name="Lisa Ludvigsen Al-Mashhadi (lla - Lektor - D64 - HOGYM)" userId="7d4065b8-835e-43d1-ac2d-2a7ade92f3a9" providerId="ADAL" clId="{070DFB62-ECB3-4511-8963-517922EAF419}" dt="2025-09-29T06:43:39.996" v="753" actId="26606"/>
          <ac:cxnSpMkLst>
            <pc:docMk/>
            <pc:sldMk cId="38488763" sldId="260"/>
            <ac:cxnSpMk id="24" creationId="{118E06E4-607B-144B-382B-AD3D06B1EE8C}"/>
          </ac:cxnSpMkLst>
        </pc:cxnChg>
        <pc:cxnChg chg="add">
          <ac:chgData name="Lisa Ludvigsen Al-Mashhadi (lla - Lektor - D64 - HOGYM)" userId="7d4065b8-835e-43d1-ac2d-2a7ade92f3a9" providerId="ADAL" clId="{070DFB62-ECB3-4511-8963-517922EAF419}" dt="2025-09-29T06:43:39.996" v="753" actId="26606"/>
          <ac:cxnSpMkLst>
            <pc:docMk/>
            <pc:sldMk cId="38488763" sldId="260"/>
            <ac:cxnSpMk id="28" creationId="{426B4E86-32C4-273A-1ADF-6B44243549D7}"/>
          </ac:cxnSpMkLst>
        </pc:cxnChg>
      </pc:sldChg>
      <pc:sldChg chg="addSp delSp modSp mod setBg">
        <pc:chgData name="Lisa Ludvigsen Al-Mashhadi (lla - Lektor - D64 - HOGYM)" userId="7d4065b8-835e-43d1-ac2d-2a7ade92f3a9" providerId="ADAL" clId="{070DFB62-ECB3-4511-8963-517922EAF419}" dt="2025-09-29T06:14:14.112" v="0" actId="26606"/>
        <pc:sldMkLst>
          <pc:docMk/>
          <pc:sldMk cId="2998390457" sldId="261"/>
        </pc:sldMkLst>
        <pc:spChg chg="mod">
          <ac:chgData name="Lisa Ludvigsen Al-Mashhadi (lla - Lektor - D64 - HOGYM)" userId="7d4065b8-835e-43d1-ac2d-2a7ade92f3a9" providerId="ADAL" clId="{070DFB62-ECB3-4511-8963-517922EAF419}" dt="2025-09-29T06:14:14.112" v="0" actId="26606"/>
          <ac:spMkLst>
            <pc:docMk/>
            <pc:sldMk cId="2998390457" sldId="261"/>
            <ac:spMk id="2" creationId="{50B7AA0F-8D1F-010A-8E31-8418ECA6155F}"/>
          </ac:spMkLst>
        </pc:spChg>
        <pc:spChg chg="del">
          <ac:chgData name="Lisa Ludvigsen Al-Mashhadi (lla - Lektor - D64 - HOGYM)" userId="7d4065b8-835e-43d1-ac2d-2a7ade92f3a9" providerId="ADAL" clId="{070DFB62-ECB3-4511-8963-517922EAF419}" dt="2025-09-29T06:14:14.112" v="0" actId="26606"/>
          <ac:spMkLst>
            <pc:docMk/>
            <pc:sldMk cId="2998390457" sldId="261"/>
            <ac:spMk id="3" creationId="{4C74268A-3C77-0204-A23C-644E44FB533D}"/>
          </ac:spMkLst>
        </pc:spChg>
        <pc:spChg chg="add">
          <ac:chgData name="Lisa Ludvigsen Al-Mashhadi (lla - Lektor - D64 - HOGYM)" userId="7d4065b8-835e-43d1-ac2d-2a7ade92f3a9" providerId="ADAL" clId="{070DFB62-ECB3-4511-8963-517922EAF419}" dt="2025-09-29T06:14:14.112" v="0" actId="26606"/>
          <ac:spMkLst>
            <pc:docMk/>
            <pc:sldMk cId="2998390457" sldId="261"/>
            <ac:spMk id="9" creationId="{063F27BC-7079-4FF7-8F7C-ABC82FA3C247}"/>
          </ac:spMkLst>
        </pc:spChg>
        <pc:graphicFrameChg chg="add">
          <ac:chgData name="Lisa Ludvigsen Al-Mashhadi (lla - Lektor - D64 - HOGYM)" userId="7d4065b8-835e-43d1-ac2d-2a7ade92f3a9" providerId="ADAL" clId="{070DFB62-ECB3-4511-8963-517922EAF419}" dt="2025-09-29T06:14:14.112" v="0" actId="26606"/>
          <ac:graphicFrameMkLst>
            <pc:docMk/>
            <pc:sldMk cId="2998390457" sldId="261"/>
            <ac:graphicFrameMk id="5" creationId="{240A6A8B-C92A-79F1-BDD8-6C799A1CDDC0}"/>
          </ac:graphicFrameMkLst>
        </pc:graphicFrameChg>
        <pc:cxnChg chg="add">
          <ac:chgData name="Lisa Ludvigsen Al-Mashhadi (lla - Lektor - D64 - HOGYM)" userId="7d4065b8-835e-43d1-ac2d-2a7ade92f3a9" providerId="ADAL" clId="{070DFB62-ECB3-4511-8963-517922EAF419}" dt="2025-09-29T06:14:14.112" v="0" actId="26606"/>
          <ac:cxnSpMkLst>
            <pc:docMk/>
            <pc:sldMk cId="2998390457" sldId="261"/>
            <ac:cxnSpMk id="11" creationId="{40BBF191-9CC8-4313-B1CA-8DF1A53AE4F9}"/>
          </ac:cxnSpMkLst>
        </pc:cxnChg>
      </pc:sldChg>
      <pc:sldChg chg="modSp mod">
        <pc:chgData name="Lisa Ludvigsen Al-Mashhadi (lla - Lektor - D64 - HOGYM)" userId="7d4065b8-835e-43d1-ac2d-2a7ade92f3a9" providerId="ADAL" clId="{070DFB62-ECB3-4511-8963-517922EAF419}" dt="2025-09-29T06:52:41.626" v="958" actId="20577"/>
        <pc:sldMkLst>
          <pc:docMk/>
          <pc:sldMk cId="685474408" sldId="262"/>
        </pc:sldMkLst>
        <pc:spChg chg="mod">
          <ac:chgData name="Lisa Ludvigsen Al-Mashhadi (lla - Lektor - D64 - HOGYM)" userId="7d4065b8-835e-43d1-ac2d-2a7ade92f3a9" providerId="ADAL" clId="{070DFB62-ECB3-4511-8963-517922EAF419}" dt="2025-09-29T06:52:41.626" v="958" actId="20577"/>
          <ac:spMkLst>
            <pc:docMk/>
            <pc:sldMk cId="685474408" sldId="262"/>
            <ac:spMk id="3" creationId="{39A4DFA3-F0F9-50C9-8DAD-A682A62306D1}"/>
          </ac:spMkLst>
        </pc:spChg>
      </pc:sldChg>
      <pc:sldChg chg="modSp new del mod">
        <pc:chgData name="Lisa Ludvigsen Al-Mashhadi (lla - Lektor - D64 - HOGYM)" userId="7d4065b8-835e-43d1-ac2d-2a7ade92f3a9" providerId="ADAL" clId="{070DFB62-ECB3-4511-8963-517922EAF419}" dt="2025-09-29T06:48:39.307" v="829" actId="47"/>
        <pc:sldMkLst>
          <pc:docMk/>
          <pc:sldMk cId="3402549208" sldId="263"/>
        </pc:sldMkLst>
        <pc:spChg chg="mod">
          <ac:chgData name="Lisa Ludvigsen Al-Mashhadi (lla - Lektor - D64 - HOGYM)" userId="7d4065b8-835e-43d1-ac2d-2a7ade92f3a9" providerId="ADAL" clId="{070DFB62-ECB3-4511-8963-517922EAF419}" dt="2025-09-29T06:14:41.493" v="21" actId="20577"/>
          <ac:spMkLst>
            <pc:docMk/>
            <pc:sldMk cId="3402549208" sldId="263"/>
            <ac:spMk id="2" creationId="{F2ABF478-10E9-B151-8C5B-F287C4A02E82}"/>
          </ac:spMkLst>
        </pc:spChg>
        <pc:spChg chg="mod">
          <ac:chgData name="Lisa Ludvigsen Al-Mashhadi (lla - Lektor - D64 - HOGYM)" userId="7d4065b8-835e-43d1-ac2d-2a7ade92f3a9" providerId="ADAL" clId="{070DFB62-ECB3-4511-8963-517922EAF419}" dt="2025-09-29T06:15:17.860" v="215" actId="20577"/>
          <ac:spMkLst>
            <pc:docMk/>
            <pc:sldMk cId="3402549208" sldId="263"/>
            <ac:spMk id="3" creationId="{A21E8B54-AB9F-9519-A321-49EDC4B51E8D}"/>
          </ac:spMkLst>
        </pc:spChg>
      </pc:sldChg>
      <pc:sldChg chg="addSp modSp new mod setBg">
        <pc:chgData name="Lisa Ludvigsen Al-Mashhadi (lla - Lektor - D64 - HOGYM)" userId="7d4065b8-835e-43d1-ac2d-2a7ade92f3a9" providerId="ADAL" clId="{070DFB62-ECB3-4511-8963-517922EAF419}" dt="2025-09-29T06:29:38.834" v="328" actId="26606"/>
        <pc:sldMkLst>
          <pc:docMk/>
          <pc:sldMk cId="272793966" sldId="264"/>
        </pc:sldMkLst>
        <pc:spChg chg="mod">
          <ac:chgData name="Lisa Ludvigsen Al-Mashhadi (lla - Lektor - D64 - HOGYM)" userId="7d4065b8-835e-43d1-ac2d-2a7ade92f3a9" providerId="ADAL" clId="{070DFB62-ECB3-4511-8963-517922EAF419}" dt="2025-09-29T06:29:38.834" v="328" actId="26606"/>
          <ac:spMkLst>
            <pc:docMk/>
            <pc:sldMk cId="272793966" sldId="264"/>
            <ac:spMk id="2" creationId="{00F50C89-3052-CBED-0D1E-948C669DD738}"/>
          </ac:spMkLst>
        </pc:spChg>
        <pc:spChg chg="mod">
          <ac:chgData name="Lisa Ludvigsen Al-Mashhadi (lla - Lektor - D64 - HOGYM)" userId="7d4065b8-835e-43d1-ac2d-2a7ade92f3a9" providerId="ADAL" clId="{070DFB62-ECB3-4511-8963-517922EAF419}" dt="2025-09-29T06:29:38.834" v="328" actId="26606"/>
          <ac:spMkLst>
            <pc:docMk/>
            <pc:sldMk cId="272793966" sldId="264"/>
            <ac:spMk id="3" creationId="{78004608-E7FF-CEF6-FB2C-29844911794C}"/>
          </ac:spMkLst>
        </pc:spChg>
        <pc:spChg chg="add">
          <ac:chgData name="Lisa Ludvigsen Al-Mashhadi (lla - Lektor - D64 - HOGYM)" userId="7d4065b8-835e-43d1-ac2d-2a7ade92f3a9" providerId="ADAL" clId="{070DFB62-ECB3-4511-8963-517922EAF419}" dt="2025-09-29T06:29:38.834" v="328" actId="26606"/>
          <ac:spMkLst>
            <pc:docMk/>
            <pc:sldMk cId="272793966" sldId="264"/>
            <ac:spMk id="9" creationId="{744CAA32-F237-419C-A2DD-43C28D920D3C}"/>
          </ac:spMkLst>
        </pc:spChg>
        <pc:picChg chg="add">
          <ac:chgData name="Lisa Ludvigsen Al-Mashhadi (lla - Lektor - D64 - HOGYM)" userId="7d4065b8-835e-43d1-ac2d-2a7ade92f3a9" providerId="ADAL" clId="{070DFB62-ECB3-4511-8963-517922EAF419}" dt="2025-09-29T06:29:38.834" v="328" actId="26606"/>
          <ac:picMkLst>
            <pc:docMk/>
            <pc:sldMk cId="272793966" sldId="264"/>
            <ac:picMk id="5" creationId="{99AF5C84-8A6D-A6A3-BC6B-CA0EB2887AC6}"/>
          </ac:picMkLst>
        </pc:picChg>
        <pc:cxnChg chg="add">
          <ac:chgData name="Lisa Ludvigsen Al-Mashhadi (lla - Lektor - D64 - HOGYM)" userId="7d4065b8-835e-43d1-ac2d-2a7ade92f3a9" providerId="ADAL" clId="{070DFB62-ECB3-4511-8963-517922EAF419}" dt="2025-09-29T06:29:38.834" v="328" actId="26606"/>
          <ac:cxnSpMkLst>
            <pc:docMk/>
            <pc:sldMk cId="272793966" sldId="264"/>
            <ac:cxnSpMk id="11" creationId="{753FE100-D0AB-4AE2-824B-60CFA31EC6A2}"/>
          </ac:cxnSpMkLst>
        </pc:cxnChg>
      </pc:sldChg>
      <pc:sldChg chg="addSp delSp modSp new mod">
        <pc:chgData name="Lisa Ludvigsen Al-Mashhadi (lla - Lektor - D64 - HOGYM)" userId="7d4065b8-835e-43d1-ac2d-2a7ade92f3a9" providerId="ADAL" clId="{070DFB62-ECB3-4511-8963-517922EAF419}" dt="2025-09-29T06:35:21.261" v="621" actId="20577"/>
        <pc:sldMkLst>
          <pc:docMk/>
          <pc:sldMk cId="995694038" sldId="265"/>
        </pc:sldMkLst>
        <pc:spChg chg="del">
          <ac:chgData name="Lisa Ludvigsen Al-Mashhadi (lla - Lektor - D64 - HOGYM)" userId="7d4065b8-835e-43d1-ac2d-2a7ade92f3a9" providerId="ADAL" clId="{070DFB62-ECB3-4511-8963-517922EAF419}" dt="2025-09-29T06:34:44.869" v="618" actId="478"/>
          <ac:spMkLst>
            <pc:docMk/>
            <pc:sldMk cId="995694038" sldId="265"/>
            <ac:spMk id="2" creationId="{A82A41C2-A74A-24D8-05A9-2B896A51DED3}"/>
          </ac:spMkLst>
        </pc:spChg>
        <pc:spChg chg="del mod">
          <ac:chgData name="Lisa Ludvigsen Al-Mashhadi (lla - Lektor - D64 - HOGYM)" userId="7d4065b8-835e-43d1-ac2d-2a7ade92f3a9" providerId="ADAL" clId="{070DFB62-ECB3-4511-8963-517922EAF419}" dt="2025-09-29T06:33:34.425" v="608"/>
          <ac:spMkLst>
            <pc:docMk/>
            <pc:sldMk cId="995694038" sldId="265"/>
            <ac:spMk id="3" creationId="{4EFE16C8-272D-7FDC-0264-96236AE0D405}"/>
          </ac:spMkLst>
        </pc:spChg>
        <pc:spChg chg="add mod">
          <ac:chgData name="Lisa Ludvigsen Al-Mashhadi (lla - Lektor - D64 - HOGYM)" userId="7d4065b8-835e-43d1-ac2d-2a7ade92f3a9" providerId="ADAL" clId="{070DFB62-ECB3-4511-8963-517922EAF419}" dt="2025-09-29T06:35:21.261" v="621" actId="20577"/>
          <ac:spMkLst>
            <pc:docMk/>
            <pc:sldMk cId="995694038" sldId="265"/>
            <ac:spMk id="4" creationId="{5443E11B-5EFD-0DE4-4022-34004EDC97D2}"/>
          </ac:spMkLst>
        </pc:spChg>
      </pc:sldChg>
      <pc:sldChg chg="modSp new mod">
        <pc:chgData name="Lisa Ludvigsen Al-Mashhadi (lla - Lektor - D64 - HOGYM)" userId="7d4065b8-835e-43d1-ac2d-2a7ade92f3a9" providerId="ADAL" clId="{070DFB62-ECB3-4511-8963-517922EAF419}" dt="2025-09-29T06:37:37.741" v="701"/>
        <pc:sldMkLst>
          <pc:docMk/>
          <pc:sldMk cId="2090803515" sldId="266"/>
        </pc:sldMkLst>
        <pc:spChg chg="mod">
          <ac:chgData name="Lisa Ludvigsen Al-Mashhadi (lla - Lektor - D64 - HOGYM)" userId="7d4065b8-835e-43d1-ac2d-2a7ade92f3a9" providerId="ADAL" clId="{070DFB62-ECB3-4511-8963-517922EAF419}" dt="2025-09-29T06:37:37.741" v="701"/>
          <ac:spMkLst>
            <pc:docMk/>
            <pc:sldMk cId="2090803515" sldId="266"/>
            <ac:spMk id="3" creationId="{DAA488D3-6A5C-4228-C7BA-032D16801FC8}"/>
          </ac:spMkLst>
        </pc:spChg>
      </pc:sldChg>
      <pc:sldChg chg="addSp delSp modSp new mod setBg setClrOvrMap">
        <pc:chgData name="Lisa Ludvigsen Al-Mashhadi (lla - Lektor - D64 - HOGYM)" userId="7d4065b8-835e-43d1-ac2d-2a7ade92f3a9" providerId="ADAL" clId="{070DFB62-ECB3-4511-8963-517922EAF419}" dt="2025-09-29T06:43:19.575" v="752" actId="26606"/>
        <pc:sldMkLst>
          <pc:docMk/>
          <pc:sldMk cId="194400400" sldId="267"/>
        </pc:sldMkLst>
        <pc:spChg chg="del mod ord">
          <ac:chgData name="Lisa Ludvigsen Al-Mashhadi (lla - Lektor - D64 - HOGYM)" userId="7d4065b8-835e-43d1-ac2d-2a7ade92f3a9" providerId="ADAL" clId="{070DFB62-ECB3-4511-8963-517922EAF419}" dt="2025-09-29T06:43:19.575" v="752" actId="26606"/>
          <ac:spMkLst>
            <pc:docMk/>
            <pc:sldMk cId="194400400" sldId="267"/>
            <ac:spMk id="2" creationId="{3831907D-5C26-DF6F-011A-1D5C6D47D1CA}"/>
          </ac:spMkLst>
        </pc:spChg>
        <pc:spChg chg="del">
          <ac:chgData name="Lisa Ludvigsen Al-Mashhadi (lla - Lektor - D64 - HOGYM)" userId="7d4065b8-835e-43d1-ac2d-2a7ade92f3a9" providerId="ADAL" clId="{070DFB62-ECB3-4511-8963-517922EAF419}" dt="2025-09-29T06:43:15.572" v="747"/>
          <ac:spMkLst>
            <pc:docMk/>
            <pc:sldMk cId="194400400" sldId="267"/>
            <ac:spMk id="3" creationId="{E67A3C45-3A01-D490-BCB1-6E536A791365}"/>
          </ac:spMkLst>
        </pc:spChg>
        <pc:spChg chg="add del">
          <ac:chgData name="Lisa Ludvigsen Al-Mashhadi (lla - Lektor - D64 - HOGYM)" userId="7d4065b8-835e-43d1-ac2d-2a7ade92f3a9" providerId="ADAL" clId="{070DFB62-ECB3-4511-8963-517922EAF419}" dt="2025-09-29T06:43:19.564" v="751" actId="26606"/>
          <ac:spMkLst>
            <pc:docMk/>
            <pc:sldMk cId="194400400" sldId="267"/>
            <ac:spMk id="12" creationId="{19F9BF86-FE94-4517-B97D-026C7515E589}"/>
          </ac:spMkLst>
        </pc:spChg>
        <pc:spChg chg="add del">
          <ac:chgData name="Lisa Ludvigsen Al-Mashhadi (lla - Lektor - D64 - HOGYM)" userId="7d4065b8-835e-43d1-ac2d-2a7ade92f3a9" providerId="ADAL" clId="{070DFB62-ECB3-4511-8963-517922EAF419}" dt="2025-09-29T06:43:19.564" v="751" actId="26606"/>
          <ac:spMkLst>
            <pc:docMk/>
            <pc:sldMk cId="194400400" sldId="267"/>
            <ac:spMk id="14" creationId="{38390362-5868-4DF6-BD74-91C728840437}"/>
          </ac:spMkLst>
        </pc:spChg>
        <pc:spChg chg="add">
          <ac:chgData name="Lisa Ludvigsen Al-Mashhadi (lla - Lektor - D64 - HOGYM)" userId="7d4065b8-835e-43d1-ac2d-2a7ade92f3a9" providerId="ADAL" clId="{070DFB62-ECB3-4511-8963-517922EAF419}" dt="2025-09-29T06:43:19.575" v="752" actId="26606"/>
          <ac:spMkLst>
            <pc:docMk/>
            <pc:sldMk cId="194400400" sldId="267"/>
            <ac:spMk id="20" creationId="{149F9F0F-FB8C-5565-247C-BDCC156B5CAF}"/>
          </ac:spMkLst>
        </pc:spChg>
        <pc:spChg chg="add">
          <ac:chgData name="Lisa Ludvigsen Al-Mashhadi (lla - Lektor - D64 - HOGYM)" userId="7d4065b8-835e-43d1-ac2d-2a7ade92f3a9" providerId="ADAL" clId="{070DFB62-ECB3-4511-8963-517922EAF419}" dt="2025-09-29T06:43:19.575" v="752" actId="26606"/>
          <ac:spMkLst>
            <pc:docMk/>
            <pc:sldMk cId="194400400" sldId="267"/>
            <ac:spMk id="21" creationId="{ABA4FDDF-F59C-428B-8603-3A86D75931AB}"/>
          </ac:spMkLst>
        </pc:spChg>
        <pc:spChg chg="add">
          <ac:chgData name="Lisa Ludvigsen Al-Mashhadi (lla - Lektor - D64 - HOGYM)" userId="7d4065b8-835e-43d1-ac2d-2a7ade92f3a9" providerId="ADAL" clId="{070DFB62-ECB3-4511-8963-517922EAF419}" dt="2025-09-29T06:43:19.575" v="752" actId="26606"/>
          <ac:spMkLst>
            <pc:docMk/>
            <pc:sldMk cId="194400400" sldId="267"/>
            <ac:spMk id="22" creationId="{F5B93277-2482-DF5B-A88D-67715E16430C}"/>
          </ac:spMkLst>
        </pc:spChg>
        <pc:picChg chg="add mod">
          <ac:chgData name="Lisa Ludvigsen Al-Mashhadi (lla - Lektor - D64 - HOGYM)" userId="7d4065b8-835e-43d1-ac2d-2a7ade92f3a9" providerId="ADAL" clId="{070DFB62-ECB3-4511-8963-517922EAF419}" dt="2025-09-29T06:43:19.575" v="752" actId="26606"/>
          <ac:picMkLst>
            <pc:docMk/>
            <pc:sldMk cId="194400400" sldId="267"/>
            <ac:picMk id="5" creationId="{04C4A073-54C1-B892-7410-FD147376AFA5}"/>
          </ac:picMkLst>
        </pc:picChg>
        <pc:cxnChg chg="add del">
          <ac:chgData name="Lisa Ludvigsen Al-Mashhadi (lla - Lektor - D64 - HOGYM)" userId="7d4065b8-835e-43d1-ac2d-2a7ade92f3a9" providerId="ADAL" clId="{070DFB62-ECB3-4511-8963-517922EAF419}" dt="2025-09-29T06:43:19.564" v="751" actId="26606"/>
          <ac:cxnSpMkLst>
            <pc:docMk/>
            <pc:sldMk cId="194400400" sldId="267"/>
            <ac:cxnSpMk id="10" creationId="{118E06E4-607B-144B-382B-AD3D06B1EE8C}"/>
          </ac:cxnSpMkLst>
        </pc:cxnChg>
        <pc:cxnChg chg="add del">
          <ac:chgData name="Lisa Ludvigsen Al-Mashhadi (lla - Lektor - D64 - HOGYM)" userId="7d4065b8-835e-43d1-ac2d-2a7ade92f3a9" providerId="ADAL" clId="{070DFB62-ECB3-4511-8963-517922EAF419}" dt="2025-09-29T06:43:19.564" v="751" actId="26606"/>
          <ac:cxnSpMkLst>
            <pc:docMk/>
            <pc:sldMk cId="194400400" sldId="267"/>
            <ac:cxnSpMk id="16" creationId="{8A5C8BF2-C035-4BFF-8802-A39723834415}"/>
          </ac:cxnSpMkLst>
        </pc:cxnChg>
        <pc:cxnChg chg="add">
          <ac:chgData name="Lisa Ludvigsen Al-Mashhadi (lla - Lektor - D64 - HOGYM)" userId="7d4065b8-835e-43d1-ac2d-2a7ade92f3a9" providerId="ADAL" clId="{070DFB62-ECB3-4511-8963-517922EAF419}" dt="2025-09-29T06:43:19.575" v="752" actId="26606"/>
          <ac:cxnSpMkLst>
            <pc:docMk/>
            <pc:sldMk cId="194400400" sldId="267"/>
            <ac:cxnSpMk id="18" creationId="{9AE2764D-E1C7-4C0E-A5A4-12411550ABAD}"/>
          </ac:cxnSpMkLst>
        </pc:cxnChg>
        <pc:cxnChg chg="add">
          <ac:chgData name="Lisa Ludvigsen Al-Mashhadi (lla - Lektor - D64 - HOGYM)" userId="7d4065b8-835e-43d1-ac2d-2a7ade92f3a9" providerId="ADAL" clId="{070DFB62-ECB3-4511-8963-517922EAF419}" dt="2025-09-29T06:43:19.575" v="752" actId="26606"/>
          <ac:cxnSpMkLst>
            <pc:docMk/>
            <pc:sldMk cId="194400400" sldId="267"/>
            <ac:cxnSpMk id="19" creationId="{118E06E4-607B-144B-382B-AD3D06B1EE8C}"/>
          </ac:cxnSpMkLst>
        </pc:cxnChg>
      </pc:sldChg>
      <pc:sldChg chg="modSp new mod">
        <pc:chgData name="Lisa Ludvigsen Al-Mashhadi (lla - Lektor - D64 - HOGYM)" userId="7d4065b8-835e-43d1-ac2d-2a7ade92f3a9" providerId="ADAL" clId="{070DFB62-ECB3-4511-8963-517922EAF419}" dt="2025-09-29T06:48:25.132" v="828" actId="27636"/>
        <pc:sldMkLst>
          <pc:docMk/>
          <pc:sldMk cId="3413905890" sldId="268"/>
        </pc:sldMkLst>
        <pc:spChg chg="mod">
          <ac:chgData name="Lisa Ludvigsen Al-Mashhadi (lla - Lektor - D64 - HOGYM)" userId="7d4065b8-835e-43d1-ac2d-2a7ade92f3a9" providerId="ADAL" clId="{070DFB62-ECB3-4511-8963-517922EAF419}" dt="2025-09-29T06:48:16.464" v="791" actId="20577"/>
          <ac:spMkLst>
            <pc:docMk/>
            <pc:sldMk cId="3413905890" sldId="268"/>
            <ac:spMk id="2" creationId="{8FE9E563-E157-EFF5-ADA0-19FD127A713B}"/>
          </ac:spMkLst>
        </pc:spChg>
        <pc:spChg chg="mod">
          <ac:chgData name="Lisa Ludvigsen Al-Mashhadi (lla - Lektor - D64 - HOGYM)" userId="7d4065b8-835e-43d1-ac2d-2a7ade92f3a9" providerId="ADAL" clId="{070DFB62-ECB3-4511-8963-517922EAF419}" dt="2025-09-29T06:48:25.132" v="828" actId="27636"/>
          <ac:spMkLst>
            <pc:docMk/>
            <pc:sldMk cId="3413905890" sldId="268"/>
            <ac:spMk id="3" creationId="{EA84B0F4-31B7-FBB9-9143-132AD521FAD8}"/>
          </ac:spMkLst>
        </pc:spChg>
      </pc:sldChg>
      <pc:sldChg chg="modSp new mod">
        <pc:chgData name="Lisa Ludvigsen Al-Mashhadi (lla - Lektor - D64 - HOGYM)" userId="7d4065b8-835e-43d1-ac2d-2a7ade92f3a9" providerId="ADAL" clId="{070DFB62-ECB3-4511-8963-517922EAF419}" dt="2025-09-29T06:49:10.208" v="862" actId="27636"/>
        <pc:sldMkLst>
          <pc:docMk/>
          <pc:sldMk cId="2215371222" sldId="269"/>
        </pc:sldMkLst>
        <pc:spChg chg="mod">
          <ac:chgData name="Lisa Ludvigsen Al-Mashhadi (lla - Lektor - D64 - HOGYM)" userId="7d4065b8-835e-43d1-ac2d-2a7ade92f3a9" providerId="ADAL" clId="{070DFB62-ECB3-4511-8963-517922EAF419}" dt="2025-09-29T06:49:03.301" v="857" actId="20577"/>
          <ac:spMkLst>
            <pc:docMk/>
            <pc:sldMk cId="2215371222" sldId="269"/>
            <ac:spMk id="2" creationId="{512F59B7-A993-7B36-D468-30A407781827}"/>
          </ac:spMkLst>
        </pc:spChg>
        <pc:spChg chg="mod">
          <ac:chgData name="Lisa Ludvigsen Al-Mashhadi (lla - Lektor - D64 - HOGYM)" userId="7d4065b8-835e-43d1-ac2d-2a7ade92f3a9" providerId="ADAL" clId="{070DFB62-ECB3-4511-8963-517922EAF419}" dt="2025-09-29T06:49:10.208" v="862" actId="27636"/>
          <ac:spMkLst>
            <pc:docMk/>
            <pc:sldMk cId="2215371222" sldId="269"/>
            <ac:spMk id="3" creationId="{73DA3C75-4A20-E71A-A69F-7F15B8EBA1B5}"/>
          </ac:spMkLst>
        </pc:spChg>
      </pc:sldChg>
      <pc:sldChg chg="addSp delSp modSp new mod setBg">
        <pc:chgData name="Lisa Ludvigsen Al-Mashhadi (lla - Lektor - D64 - HOGYM)" userId="7d4065b8-835e-43d1-ac2d-2a7ade92f3a9" providerId="ADAL" clId="{070DFB62-ECB3-4511-8963-517922EAF419}" dt="2025-09-29T06:51:33.228" v="956"/>
        <pc:sldMkLst>
          <pc:docMk/>
          <pc:sldMk cId="1823043758" sldId="270"/>
        </pc:sldMkLst>
        <pc:spChg chg="del mod">
          <ac:chgData name="Lisa Ludvigsen Al-Mashhadi (lla - Lektor - D64 - HOGYM)" userId="7d4065b8-835e-43d1-ac2d-2a7ade92f3a9" providerId="ADAL" clId="{070DFB62-ECB3-4511-8963-517922EAF419}" dt="2025-09-29T06:50:25.396" v="885" actId="478"/>
          <ac:spMkLst>
            <pc:docMk/>
            <pc:sldMk cId="1823043758" sldId="270"/>
            <ac:spMk id="2" creationId="{3B9A3B97-181A-3C68-4E84-872F11F204B5}"/>
          </ac:spMkLst>
        </pc:spChg>
        <pc:spChg chg="mod">
          <ac:chgData name="Lisa Ludvigsen Al-Mashhadi (lla - Lektor - D64 - HOGYM)" userId="7d4065b8-835e-43d1-ac2d-2a7ade92f3a9" providerId="ADAL" clId="{070DFB62-ECB3-4511-8963-517922EAF419}" dt="2025-09-29T06:51:33.228" v="956"/>
          <ac:spMkLst>
            <pc:docMk/>
            <pc:sldMk cId="1823043758" sldId="270"/>
            <ac:spMk id="3" creationId="{9CD4ACFC-3DD1-B6D3-948A-A09DCCE31BC4}"/>
          </ac:spMkLst>
        </pc:spChg>
        <pc:spChg chg="add del">
          <ac:chgData name="Lisa Ludvigsen Al-Mashhadi (lla - Lektor - D64 - HOGYM)" userId="7d4065b8-835e-43d1-ac2d-2a7ade92f3a9" providerId="ADAL" clId="{070DFB62-ECB3-4511-8963-517922EAF419}" dt="2025-09-29T06:50:10.755" v="882" actId="26606"/>
          <ac:spMkLst>
            <pc:docMk/>
            <pc:sldMk cId="1823043758" sldId="270"/>
            <ac:spMk id="9" creationId="{744CAA32-F237-419C-A2DD-43C28D920D3C}"/>
          </ac:spMkLst>
        </pc:spChg>
        <pc:spChg chg="add">
          <ac:chgData name="Lisa Ludvigsen Al-Mashhadi (lla - Lektor - D64 - HOGYM)" userId="7d4065b8-835e-43d1-ac2d-2a7ade92f3a9" providerId="ADAL" clId="{070DFB62-ECB3-4511-8963-517922EAF419}" dt="2025-09-29T06:50:10.765" v="883" actId="26606"/>
          <ac:spMkLst>
            <pc:docMk/>
            <pc:sldMk cId="1823043758" sldId="270"/>
            <ac:spMk id="13" creationId="{744CAA32-F237-419C-A2DD-43C28D920D3C}"/>
          </ac:spMkLst>
        </pc:spChg>
        <pc:picChg chg="add del">
          <ac:chgData name="Lisa Ludvigsen Al-Mashhadi (lla - Lektor - D64 - HOGYM)" userId="7d4065b8-835e-43d1-ac2d-2a7ade92f3a9" providerId="ADAL" clId="{070DFB62-ECB3-4511-8963-517922EAF419}" dt="2025-09-29T06:50:10.755" v="882" actId="26606"/>
          <ac:picMkLst>
            <pc:docMk/>
            <pc:sldMk cId="1823043758" sldId="270"/>
            <ac:picMk id="5" creationId="{B736930D-9295-8C35-B093-D56948470002}"/>
          </ac:picMkLst>
        </pc:picChg>
        <pc:picChg chg="add del">
          <ac:chgData name="Lisa Ludvigsen Al-Mashhadi (lla - Lektor - D64 - HOGYM)" userId="7d4065b8-835e-43d1-ac2d-2a7ade92f3a9" providerId="ADAL" clId="{070DFB62-ECB3-4511-8963-517922EAF419}" dt="2025-09-29T06:50:21.346" v="884" actId="478"/>
          <ac:picMkLst>
            <pc:docMk/>
            <pc:sldMk cId="1823043758" sldId="270"/>
            <ac:picMk id="14" creationId="{A0FA9A6E-8F7E-814B-5507-544A93002987}"/>
          </ac:picMkLst>
        </pc:picChg>
        <pc:cxnChg chg="add del">
          <ac:chgData name="Lisa Ludvigsen Al-Mashhadi (lla - Lektor - D64 - HOGYM)" userId="7d4065b8-835e-43d1-ac2d-2a7ade92f3a9" providerId="ADAL" clId="{070DFB62-ECB3-4511-8963-517922EAF419}" dt="2025-09-29T06:50:10.755" v="882" actId="26606"/>
          <ac:cxnSpMkLst>
            <pc:docMk/>
            <pc:sldMk cId="1823043758" sldId="270"/>
            <ac:cxnSpMk id="11" creationId="{691422F5-4221-4812-AFD9-5479C6D60AD9}"/>
          </ac:cxnSpMkLst>
        </pc:cxnChg>
        <pc:cxnChg chg="add">
          <ac:chgData name="Lisa Ludvigsen Al-Mashhadi (lla - Lektor - D64 - HOGYM)" userId="7d4065b8-835e-43d1-ac2d-2a7ade92f3a9" providerId="ADAL" clId="{070DFB62-ECB3-4511-8963-517922EAF419}" dt="2025-09-29T06:50:10.765" v="883" actId="26606"/>
          <ac:cxnSpMkLst>
            <pc:docMk/>
            <pc:sldMk cId="1823043758" sldId="270"/>
            <ac:cxnSpMk id="15" creationId="{08052531-D50B-3899-B150-D05525F4F2BC}"/>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C7FEF0-DF8F-45DB-8960-45E905566EDC}"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92DAF900-EA56-4B40-AA30-C0661FD9C4C9}">
      <dgm:prSet/>
      <dgm:spPr/>
      <dgm:t>
        <a:bodyPr/>
        <a:lstStyle/>
        <a:p>
          <a:r>
            <a:rPr lang="da-DK"/>
            <a:t>1. Vanrøgt</a:t>
          </a:r>
          <a:endParaRPr lang="en-US"/>
        </a:p>
      </dgm:t>
    </dgm:pt>
    <dgm:pt modelId="{07A695BC-550B-4A72-96DD-DDAB52580C67}" type="parTrans" cxnId="{B22AFE35-3E8A-433C-9DA2-FEB585E35C6A}">
      <dgm:prSet/>
      <dgm:spPr/>
      <dgm:t>
        <a:bodyPr/>
        <a:lstStyle/>
        <a:p>
          <a:endParaRPr lang="en-US"/>
        </a:p>
      </dgm:t>
    </dgm:pt>
    <dgm:pt modelId="{B90DAC20-B834-403B-9CDF-D16E6A087F8D}" type="sibTrans" cxnId="{B22AFE35-3E8A-433C-9DA2-FEB585E35C6A}">
      <dgm:prSet/>
      <dgm:spPr/>
      <dgm:t>
        <a:bodyPr/>
        <a:lstStyle/>
        <a:p>
          <a:endParaRPr lang="en-US"/>
        </a:p>
      </dgm:t>
    </dgm:pt>
    <dgm:pt modelId="{64E50BB2-2102-431D-B524-9B9AD83A0DDF}">
      <dgm:prSet/>
      <dgm:spPr/>
      <dgm:t>
        <a:bodyPr/>
        <a:lstStyle/>
        <a:p>
          <a:r>
            <a:rPr lang="da-DK"/>
            <a:t>2. Fysiske overgreb </a:t>
          </a:r>
          <a:endParaRPr lang="en-US"/>
        </a:p>
      </dgm:t>
    </dgm:pt>
    <dgm:pt modelId="{F786F2C7-8AE6-4BBA-83C3-008C6B523AEA}" type="parTrans" cxnId="{946CFF71-A648-4A7C-A03A-F1EE05FC3C98}">
      <dgm:prSet/>
      <dgm:spPr/>
      <dgm:t>
        <a:bodyPr/>
        <a:lstStyle/>
        <a:p>
          <a:endParaRPr lang="en-US"/>
        </a:p>
      </dgm:t>
    </dgm:pt>
    <dgm:pt modelId="{93642631-8F08-48C5-860C-A3574218907E}" type="sibTrans" cxnId="{946CFF71-A648-4A7C-A03A-F1EE05FC3C98}">
      <dgm:prSet/>
      <dgm:spPr/>
      <dgm:t>
        <a:bodyPr/>
        <a:lstStyle/>
        <a:p>
          <a:endParaRPr lang="en-US"/>
        </a:p>
      </dgm:t>
    </dgm:pt>
    <dgm:pt modelId="{8892FAB5-D629-4D8A-90FA-3D7A017D306C}">
      <dgm:prSet/>
      <dgm:spPr/>
      <dgm:t>
        <a:bodyPr/>
        <a:lstStyle/>
        <a:p>
          <a:r>
            <a:rPr lang="da-DK"/>
            <a:t>3. Psykiske overgreb </a:t>
          </a:r>
          <a:endParaRPr lang="en-US"/>
        </a:p>
      </dgm:t>
    </dgm:pt>
    <dgm:pt modelId="{0F0EAE0D-1F47-41F1-82FD-1CF2CD583D1F}" type="parTrans" cxnId="{CB8F1F5C-6E35-4F68-9027-C42CD64B786C}">
      <dgm:prSet/>
      <dgm:spPr/>
      <dgm:t>
        <a:bodyPr/>
        <a:lstStyle/>
        <a:p>
          <a:endParaRPr lang="en-US"/>
        </a:p>
      </dgm:t>
    </dgm:pt>
    <dgm:pt modelId="{2FBE7C0D-CFF6-4506-ABEF-949A71243021}" type="sibTrans" cxnId="{CB8F1F5C-6E35-4F68-9027-C42CD64B786C}">
      <dgm:prSet/>
      <dgm:spPr/>
      <dgm:t>
        <a:bodyPr/>
        <a:lstStyle/>
        <a:p>
          <a:endParaRPr lang="en-US"/>
        </a:p>
      </dgm:t>
    </dgm:pt>
    <dgm:pt modelId="{D4565A22-936D-4C4D-BFA8-BD0A49993FE6}">
      <dgm:prSet/>
      <dgm:spPr/>
      <dgm:t>
        <a:bodyPr/>
        <a:lstStyle/>
        <a:p>
          <a:r>
            <a:rPr lang="da-DK"/>
            <a:t>4. Seksuelle overgeb </a:t>
          </a:r>
          <a:endParaRPr lang="en-US"/>
        </a:p>
      </dgm:t>
    </dgm:pt>
    <dgm:pt modelId="{D862D111-844E-4949-9024-E8F12584418C}" type="parTrans" cxnId="{6B0AF51E-D35F-4460-9217-53F949D1B49B}">
      <dgm:prSet/>
      <dgm:spPr/>
      <dgm:t>
        <a:bodyPr/>
        <a:lstStyle/>
        <a:p>
          <a:endParaRPr lang="en-US"/>
        </a:p>
      </dgm:t>
    </dgm:pt>
    <dgm:pt modelId="{6DC5403F-D1E3-4BBE-AB08-478C9A6B2BD1}" type="sibTrans" cxnId="{6B0AF51E-D35F-4460-9217-53F949D1B49B}">
      <dgm:prSet/>
      <dgm:spPr/>
      <dgm:t>
        <a:bodyPr/>
        <a:lstStyle/>
        <a:p>
          <a:endParaRPr lang="en-US"/>
        </a:p>
      </dgm:t>
    </dgm:pt>
    <dgm:pt modelId="{51F2E6CC-4D48-494D-A556-C7BABE1769CD}" type="pres">
      <dgm:prSet presAssocID="{33C7FEF0-DF8F-45DB-8960-45E905566EDC}" presName="linear" presStyleCnt="0">
        <dgm:presLayoutVars>
          <dgm:dir/>
          <dgm:animLvl val="lvl"/>
          <dgm:resizeHandles val="exact"/>
        </dgm:presLayoutVars>
      </dgm:prSet>
      <dgm:spPr/>
    </dgm:pt>
    <dgm:pt modelId="{91891BD6-DA13-4959-A877-6D964A64F17E}" type="pres">
      <dgm:prSet presAssocID="{92DAF900-EA56-4B40-AA30-C0661FD9C4C9}" presName="parentLin" presStyleCnt="0"/>
      <dgm:spPr/>
    </dgm:pt>
    <dgm:pt modelId="{6E56B88B-1AB6-46BD-BF7B-F0425D229B6A}" type="pres">
      <dgm:prSet presAssocID="{92DAF900-EA56-4B40-AA30-C0661FD9C4C9}" presName="parentLeftMargin" presStyleLbl="node1" presStyleIdx="0" presStyleCnt="4"/>
      <dgm:spPr/>
    </dgm:pt>
    <dgm:pt modelId="{FF9636DD-FA6A-45BC-8BCD-82D7FA131C2D}" type="pres">
      <dgm:prSet presAssocID="{92DAF900-EA56-4B40-AA30-C0661FD9C4C9}" presName="parentText" presStyleLbl="node1" presStyleIdx="0" presStyleCnt="4">
        <dgm:presLayoutVars>
          <dgm:chMax val="0"/>
          <dgm:bulletEnabled val="1"/>
        </dgm:presLayoutVars>
      </dgm:prSet>
      <dgm:spPr/>
    </dgm:pt>
    <dgm:pt modelId="{7BAC2BD7-1729-4518-B2DD-1CC739C9BB26}" type="pres">
      <dgm:prSet presAssocID="{92DAF900-EA56-4B40-AA30-C0661FD9C4C9}" presName="negativeSpace" presStyleCnt="0"/>
      <dgm:spPr/>
    </dgm:pt>
    <dgm:pt modelId="{7B680242-B049-43CA-BF7D-E41A15528531}" type="pres">
      <dgm:prSet presAssocID="{92DAF900-EA56-4B40-AA30-C0661FD9C4C9}" presName="childText" presStyleLbl="conFgAcc1" presStyleIdx="0" presStyleCnt="4">
        <dgm:presLayoutVars>
          <dgm:bulletEnabled val="1"/>
        </dgm:presLayoutVars>
      </dgm:prSet>
      <dgm:spPr/>
    </dgm:pt>
    <dgm:pt modelId="{1EE0E4BB-A5AA-45AE-B846-EC003CC523CE}" type="pres">
      <dgm:prSet presAssocID="{B90DAC20-B834-403B-9CDF-D16E6A087F8D}" presName="spaceBetweenRectangles" presStyleCnt="0"/>
      <dgm:spPr/>
    </dgm:pt>
    <dgm:pt modelId="{D430E584-5ED4-40F2-A6FE-D452706CB1B1}" type="pres">
      <dgm:prSet presAssocID="{64E50BB2-2102-431D-B524-9B9AD83A0DDF}" presName="parentLin" presStyleCnt="0"/>
      <dgm:spPr/>
    </dgm:pt>
    <dgm:pt modelId="{16B564E4-BE98-49FF-BA29-11001C095C75}" type="pres">
      <dgm:prSet presAssocID="{64E50BB2-2102-431D-B524-9B9AD83A0DDF}" presName="parentLeftMargin" presStyleLbl="node1" presStyleIdx="0" presStyleCnt="4"/>
      <dgm:spPr/>
    </dgm:pt>
    <dgm:pt modelId="{31826123-E5E6-4095-9E1E-29B743E46214}" type="pres">
      <dgm:prSet presAssocID="{64E50BB2-2102-431D-B524-9B9AD83A0DDF}" presName="parentText" presStyleLbl="node1" presStyleIdx="1" presStyleCnt="4">
        <dgm:presLayoutVars>
          <dgm:chMax val="0"/>
          <dgm:bulletEnabled val="1"/>
        </dgm:presLayoutVars>
      </dgm:prSet>
      <dgm:spPr/>
    </dgm:pt>
    <dgm:pt modelId="{E6C37DC3-E27E-49A0-8295-7E31F0CD843E}" type="pres">
      <dgm:prSet presAssocID="{64E50BB2-2102-431D-B524-9B9AD83A0DDF}" presName="negativeSpace" presStyleCnt="0"/>
      <dgm:spPr/>
    </dgm:pt>
    <dgm:pt modelId="{E8A4A922-4A8D-4307-B6CC-6593E4B0E4C5}" type="pres">
      <dgm:prSet presAssocID="{64E50BB2-2102-431D-B524-9B9AD83A0DDF}" presName="childText" presStyleLbl="conFgAcc1" presStyleIdx="1" presStyleCnt="4">
        <dgm:presLayoutVars>
          <dgm:bulletEnabled val="1"/>
        </dgm:presLayoutVars>
      </dgm:prSet>
      <dgm:spPr/>
    </dgm:pt>
    <dgm:pt modelId="{47602746-DF0E-4706-B6F9-4F91B67CD881}" type="pres">
      <dgm:prSet presAssocID="{93642631-8F08-48C5-860C-A3574218907E}" presName="spaceBetweenRectangles" presStyleCnt="0"/>
      <dgm:spPr/>
    </dgm:pt>
    <dgm:pt modelId="{095A4B44-70EB-4E88-B57C-7D786703955A}" type="pres">
      <dgm:prSet presAssocID="{8892FAB5-D629-4D8A-90FA-3D7A017D306C}" presName="parentLin" presStyleCnt="0"/>
      <dgm:spPr/>
    </dgm:pt>
    <dgm:pt modelId="{B918D548-9A54-4A4C-AD84-2F73F67F037A}" type="pres">
      <dgm:prSet presAssocID="{8892FAB5-D629-4D8A-90FA-3D7A017D306C}" presName="parentLeftMargin" presStyleLbl="node1" presStyleIdx="1" presStyleCnt="4"/>
      <dgm:spPr/>
    </dgm:pt>
    <dgm:pt modelId="{34DAC9D5-263D-4E7A-B84F-5F89EF31AF71}" type="pres">
      <dgm:prSet presAssocID="{8892FAB5-D629-4D8A-90FA-3D7A017D306C}" presName="parentText" presStyleLbl="node1" presStyleIdx="2" presStyleCnt="4">
        <dgm:presLayoutVars>
          <dgm:chMax val="0"/>
          <dgm:bulletEnabled val="1"/>
        </dgm:presLayoutVars>
      </dgm:prSet>
      <dgm:spPr/>
    </dgm:pt>
    <dgm:pt modelId="{DA5575F3-5808-461E-BE97-315BE4EFD599}" type="pres">
      <dgm:prSet presAssocID="{8892FAB5-D629-4D8A-90FA-3D7A017D306C}" presName="negativeSpace" presStyleCnt="0"/>
      <dgm:spPr/>
    </dgm:pt>
    <dgm:pt modelId="{646B4DB0-CF07-48A9-83C6-F48316E6F860}" type="pres">
      <dgm:prSet presAssocID="{8892FAB5-D629-4D8A-90FA-3D7A017D306C}" presName="childText" presStyleLbl="conFgAcc1" presStyleIdx="2" presStyleCnt="4">
        <dgm:presLayoutVars>
          <dgm:bulletEnabled val="1"/>
        </dgm:presLayoutVars>
      </dgm:prSet>
      <dgm:spPr/>
    </dgm:pt>
    <dgm:pt modelId="{E5152A77-AF87-4329-B737-4CAE3A64A0C5}" type="pres">
      <dgm:prSet presAssocID="{2FBE7C0D-CFF6-4506-ABEF-949A71243021}" presName="spaceBetweenRectangles" presStyleCnt="0"/>
      <dgm:spPr/>
    </dgm:pt>
    <dgm:pt modelId="{1CA8646C-0530-4DD8-A3D1-0BEDEDD7512B}" type="pres">
      <dgm:prSet presAssocID="{D4565A22-936D-4C4D-BFA8-BD0A49993FE6}" presName="parentLin" presStyleCnt="0"/>
      <dgm:spPr/>
    </dgm:pt>
    <dgm:pt modelId="{754B383D-F181-49F1-89AB-B122D3C819B4}" type="pres">
      <dgm:prSet presAssocID="{D4565A22-936D-4C4D-BFA8-BD0A49993FE6}" presName="parentLeftMargin" presStyleLbl="node1" presStyleIdx="2" presStyleCnt="4"/>
      <dgm:spPr/>
    </dgm:pt>
    <dgm:pt modelId="{5E5D06F9-2667-4D4A-BD49-904E4364BEDC}" type="pres">
      <dgm:prSet presAssocID="{D4565A22-936D-4C4D-BFA8-BD0A49993FE6}" presName="parentText" presStyleLbl="node1" presStyleIdx="3" presStyleCnt="4">
        <dgm:presLayoutVars>
          <dgm:chMax val="0"/>
          <dgm:bulletEnabled val="1"/>
        </dgm:presLayoutVars>
      </dgm:prSet>
      <dgm:spPr/>
    </dgm:pt>
    <dgm:pt modelId="{5415A4E3-373A-4B11-BD2E-598651740234}" type="pres">
      <dgm:prSet presAssocID="{D4565A22-936D-4C4D-BFA8-BD0A49993FE6}" presName="negativeSpace" presStyleCnt="0"/>
      <dgm:spPr/>
    </dgm:pt>
    <dgm:pt modelId="{3B9B7FE0-4E20-4E9B-95CD-EFBA27C141C8}" type="pres">
      <dgm:prSet presAssocID="{D4565A22-936D-4C4D-BFA8-BD0A49993FE6}" presName="childText" presStyleLbl="conFgAcc1" presStyleIdx="3" presStyleCnt="4">
        <dgm:presLayoutVars>
          <dgm:bulletEnabled val="1"/>
        </dgm:presLayoutVars>
      </dgm:prSet>
      <dgm:spPr/>
    </dgm:pt>
  </dgm:ptLst>
  <dgm:cxnLst>
    <dgm:cxn modelId="{B22D811B-76D3-4D86-A3C8-65B30A1ABD87}" type="presOf" srcId="{D4565A22-936D-4C4D-BFA8-BD0A49993FE6}" destId="{5E5D06F9-2667-4D4A-BD49-904E4364BEDC}" srcOrd="1" destOrd="0" presId="urn:microsoft.com/office/officeart/2005/8/layout/list1"/>
    <dgm:cxn modelId="{6B0AF51E-D35F-4460-9217-53F949D1B49B}" srcId="{33C7FEF0-DF8F-45DB-8960-45E905566EDC}" destId="{D4565A22-936D-4C4D-BFA8-BD0A49993FE6}" srcOrd="3" destOrd="0" parTransId="{D862D111-844E-4949-9024-E8F12584418C}" sibTransId="{6DC5403F-D1E3-4BBE-AB08-478C9A6B2BD1}"/>
    <dgm:cxn modelId="{3F0C4330-EC40-4F38-B351-2B578681D890}" type="presOf" srcId="{8892FAB5-D629-4D8A-90FA-3D7A017D306C}" destId="{B918D548-9A54-4A4C-AD84-2F73F67F037A}" srcOrd="0" destOrd="0" presId="urn:microsoft.com/office/officeart/2005/8/layout/list1"/>
    <dgm:cxn modelId="{B22AFE35-3E8A-433C-9DA2-FEB585E35C6A}" srcId="{33C7FEF0-DF8F-45DB-8960-45E905566EDC}" destId="{92DAF900-EA56-4B40-AA30-C0661FD9C4C9}" srcOrd="0" destOrd="0" parTransId="{07A695BC-550B-4A72-96DD-DDAB52580C67}" sibTransId="{B90DAC20-B834-403B-9CDF-D16E6A087F8D}"/>
    <dgm:cxn modelId="{310A483F-7E0E-4245-A73A-F0E58B793A10}" type="presOf" srcId="{64E50BB2-2102-431D-B524-9B9AD83A0DDF}" destId="{31826123-E5E6-4095-9E1E-29B743E46214}" srcOrd="1" destOrd="0" presId="urn:microsoft.com/office/officeart/2005/8/layout/list1"/>
    <dgm:cxn modelId="{CB8F1F5C-6E35-4F68-9027-C42CD64B786C}" srcId="{33C7FEF0-DF8F-45DB-8960-45E905566EDC}" destId="{8892FAB5-D629-4D8A-90FA-3D7A017D306C}" srcOrd="2" destOrd="0" parTransId="{0F0EAE0D-1F47-41F1-82FD-1CF2CD583D1F}" sibTransId="{2FBE7C0D-CFF6-4506-ABEF-949A71243021}"/>
    <dgm:cxn modelId="{4971495C-0446-4D58-9936-B7BEDF17A961}" type="presOf" srcId="{64E50BB2-2102-431D-B524-9B9AD83A0DDF}" destId="{16B564E4-BE98-49FF-BA29-11001C095C75}" srcOrd="0" destOrd="0" presId="urn:microsoft.com/office/officeart/2005/8/layout/list1"/>
    <dgm:cxn modelId="{8C85B94D-C6DD-4875-8012-1C18D2873741}" type="presOf" srcId="{92DAF900-EA56-4B40-AA30-C0661FD9C4C9}" destId="{6E56B88B-1AB6-46BD-BF7B-F0425D229B6A}" srcOrd="0" destOrd="0" presId="urn:microsoft.com/office/officeart/2005/8/layout/list1"/>
    <dgm:cxn modelId="{946CFF71-A648-4A7C-A03A-F1EE05FC3C98}" srcId="{33C7FEF0-DF8F-45DB-8960-45E905566EDC}" destId="{64E50BB2-2102-431D-B524-9B9AD83A0DDF}" srcOrd="1" destOrd="0" parTransId="{F786F2C7-8AE6-4BBA-83C3-008C6B523AEA}" sibTransId="{93642631-8F08-48C5-860C-A3574218907E}"/>
    <dgm:cxn modelId="{F6994D75-10C7-4C8E-B53C-DF9AA4B261FB}" type="presOf" srcId="{D4565A22-936D-4C4D-BFA8-BD0A49993FE6}" destId="{754B383D-F181-49F1-89AB-B122D3C819B4}" srcOrd="0" destOrd="0" presId="urn:microsoft.com/office/officeart/2005/8/layout/list1"/>
    <dgm:cxn modelId="{5F9FE77B-74B3-48D5-8AE9-A3D3251569B3}" type="presOf" srcId="{92DAF900-EA56-4B40-AA30-C0661FD9C4C9}" destId="{FF9636DD-FA6A-45BC-8BCD-82D7FA131C2D}" srcOrd="1" destOrd="0" presId="urn:microsoft.com/office/officeart/2005/8/layout/list1"/>
    <dgm:cxn modelId="{A39D8B96-CF7E-4DCD-BB0F-C6A0D3F5D9D3}" type="presOf" srcId="{8892FAB5-D629-4D8A-90FA-3D7A017D306C}" destId="{34DAC9D5-263D-4E7A-B84F-5F89EF31AF71}" srcOrd="1" destOrd="0" presId="urn:microsoft.com/office/officeart/2005/8/layout/list1"/>
    <dgm:cxn modelId="{125681C6-88DC-48A7-ABD4-38E38B338066}" type="presOf" srcId="{33C7FEF0-DF8F-45DB-8960-45E905566EDC}" destId="{51F2E6CC-4D48-494D-A556-C7BABE1769CD}" srcOrd="0" destOrd="0" presId="urn:microsoft.com/office/officeart/2005/8/layout/list1"/>
    <dgm:cxn modelId="{B5828789-78D8-4A5F-AE6C-0E731E5D43FD}" type="presParOf" srcId="{51F2E6CC-4D48-494D-A556-C7BABE1769CD}" destId="{91891BD6-DA13-4959-A877-6D964A64F17E}" srcOrd="0" destOrd="0" presId="urn:microsoft.com/office/officeart/2005/8/layout/list1"/>
    <dgm:cxn modelId="{3FBA2162-351C-47E3-81C7-D838E127C191}" type="presParOf" srcId="{91891BD6-DA13-4959-A877-6D964A64F17E}" destId="{6E56B88B-1AB6-46BD-BF7B-F0425D229B6A}" srcOrd="0" destOrd="0" presId="urn:microsoft.com/office/officeart/2005/8/layout/list1"/>
    <dgm:cxn modelId="{969EECDF-A99B-4D14-90CB-01E5F71DA6E6}" type="presParOf" srcId="{91891BD6-DA13-4959-A877-6D964A64F17E}" destId="{FF9636DD-FA6A-45BC-8BCD-82D7FA131C2D}" srcOrd="1" destOrd="0" presId="urn:microsoft.com/office/officeart/2005/8/layout/list1"/>
    <dgm:cxn modelId="{B001AEEE-8A95-4335-A3EA-A741B35E2F70}" type="presParOf" srcId="{51F2E6CC-4D48-494D-A556-C7BABE1769CD}" destId="{7BAC2BD7-1729-4518-B2DD-1CC739C9BB26}" srcOrd="1" destOrd="0" presId="urn:microsoft.com/office/officeart/2005/8/layout/list1"/>
    <dgm:cxn modelId="{AA376442-B69C-4CE8-80C1-DA913417DF25}" type="presParOf" srcId="{51F2E6CC-4D48-494D-A556-C7BABE1769CD}" destId="{7B680242-B049-43CA-BF7D-E41A15528531}" srcOrd="2" destOrd="0" presId="urn:microsoft.com/office/officeart/2005/8/layout/list1"/>
    <dgm:cxn modelId="{9457D051-B61E-4F75-B66E-3FBA2B7F1220}" type="presParOf" srcId="{51F2E6CC-4D48-494D-A556-C7BABE1769CD}" destId="{1EE0E4BB-A5AA-45AE-B846-EC003CC523CE}" srcOrd="3" destOrd="0" presId="urn:microsoft.com/office/officeart/2005/8/layout/list1"/>
    <dgm:cxn modelId="{691B5451-3DB2-44E9-8B89-656D00CCCE22}" type="presParOf" srcId="{51F2E6CC-4D48-494D-A556-C7BABE1769CD}" destId="{D430E584-5ED4-40F2-A6FE-D452706CB1B1}" srcOrd="4" destOrd="0" presId="urn:microsoft.com/office/officeart/2005/8/layout/list1"/>
    <dgm:cxn modelId="{309D8FC1-146E-4C34-BA31-AF79EF3D3129}" type="presParOf" srcId="{D430E584-5ED4-40F2-A6FE-D452706CB1B1}" destId="{16B564E4-BE98-49FF-BA29-11001C095C75}" srcOrd="0" destOrd="0" presId="urn:microsoft.com/office/officeart/2005/8/layout/list1"/>
    <dgm:cxn modelId="{7D1BCB4E-0092-41B3-AF10-BDA0FD97F03D}" type="presParOf" srcId="{D430E584-5ED4-40F2-A6FE-D452706CB1B1}" destId="{31826123-E5E6-4095-9E1E-29B743E46214}" srcOrd="1" destOrd="0" presId="urn:microsoft.com/office/officeart/2005/8/layout/list1"/>
    <dgm:cxn modelId="{8363C13C-1A5B-45EC-91B7-45D0EC88E68D}" type="presParOf" srcId="{51F2E6CC-4D48-494D-A556-C7BABE1769CD}" destId="{E6C37DC3-E27E-49A0-8295-7E31F0CD843E}" srcOrd="5" destOrd="0" presId="urn:microsoft.com/office/officeart/2005/8/layout/list1"/>
    <dgm:cxn modelId="{0A4BE940-5845-494E-B73D-77FA6A449ECE}" type="presParOf" srcId="{51F2E6CC-4D48-494D-A556-C7BABE1769CD}" destId="{E8A4A922-4A8D-4307-B6CC-6593E4B0E4C5}" srcOrd="6" destOrd="0" presId="urn:microsoft.com/office/officeart/2005/8/layout/list1"/>
    <dgm:cxn modelId="{539DCF67-EA69-48EB-84D9-991210F5143A}" type="presParOf" srcId="{51F2E6CC-4D48-494D-A556-C7BABE1769CD}" destId="{47602746-DF0E-4706-B6F9-4F91B67CD881}" srcOrd="7" destOrd="0" presId="urn:microsoft.com/office/officeart/2005/8/layout/list1"/>
    <dgm:cxn modelId="{AB0F395D-6EA8-408A-BDC2-F5C6B91017F8}" type="presParOf" srcId="{51F2E6CC-4D48-494D-A556-C7BABE1769CD}" destId="{095A4B44-70EB-4E88-B57C-7D786703955A}" srcOrd="8" destOrd="0" presId="urn:microsoft.com/office/officeart/2005/8/layout/list1"/>
    <dgm:cxn modelId="{2F5AD60C-A565-4B1F-A467-B27D097146DE}" type="presParOf" srcId="{095A4B44-70EB-4E88-B57C-7D786703955A}" destId="{B918D548-9A54-4A4C-AD84-2F73F67F037A}" srcOrd="0" destOrd="0" presId="urn:microsoft.com/office/officeart/2005/8/layout/list1"/>
    <dgm:cxn modelId="{D5D1169B-DA78-4A92-B69B-508B79ABADA3}" type="presParOf" srcId="{095A4B44-70EB-4E88-B57C-7D786703955A}" destId="{34DAC9D5-263D-4E7A-B84F-5F89EF31AF71}" srcOrd="1" destOrd="0" presId="urn:microsoft.com/office/officeart/2005/8/layout/list1"/>
    <dgm:cxn modelId="{42E7BF83-502A-4118-B78C-BB9FB475EBC3}" type="presParOf" srcId="{51F2E6CC-4D48-494D-A556-C7BABE1769CD}" destId="{DA5575F3-5808-461E-BE97-315BE4EFD599}" srcOrd="9" destOrd="0" presId="urn:microsoft.com/office/officeart/2005/8/layout/list1"/>
    <dgm:cxn modelId="{895F09EE-EBA1-4F01-8827-EA6EB62A95E1}" type="presParOf" srcId="{51F2E6CC-4D48-494D-A556-C7BABE1769CD}" destId="{646B4DB0-CF07-48A9-83C6-F48316E6F860}" srcOrd="10" destOrd="0" presId="urn:microsoft.com/office/officeart/2005/8/layout/list1"/>
    <dgm:cxn modelId="{AF878FB9-AFEC-4E6A-9A56-EC6E4A4DC555}" type="presParOf" srcId="{51F2E6CC-4D48-494D-A556-C7BABE1769CD}" destId="{E5152A77-AF87-4329-B737-4CAE3A64A0C5}" srcOrd="11" destOrd="0" presId="urn:microsoft.com/office/officeart/2005/8/layout/list1"/>
    <dgm:cxn modelId="{CE766A1D-CB0F-4F8D-B5CE-02AAAF549D73}" type="presParOf" srcId="{51F2E6CC-4D48-494D-A556-C7BABE1769CD}" destId="{1CA8646C-0530-4DD8-A3D1-0BEDEDD7512B}" srcOrd="12" destOrd="0" presId="urn:microsoft.com/office/officeart/2005/8/layout/list1"/>
    <dgm:cxn modelId="{48E216BD-8578-4D00-8D63-06D6DA6BF923}" type="presParOf" srcId="{1CA8646C-0530-4DD8-A3D1-0BEDEDD7512B}" destId="{754B383D-F181-49F1-89AB-B122D3C819B4}" srcOrd="0" destOrd="0" presId="urn:microsoft.com/office/officeart/2005/8/layout/list1"/>
    <dgm:cxn modelId="{F0D5A912-02F5-4481-92D1-080241FFC24D}" type="presParOf" srcId="{1CA8646C-0530-4DD8-A3D1-0BEDEDD7512B}" destId="{5E5D06F9-2667-4D4A-BD49-904E4364BEDC}" srcOrd="1" destOrd="0" presId="urn:microsoft.com/office/officeart/2005/8/layout/list1"/>
    <dgm:cxn modelId="{61B9300F-66D6-482A-ACA3-D954AB23D9E8}" type="presParOf" srcId="{51F2E6CC-4D48-494D-A556-C7BABE1769CD}" destId="{5415A4E3-373A-4B11-BD2E-598651740234}" srcOrd="13" destOrd="0" presId="urn:microsoft.com/office/officeart/2005/8/layout/list1"/>
    <dgm:cxn modelId="{6200741F-467E-4050-8CA3-223D8F06936C}" type="presParOf" srcId="{51F2E6CC-4D48-494D-A556-C7BABE1769CD}" destId="{3B9B7FE0-4E20-4E9B-95CD-EFBA27C141C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654068-D52F-456C-8398-2D63A632CD9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01EE3F2-A612-4235-924F-6446C5D60DD0}">
      <dgm:prSet/>
      <dgm:spPr/>
      <dgm:t>
        <a:bodyPr/>
        <a:lstStyle/>
        <a:p>
          <a:r>
            <a:rPr lang="da-DK" dirty="0"/>
            <a:t>1. Kontaktforstyrrelser (op mod 80% af omsorgssvigtede børn har et utrygt tilknytningsmønster) </a:t>
          </a:r>
          <a:endParaRPr lang="en-US" dirty="0"/>
        </a:p>
      </dgm:t>
    </dgm:pt>
    <dgm:pt modelId="{8D75A0E9-9437-4F88-BB00-4D448BAC01E8}" type="parTrans" cxnId="{5FA71B0F-CC85-43E7-841F-E25F4B90BF5C}">
      <dgm:prSet/>
      <dgm:spPr/>
      <dgm:t>
        <a:bodyPr/>
        <a:lstStyle/>
        <a:p>
          <a:endParaRPr lang="en-US"/>
        </a:p>
      </dgm:t>
    </dgm:pt>
    <dgm:pt modelId="{8FD819EB-1655-4CDE-BC6E-73C4D8D3B7D9}" type="sibTrans" cxnId="{5FA71B0F-CC85-43E7-841F-E25F4B90BF5C}">
      <dgm:prSet/>
      <dgm:spPr/>
      <dgm:t>
        <a:bodyPr/>
        <a:lstStyle/>
        <a:p>
          <a:endParaRPr lang="en-US"/>
        </a:p>
      </dgm:t>
    </dgm:pt>
    <dgm:pt modelId="{65A2E843-46AC-4860-A313-89329C8B38F1}">
      <dgm:prSet/>
      <dgm:spPr/>
      <dgm:t>
        <a:bodyPr/>
        <a:lstStyle/>
        <a:p>
          <a:r>
            <a:rPr lang="da-DK"/>
            <a:t>2. Depression </a:t>
          </a:r>
          <a:endParaRPr lang="en-US"/>
        </a:p>
      </dgm:t>
    </dgm:pt>
    <dgm:pt modelId="{EDE3AADF-C0A2-4238-B6C3-731558B3EA11}" type="parTrans" cxnId="{9EF9113D-9C0E-417F-9DA9-006D3F2A0967}">
      <dgm:prSet/>
      <dgm:spPr/>
      <dgm:t>
        <a:bodyPr/>
        <a:lstStyle/>
        <a:p>
          <a:endParaRPr lang="en-US"/>
        </a:p>
      </dgm:t>
    </dgm:pt>
    <dgm:pt modelId="{E090A89A-6530-4E7C-9959-F70BAF6AD933}" type="sibTrans" cxnId="{9EF9113D-9C0E-417F-9DA9-006D3F2A0967}">
      <dgm:prSet/>
      <dgm:spPr/>
      <dgm:t>
        <a:bodyPr/>
        <a:lstStyle/>
        <a:p>
          <a:endParaRPr lang="en-US"/>
        </a:p>
      </dgm:t>
    </dgm:pt>
    <dgm:pt modelId="{900C0A32-9412-4370-B8A7-7363100CEE85}">
      <dgm:prSet/>
      <dgm:spPr/>
      <dgm:t>
        <a:bodyPr/>
        <a:lstStyle/>
        <a:p>
          <a:r>
            <a:rPr lang="da-DK" dirty="0"/>
            <a:t>3. Dissociation</a:t>
          </a:r>
          <a:endParaRPr lang="en-US" dirty="0"/>
        </a:p>
      </dgm:t>
    </dgm:pt>
    <dgm:pt modelId="{CD7A1F1A-AD9E-4DAC-BB9E-3E493A46BBFF}" type="parTrans" cxnId="{4CEA1D63-59A1-4042-A660-0297F13D8BDC}">
      <dgm:prSet/>
      <dgm:spPr/>
      <dgm:t>
        <a:bodyPr/>
        <a:lstStyle/>
        <a:p>
          <a:endParaRPr lang="en-US"/>
        </a:p>
      </dgm:t>
    </dgm:pt>
    <dgm:pt modelId="{CE1D94F0-1A4D-4B74-86DB-494E1FEBFC9D}" type="sibTrans" cxnId="{4CEA1D63-59A1-4042-A660-0297F13D8BDC}">
      <dgm:prSet/>
      <dgm:spPr/>
      <dgm:t>
        <a:bodyPr/>
        <a:lstStyle/>
        <a:p>
          <a:endParaRPr lang="en-US"/>
        </a:p>
      </dgm:t>
    </dgm:pt>
    <dgm:pt modelId="{08C5D0F9-501E-4B1A-BBBB-1EBE97DF09FB}">
      <dgm:prSet/>
      <dgm:spPr/>
      <dgm:t>
        <a:bodyPr/>
        <a:lstStyle/>
        <a:p>
          <a:r>
            <a:rPr lang="da-DK" dirty="0"/>
            <a:t>4. Forsinket udvikling</a:t>
          </a:r>
          <a:endParaRPr lang="en-US" dirty="0"/>
        </a:p>
      </dgm:t>
    </dgm:pt>
    <dgm:pt modelId="{8FD216C2-D384-425E-93DF-73CCFBDFF4AA}" type="parTrans" cxnId="{47450469-E8AC-4646-9063-B1170744232F}">
      <dgm:prSet/>
      <dgm:spPr/>
      <dgm:t>
        <a:bodyPr/>
        <a:lstStyle/>
        <a:p>
          <a:endParaRPr lang="en-US"/>
        </a:p>
      </dgm:t>
    </dgm:pt>
    <dgm:pt modelId="{647B27B9-6786-4A9E-A489-878485676B90}" type="sibTrans" cxnId="{47450469-E8AC-4646-9063-B1170744232F}">
      <dgm:prSet/>
      <dgm:spPr/>
      <dgm:t>
        <a:bodyPr/>
        <a:lstStyle/>
        <a:p>
          <a:endParaRPr lang="en-US"/>
        </a:p>
      </dgm:t>
    </dgm:pt>
    <dgm:pt modelId="{BBC3C9E5-5C3B-4112-A010-990AE753149E}">
      <dgm:prSet/>
      <dgm:spPr/>
      <dgm:t>
        <a:bodyPr/>
        <a:lstStyle/>
        <a:p>
          <a:r>
            <a:rPr lang="da-DK" dirty="0"/>
            <a:t>5. De overdrevent veltilpassede eller voksne børn </a:t>
          </a:r>
          <a:endParaRPr lang="en-US" dirty="0"/>
        </a:p>
      </dgm:t>
    </dgm:pt>
    <dgm:pt modelId="{95CC7D6A-8ABE-4DC8-89E6-4B2A1DB55A4F}" type="parTrans" cxnId="{4199AA57-EE07-43C1-9CF4-D459B0BABA97}">
      <dgm:prSet/>
      <dgm:spPr/>
      <dgm:t>
        <a:bodyPr/>
        <a:lstStyle/>
        <a:p>
          <a:endParaRPr lang="en-US"/>
        </a:p>
      </dgm:t>
    </dgm:pt>
    <dgm:pt modelId="{D73B3A6C-1543-4BC2-9D85-8E723BF8AA13}" type="sibTrans" cxnId="{4199AA57-EE07-43C1-9CF4-D459B0BABA97}">
      <dgm:prSet/>
      <dgm:spPr/>
      <dgm:t>
        <a:bodyPr/>
        <a:lstStyle/>
        <a:p>
          <a:endParaRPr lang="en-US"/>
        </a:p>
      </dgm:t>
    </dgm:pt>
    <dgm:pt modelId="{3E3B9849-D2EF-40BD-BBB4-0C0E9B3F3DD6}">
      <dgm:prSet/>
      <dgm:spPr/>
      <dgm:t>
        <a:bodyPr/>
        <a:lstStyle/>
        <a:p>
          <a:r>
            <a:rPr lang="da-DK" dirty="0"/>
            <a:t>6. Hyperaktiv og destruktiv</a:t>
          </a:r>
          <a:endParaRPr lang="en-US" dirty="0"/>
        </a:p>
      </dgm:t>
    </dgm:pt>
    <dgm:pt modelId="{E8F7679B-A952-4268-B558-85F33ED1B80E}" type="parTrans" cxnId="{A7070022-96DB-4B0D-A75E-DCD3CA15D3F7}">
      <dgm:prSet/>
      <dgm:spPr/>
      <dgm:t>
        <a:bodyPr/>
        <a:lstStyle/>
        <a:p>
          <a:endParaRPr lang="en-US"/>
        </a:p>
      </dgm:t>
    </dgm:pt>
    <dgm:pt modelId="{641A0ADE-A3FA-4713-BD3B-6DE40BF29388}" type="sibTrans" cxnId="{A7070022-96DB-4B0D-A75E-DCD3CA15D3F7}">
      <dgm:prSet/>
      <dgm:spPr/>
      <dgm:t>
        <a:bodyPr/>
        <a:lstStyle/>
        <a:p>
          <a:endParaRPr lang="en-US"/>
        </a:p>
      </dgm:t>
    </dgm:pt>
    <dgm:pt modelId="{860AF0B8-94D0-4FC2-929C-64FF2F81F43E}">
      <dgm:prSet/>
      <dgm:spPr/>
      <dgm:t>
        <a:bodyPr/>
        <a:lstStyle/>
        <a:p>
          <a:r>
            <a:rPr lang="da-DK" dirty="0"/>
            <a:t>7. Ansvar, skyld og hemmeligholdelse </a:t>
          </a:r>
          <a:endParaRPr lang="en-US" dirty="0"/>
        </a:p>
      </dgm:t>
    </dgm:pt>
    <dgm:pt modelId="{9888D0CE-0DF4-4C07-85AD-F63D206DDE0D}" type="parTrans" cxnId="{633373B1-FF23-452F-BB16-DF850105A18D}">
      <dgm:prSet/>
      <dgm:spPr/>
      <dgm:t>
        <a:bodyPr/>
        <a:lstStyle/>
        <a:p>
          <a:endParaRPr lang="en-US"/>
        </a:p>
      </dgm:t>
    </dgm:pt>
    <dgm:pt modelId="{0769DBB2-C6A9-4FB4-9E03-11097132232F}" type="sibTrans" cxnId="{633373B1-FF23-452F-BB16-DF850105A18D}">
      <dgm:prSet/>
      <dgm:spPr/>
      <dgm:t>
        <a:bodyPr/>
        <a:lstStyle/>
        <a:p>
          <a:endParaRPr lang="en-US"/>
        </a:p>
      </dgm:t>
    </dgm:pt>
    <dgm:pt modelId="{33DD2F3D-6E21-496F-A112-8E1E3E7B20EC}" type="pres">
      <dgm:prSet presAssocID="{24654068-D52F-456C-8398-2D63A632CD9F}" presName="linear" presStyleCnt="0">
        <dgm:presLayoutVars>
          <dgm:animLvl val="lvl"/>
          <dgm:resizeHandles val="exact"/>
        </dgm:presLayoutVars>
      </dgm:prSet>
      <dgm:spPr/>
    </dgm:pt>
    <dgm:pt modelId="{9EEAC3AB-906A-435B-9640-6625FD2F7AF1}" type="pres">
      <dgm:prSet presAssocID="{101EE3F2-A612-4235-924F-6446C5D60DD0}" presName="parentText" presStyleLbl="node1" presStyleIdx="0" presStyleCnt="7">
        <dgm:presLayoutVars>
          <dgm:chMax val="0"/>
          <dgm:bulletEnabled val="1"/>
        </dgm:presLayoutVars>
      </dgm:prSet>
      <dgm:spPr/>
    </dgm:pt>
    <dgm:pt modelId="{2DD28CE4-C85B-4894-8574-64F232DF65FD}" type="pres">
      <dgm:prSet presAssocID="{8FD819EB-1655-4CDE-BC6E-73C4D8D3B7D9}" presName="spacer" presStyleCnt="0"/>
      <dgm:spPr/>
    </dgm:pt>
    <dgm:pt modelId="{79E7E391-1769-4D5C-8A74-C6E3CABC6C05}" type="pres">
      <dgm:prSet presAssocID="{65A2E843-46AC-4860-A313-89329C8B38F1}" presName="parentText" presStyleLbl="node1" presStyleIdx="1" presStyleCnt="7">
        <dgm:presLayoutVars>
          <dgm:chMax val="0"/>
          <dgm:bulletEnabled val="1"/>
        </dgm:presLayoutVars>
      </dgm:prSet>
      <dgm:spPr/>
    </dgm:pt>
    <dgm:pt modelId="{9F76DC42-C208-4187-83B7-B454B029137A}" type="pres">
      <dgm:prSet presAssocID="{E090A89A-6530-4E7C-9959-F70BAF6AD933}" presName="spacer" presStyleCnt="0"/>
      <dgm:spPr/>
    </dgm:pt>
    <dgm:pt modelId="{AD8DC03A-C470-4A4C-A6F3-D070BA21205B}" type="pres">
      <dgm:prSet presAssocID="{900C0A32-9412-4370-B8A7-7363100CEE85}" presName="parentText" presStyleLbl="node1" presStyleIdx="2" presStyleCnt="7">
        <dgm:presLayoutVars>
          <dgm:chMax val="0"/>
          <dgm:bulletEnabled val="1"/>
        </dgm:presLayoutVars>
      </dgm:prSet>
      <dgm:spPr/>
    </dgm:pt>
    <dgm:pt modelId="{4233FE86-E931-42BC-9848-A73F9B71322E}" type="pres">
      <dgm:prSet presAssocID="{CE1D94F0-1A4D-4B74-86DB-494E1FEBFC9D}" presName="spacer" presStyleCnt="0"/>
      <dgm:spPr/>
    </dgm:pt>
    <dgm:pt modelId="{05CA4E41-7489-4750-9D20-F9372D58644C}" type="pres">
      <dgm:prSet presAssocID="{08C5D0F9-501E-4B1A-BBBB-1EBE97DF09FB}" presName="parentText" presStyleLbl="node1" presStyleIdx="3" presStyleCnt="7">
        <dgm:presLayoutVars>
          <dgm:chMax val="0"/>
          <dgm:bulletEnabled val="1"/>
        </dgm:presLayoutVars>
      </dgm:prSet>
      <dgm:spPr/>
    </dgm:pt>
    <dgm:pt modelId="{ED8E4577-29FE-4448-A197-6387CE1FDA8E}" type="pres">
      <dgm:prSet presAssocID="{647B27B9-6786-4A9E-A489-878485676B90}" presName="spacer" presStyleCnt="0"/>
      <dgm:spPr/>
    </dgm:pt>
    <dgm:pt modelId="{A7E6BD65-C52F-4988-B061-E726BA70D848}" type="pres">
      <dgm:prSet presAssocID="{BBC3C9E5-5C3B-4112-A010-990AE753149E}" presName="parentText" presStyleLbl="node1" presStyleIdx="4" presStyleCnt="7">
        <dgm:presLayoutVars>
          <dgm:chMax val="0"/>
          <dgm:bulletEnabled val="1"/>
        </dgm:presLayoutVars>
      </dgm:prSet>
      <dgm:spPr/>
    </dgm:pt>
    <dgm:pt modelId="{3A6FDF71-38DD-4916-B137-52D32C548F9E}" type="pres">
      <dgm:prSet presAssocID="{D73B3A6C-1543-4BC2-9D85-8E723BF8AA13}" presName="spacer" presStyleCnt="0"/>
      <dgm:spPr/>
    </dgm:pt>
    <dgm:pt modelId="{99F90178-2911-4682-92FE-C5173942E1CB}" type="pres">
      <dgm:prSet presAssocID="{3E3B9849-D2EF-40BD-BBB4-0C0E9B3F3DD6}" presName="parentText" presStyleLbl="node1" presStyleIdx="5" presStyleCnt="7">
        <dgm:presLayoutVars>
          <dgm:chMax val="0"/>
          <dgm:bulletEnabled val="1"/>
        </dgm:presLayoutVars>
      </dgm:prSet>
      <dgm:spPr/>
    </dgm:pt>
    <dgm:pt modelId="{77229151-6882-4A30-BB68-C4BC6FDEEED8}" type="pres">
      <dgm:prSet presAssocID="{641A0ADE-A3FA-4713-BD3B-6DE40BF29388}" presName="spacer" presStyleCnt="0"/>
      <dgm:spPr/>
    </dgm:pt>
    <dgm:pt modelId="{83FE1B3A-844E-41B7-A4A2-368095434099}" type="pres">
      <dgm:prSet presAssocID="{860AF0B8-94D0-4FC2-929C-64FF2F81F43E}" presName="parentText" presStyleLbl="node1" presStyleIdx="6" presStyleCnt="7">
        <dgm:presLayoutVars>
          <dgm:chMax val="0"/>
          <dgm:bulletEnabled val="1"/>
        </dgm:presLayoutVars>
      </dgm:prSet>
      <dgm:spPr/>
    </dgm:pt>
  </dgm:ptLst>
  <dgm:cxnLst>
    <dgm:cxn modelId="{65D7B201-F16B-450C-8FE6-CF1F663D660C}" type="presOf" srcId="{BBC3C9E5-5C3B-4112-A010-990AE753149E}" destId="{A7E6BD65-C52F-4988-B061-E726BA70D848}" srcOrd="0" destOrd="0" presId="urn:microsoft.com/office/officeart/2005/8/layout/vList2"/>
    <dgm:cxn modelId="{9811810E-E04D-4074-8136-12329E856DFD}" type="presOf" srcId="{101EE3F2-A612-4235-924F-6446C5D60DD0}" destId="{9EEAC3AB-906A-435B-9640-6625FD2F7AF1}" srcOrd="0" destOrd="0" presId="urn:microsoft.com/office/officeart/2005/8/layout/vList2"/>
    <dgm:cxn modelId="{5FA71B0F-CC85-43E7-841F-E25F4B90BF5C}" srcId="{24654068-D52F-456C-8398-2D63A632CD9F}" destId="{101EE3F2-A612-4235-924F-6446C5D60DD0}" srcOrd="0" destOrd="0" parTransId="{8D75A0E9-9437-4F88-BB00-4D448BAC01E8}" sibTransId="{8FD819EB-1655-4CDE-BC6E-73C4D8D3B7D9}"/>
    <dgm:cxn modelId="{A7070022-96DB-4B0D-A75E-DCD3CA15D3F7}" srcId="{24654068-D52F-456C-8398-2D63A632CD9F}" destId="{3E3B9849-D2EF-40BD-BBB4-0C0E9B3F3DD6}" srcOrd="5" destOrd="0" parTransId="{E8F7679B-A952-4268-B558-85F33ED1B80E}" sibTransId="{641A0ADE-A3FA-4713-BD3B-6DE40BF29388}"/>
    <dgm:cxn modelId="{9EF9113D-9C0E-417F-9DA9-006D3F2A0967}" srcId="{24654068-D52F-456C-8398-2D63A632CD9F}" destId="{65A2E843-46AC-4860-A313-89329C8B38F1}" srcOrd="1" destOrd="0" parTransId="{EDE3AADF-C0A2-4238-B6C3-731558B3EA11}" sibTransId="{E090A89A-6530-4E7C-9959-F70BAF6AD933}"/>
    <dgm:cxn modelId="{A5219040-6A0E-4BDD-AE97-3C92EEBD8485}" type="presOf" srcId="{3E3B9849-D2EF-40BD-BBB4-0C0E9B3F3DD6}" destId="{99F90178-2911-4682-92FE-C5173942E1CB}" srcOrd="0" destOrd="0" presId="urn:microsoft.com/office/officeart/2005/8/layout/vList2"/>
    <dgm:cxn modelId="{4CEA1D63-59A1-4042-A660-0297F13D8BDC}" srcId="{24654068-D52F-456C-8398-2D63A632CD9F}" destId="{900C0A32-9412-4370-B8A7-7363100CEE85}" srcOrd="2" destOrd="0" parTransId="{CD7A1F1A-AD9E-4DAC-BB9E-3E493A46BBFF}" sibTransId="{CE1D94F0-1A4D-4B74-86DB-494E1FEBFC9D}"/>
    <dgm:cxn modelId="{47450469-E8AC-4646-9063-B1170744232F}" srcId="{24654068-D52F-456C-8398-2D63A632CD9F}" destId="{08C5D0F9-501E-4B1A-BBBB-1EBE97DF09FB}" srcOrd="3" destOrd="0" parTransId="{8FD216C2-D384-425E-93DF-73CCFBDFF4AA}" sibTransId="{647B27B9-6786-4A9E-A489-878485676B90}"/>
    <dgm:cxn modelId="{C9053873-AF71-43CE-9E37-1D06F31FD04B}" type="presOf" srcId="{24654068-D52F-456C-8398-2D63A632CD9F}" destId="{33DD2F3D-6E21-496F-A112-8E1E3E7B20EC}" srcOrd="0" destOrd="0" presId="urn:microsoft.com/office/officeart/2005/8/layout/vList2"/>
    <dgm:cxn modelId="{4199AA57-EE07-43C1-9CF4-D459B0BABA97}" srcId="{24654068-D52F-456C-8398-2D63A632CD9F}" destId="{BBC3C9E5-5C3B-4112-A010-990AE753149E}" srcOrd="4" destOrd="0" parTransId="{95CC7D6A-8ABE-4DC8-89E6-4B2A1DB55A4F}" sibTransId="{D73B3A6C-1543-4BC2-9D85-8E723BF8AA13}"/>
    <dgm:cxn modelId="{9B7AFE7F-5021-429E-B666-7F64ABDACCCA}" type="presOf" srcId="{900C0A32-9412-4370-B8A7-7363100CEE85}" destId="{AD8DC03A-C470-4A4C-A6F3-D070BA21205B}" srcOrd="0" destOrd="0" presId="urn:microsoft.com/office/officeart/2005/8/layout/vList2"/>
    <dgm:cxn modelId="{1D1B5F9B-5648-4532-9C27-7ADD880F6F61}" type="presOf" srcId="{860AF0B8-94D0-4FC2-929C-64FF2F81F43E}" destId="{83FE1B3A-844E-41B7-A4A2-368095434099}" srcOrd="0" destOrd="0" presId="urn:microsoft.com/office/officeart/2005/8/layout/vList2"/>
    <dgm:cxn modelId="{E0896BA9-AEEE-46FB-93C3-FF4BECB2E807}" type="presOf" srcId="{65A2E843-46AC-4860-A313-89329C8B38F1}" destId="{79E7E391-1769-4D5C-8A74-C6E3CABC6C05}" srcOrd="0" destOrd="0" presId="urn:microsoft.com/office/officeart/2005/8/layout/vList2"/>
    <dgm:cxn modelId="{633373B1-FF23-452F-BB16-DF850105A18D}" srcId="{24654068-D52F-456C-8398-2D63A632CD9F}" destId="{860AF0B8-94D0-4FC2-929C-64FF2F81F43E}" srcOrd="6" destOrd="0" parTransId="{9888D0CE-0DF4-4C07-85AD-F63D206DDE0D}" sibTransId="{0769DBB2-C6A9-4FB4-9E03-11097132232F}"/>
    <dgm:cxn modelId="{7B0A29C7-763D-4D77-A40B-25A3D7D7A8A6}" type="presOf" srcId="{08C5D0F9-501E-4B1A-BBBB-1EBE97DF09FB}" destId="{05CA4E41-7489-4750-9D20-F9372D58644C}" srcOrd="0" destOrd="0" presId="urn:microsoft.com/office/officeart/2005/8/layout/vList2"/>
    <dgm:cxn modelId="{C36C967A-0BB2-4B40-AE9F-938993815423}" type="presParOf" srcId="{33DD2F3D-6E21-496F-A112-8E1E3E7B20EC}" destId="{9EEAC3AB-906A-435B-9640-6625FD2F7AF1}" srcOrd="0" destOrd="0" presId="urn:microsoft.com/office/officeart/2005/8/layout/vList2"/>
    <dgm:cxn modelId="{B4991E06-7892-4906-AD7B-6393F5FAB472}" type="presParOf" srcId="{33DD2F3D-6E21-496F-A112-8E1E3E7B20EC}" destId="{2DD28CE4-C85B-4894-8574-64F232DF65FD}" srcOrd="1" destOrd="0" presId="urn:microsoft.com/office/officeart/2005/8/layout/vList2"/>
    <dgm:cxn modelId="{E0365AD4-46C4-4364-9978-021170BDD967}" type="presParOf" srcId="{33DD2F3D-6E21-496F-A112-8E1E3E7B20EC}" destId="{79E7E391-1769-4D5C-8A74-C6E3CABC6C05}" srcOrd="2" destOrd="0" presId="urn:microsoft.com/office/officeart/2005/8/layout/vList2"/>
    <dgm:cxn modelId="{2BA579B7-621B-4866-A84F-47730C5CFAC2}" type="presParOf" srcId="{33DD2F3D-6E21-496F-A112-8E1E3E7B20EC}" destId="{9F76DC42-C208-4187-83B7-B454B029137A}" srcOrd="3" destOrd="0" presId="urn:microsoft.com/office/officeart/2005/8/layout/vList2"/>
    <dgm:cxn modelId="{280534D0-BC53-4D5A-8C6B-76B9AD87C6A0}" type="presParOf" srcId="{33DD2F3D-6E21-496F-A112-8E1E3E7B20EC}" destId="{AD8DC03A-C470-4A4C-A6F3-D070BA21205B}" srcOrd="4" destOrd="0" presId="urn:microsoft.com/office/officeart/2005/8/layout/vList2"/>
    <dgm:cxn modelId="{80A8FA9C-9EEB-44AE-B214-0989E2B242B3}" type="presParOf" srcId="{33DD2F3D-6E21-496F-A112-8E1E3E7B20EC}" destId="{4233FE86-E931-42BC-9848-A73F9B71322E}" srcOrd="5" destOrd="0" presId="urn:microsoft.com/office/officeart/2005/8/layout/vList2"/>
    <dgm:cxn modelId="{D5F2E2E2-9C8F-49C5-8F4C-D9BB12D69C69}" type="presParOf" srcId="{33DD2F3D-6E21-496F-A112-8E1E3E7B20EC}" destId="{05CA4E41-7489-4750-9D20-F9372D58644C}" srcOrd="6" destOrd="0" presId="urn:microsoft.com/office/officeart/2005/8/layout/vList2"/>
    <dgm:cxn modelId="{6DEDDE51-F8A6-420C-AD3F-384880844496}" type="presParOf" srcId="{33DD2F3D-6E21-496F-A112-8E1E3E7B20EC}" destId="{ED8E4577-29FE-4448-A197-6387CE1FDA8E}" srcOrd="7" destOrd="0" presId="urn:microsoft.com/office/officeart/2005/8/layout/vList2"/>
    <dgm:cxn modelId="{C01DF190-40A3-4793-955F-0BAC06E81FCE}" type="presParOf" srcId="{33DD2F3D-6E21-496F-A112-8E1E3E7B20EC}" destId="{A7E6BD65-C52F-4988-B061-E726BA70D848}" srcOrd="8" destOrd="0" presId="urn:microsoft.com/office/officeart/2005/8/layout/vList2"/>
    <dgm:cxn modelId="{5E975C78-8F14-4457-8021-773378E4E13A}" type="presParOf" srcId="{33DD2F3D-6E21-496F-A112-8E1E3E7B20EC}" destId="{3A6FDF71-38DD-4916-B137-52D32C548F9E}" srcOrd="9" destOrd="0" presId="urn:microsoft.com/office/officeart/2005/8/layout/vList2"/>
    <dgm:cxn modelId="{67310CCB-DC15-49CB-A70B-3DEDCE466AED}" type="presParOf" srcId="{33DD2F3D-6E21-496F-A112-8E1E3E7B20EC}" destId="{99F90178-2911-4682-92FE-C5173942E1CB}" srcOrd="10" destOrd="0" presId="urn:microsoft.com/office/officeart/2005/8/layout/vList2"/>
    <dgm:cxn modelId="{F9B62840-D5D9-45A0-A1AB-C95FC162E66B}" type="presParOf" srcId="{33DD2F3D-6E21-496F-A112-8E1E3E7B20EC}" destId="{77229151-6882-4A30-BB68-C4BC6FDEEED8}" srcOrd="11" destOrd="0" presId="urn:microsoft.com/office/officeart/2005/8/layout/vList2"/>
    <dgm:cxn modelId="{39178121-8693-4119-83E3-E278C96359FC}" type="presParOf" srcId="{33DD2F3D-6E21-496F-A112-8E1E3E7B20EC}" destId="{83FE1B3A-844E-41B7-A4A2-368095434099}"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A7B5BE-FF44-4EF9-86B9-4BEDFE34EE9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104B7D9-72F0-4C38-A648-453C1042FBCB}">
      <dgm:prSet/>
      <dgm:spPr/>
      <dgm:t>
        <a:bodyPr/>
        <a:lstStyle/>
        <a:p>
          <a:r>
            <a:rPr lang="da-DK"/>
            <a:t>Superhelten</a:t>
          </a:r>
          <a:endParaRPr lang="en-US"/>
        </a:p>
      </dgm:t>
    </dgm:pt>
    <dgm:pt modelId="{4A00B626-96DC-41AD-867A-E049D84270E7}" type="parTrans" cxnId="{89148030-9535-4A1D-838F-F26CB696D5D1}">
      <dgm:prSet/>
      <dgm:spPr/>
      <dgm:t>
        <a:bodyPr/>
        <a:lstStyle/>
        <a:p>
          <a:endParaRPr lang="en-US"/>
        </a:p>
      </dgm:t>
    </dgm:pt>
    <dgm:pt modelId="{700DD2AF-E81C-431C-BB23-C832C38C0599}" type="sibTrans" cxnId="{89148030-9535-4A1D-838F-F26CB696D5D1}">
      <dgm:prSet/>
      <dgm:spPr/>
      <dgm:t>
        <a:bodyPr/>
        <a:lstStyle/>
        <a:p>
          <a:endParaRPr lang="en-US"/>
        </a:p>
      </dgm:t>
    </dgm:pt>
    <dgm:pt modelId="{13BC3F60-56CD-450E-9E9A-E12024EEC31B}">
      <dgm:prSet/>
      <dgm:spPr/>
      <dgm:t>
        <a:bodyPr/>
        <a:lstStyle/>
        <a:p>
          <a:r>
            <a:rPr lang="da-DK"/>
            <a:t>Syndebukken</a:t>
          </a:r>
          <a:endParaRPr lang="en-US"/>
        </a:p>
      </dgm:t>
    </dgm:pt>
    <dgm:pt modelId="{7BD8B754-6EB0-4981-A3B9-00D8AC85593D}" type="parTrans" cxnId="{29A919DB-689A-4919-8D71-7A1782241983}">
      <dgm:prSet/>
      <dgm:spPr/>
      <dgm:t>
        <a:bodyPr/>
        <a:lstStyle/>
        <a:p>
          <a:endParaRPr lang="en-US"/>
        </a:p>
      </dgm:t>
    </dgm:pt>
    <dgm:pt modelId="{330C8D3F-E227-4263-A5C7-E1F98D460A85}" type="sibTrans" cxnId="{29A919DB-689A-4919-8D71-7A1782241983}">
      <dgm:prSet/>
      <dgm:spPr/>
      <dgm:t>
        <a:bodyPr/>
        <a:lstStyle/>
        <a:p>
          <a:endParaRPr lang="en-US"/>
        </a:p>
      </dgm:t>
    </dgm:pt>
    <dgm:pt modelId="{76F25E23-8BAC-4C4A-8B8E-F4C469E718FE}">
      <dgm:prSet/>
      <dgm:spPr/>
      <dgm:t>
        <a:bodyPr/>
        <a:lstStyle/>
        <a:p>
          <a:r>
            <a:rPr lang="da-DK"/>
            <a:t>Det glemte barn</a:t>
          </a:r>
          <a:endParaRPr lang="en-US"/>
        </a:p>
      </dgm:t>
    </dgm:pt>
    <dgm:pt modelId="{CB1EC496-A1F1-4C7A-BA7C-AF54D9F5A59F}" type="parTrans" cxnId="{10F95659-14D3-45B4-8D8A-CA198732027A}">
      <dgm:prSet/>
      <dgm:spPr/>
      <dgm:t>
        <a:bodyPr/>
        <a:lstStyle/>
        <a:p>
          <a:endParaRPr lang="en-US"/>
        </a:p>
      </dgm:t>
    </dgm:pt>
    <dgm:pt modelId="{EC0BEAF5-1C1E-4DE3-AB9E-F77EA5EB077E}" type="sibTrans" cxnId="{10F95659-14D3-45B4-8D8A-CA198732027A}">
      <dgm:prSet/>
      <dgm:spPr/>
      <dgm:t>
        <a:bodyPr/>
        <a:lstStyle/>
        <a:p>
          <a:endParaRPr lang="en-US"/>
        </a:p>
      </dgm:t>
    </dgm:pt>
    <dgm:pt modelId="{D5EDA6E8-7867-4A9C-B7DC-1D253A6419C4}">
      <dgm:prSet/>
      <dgm:spPr/>
      <dgm:t>
        <a:bodyPr/>
        <a:lstStyle/>
        <a:p>
          <a:r>
            <a:rPr lang="da-DK"/>
            <a:t>Klovnen</a:t>
          </a:r>
          <a:endParaRPr lang="en-US"/>
        </a:p>
      </dgm:t>
    </dgm:pt>
    <dgm:pt modelId="{C0D80644-939D-4F00-8C91-1FE967ABF9CE}" type="parTrans" cxnId="{E3DDEA25-BD00-4596-ADB0-4F29011D33E6}">
      <dgm:prSet/>
      <dgm:spPr/>
      <dgm:t>
        <a:bodyPr/>
        <a:lstStyle/>
        <a:p>
          <a:endParaRPr lang="en-US"/>
        </a:p>
      </dgm:t>
    </dgm:pt>
    <dgm:pt modelId="{B0E02986-F2AD-41B3-B7BD-BDD4492501B6}" type="sibTrans" cxnId="{E3DDEA25-BD00-4596-ADB0-4F29011D33E6}">
      <dgm:prSet/>
      <dgm:spPr/>
      <dgm:t>
        <a:bodyPr/>
        <a:lstStyle/>
        <a:p>
          <a:endParaRPr lang="en-US"/>
        </a:p>
      </dgm:t>
    </dgm:pt>
    <dgm:pt modelId="{3985B890-F228-4060-9E08-EC3B6CCD57AC}" type="pres">
      <dgm:prSet presAssocID="{A3A7B5BE-FF44-4EF9-86B9-4BEDFE34EE96}" presName="linear" presStyleCnt="0">
        <dgm:presLayoutVars>
          <dgm:animLvl val="lvl"/>
          <dgm:resizeHandles val="exact"/>
        </dgm:presLayoutVars>
      </dgm:prSet>
      <dgm:spPr/>
    </dgm:pt>
    <dgm:pt modelId="{A94FE684-1203-410A-BF48-4818198FC8EB}" type="pres">
      <dgm:prSet presAssocID="{E104B7D9-72F0-4C38-A648-453C1042FBCB}" presName="parentText" presStyleLbl="node1" presStyleIdx="0" presStyleCnt="4">
        <dgm:presLayoutVars>
          <dgm:chMax val="0"/>
          <dgm:bulletEnabled val="1"/>
        </dgm:presLayoutVars>
      </dgm:prSet>
      <dgm:spPr/>
    </dgm:pt>
    <dgm:pt modelId="{7E84CB80-F636-4706-A419-CA558E22AF5B}" type="pres">
      <dgm:prSet presAssocID="{700DD2AF-E81C-431C-BB23-C832C38C0599}" presName="spacer" presStyleCnt="0"/>
      <dgm:spPr/>
    </dgm:pt>
    <dgm:pt modelId="{C0A7A2E9-D066-4B62-B8EC-43F5A9814458}" type="pres">
      <dgm:prSet presAssocID="{13BC3F60-56CD-450E-9E9A-E12024EEC31B}" presName="parentText" presStyleLbl="node1" presStyleIdx="1" presStyleCnt="4">
        <dgm:presLayoutVars>
          <dgm:chMax val="0"/>
          <dgm:bulletEnabled val="1"/>
        </dgm:presLayoutVars>
      </dgm:prSet>
      <dgm:spPr/>
    </dgm:pt>
    <dgm:pt modelId="{B8CD6F7A-50D9-4A2B-8DD2-6EE210867F20}" type="pres">
      <dgm:prSet presAssocID="{330C8D3F-E227-4263-A5C7-E1F98D460A85}" presName="spacer" presStyleCnt="0"/>
      <dgm:spPr/>
    </dgm:pt>
    <dgm:pt modelId="{F9D853EA-7DC6-4D71-B8AD-6B235B2E820B}" type="pres">
      <dgm:prSet presAssocID="{76F25E23-8BAC-4C4A-8B8E-F4C469E718FE}" presName="parentText" presStyleLbl="node1" presStyleIdx="2" presStyleCnt="4">
        <dgm:presLayoutVars>
          <dgm:chMax val="0"/>
          <dgm:bulletEnabled val="1"/>
        </dgm:presLayoutVars>
      </dgm:prSet>
      <dgm:spPr/>
    </dgm:pt>
    <dgm:pt modelId="{F6A9C6C2-AC17-4AEC-825A-35BEE7BA2A89}" type="pres">
      <dgm:prSet presAssocID="{EC0BEAF5-1C1E-4DE3-AB9E-F77EA5EB077E}" presName="spacer" presStyleCnt="0"/>
      <dgm:spPr/>
    </dgm:pt>
    <dgm:pt modelId="{57A2FB3E-39CF-4E9A-B6DD-FF738650E072}" type="pres">
      <dgm:prSet presAssocID="{D5EDA6E8-7867-4A9C-B7DC-1D253A6419C4}" presName="parentText" presStyleLbl="node1" presStyleIdx="3" presStyleCnt="4">
        <dgm:presLayoutVars>
          <dgm:chMax val="0"/>
          <dgm:bulletEnabled val="1"/>
        </dgm:presLayoutVars>
      </dgm:prSet>
      <dgm:spPr/>
    </dgm:pt>
  </dgm:ptLst>
  <dgm:cxnLst>
    <dgm:cxn modelId="{53A9B419-54D1-45D2-AE73-6F4C2381F826}" type="presOf" srcId="{76F25E23-8BAC-4C4A-8B8E-F4C469E718FE}" destId="{F9D853EA-7DC6-4D71-B8AD-6B235B2E820B}" srcOrd="0" destOrd="0" presId="urn:microsoft.com/office/officeart/2005/8/layout/vList2"/>
    <dgm:cxn modelId="{E3DDEA25-BD00-4596-ADB0-4F29011D33E6}" srcId="{A3A7B5BE-FF44-4EF9-86B9-4BEDFE34EE96}" destId="{D5EDA6E8-7867-4A9C-B7DC-1D253A6419C4}" srcOrd="3" destOrd="0" parTransId="{C0D80644-939D-4F00-8C91-1FE967ABF9CE}" sibTransId="{B0E02986-F2AD-41B3-B7BD-BDD4492501B6}"/>
    <dgm:cxn modelId="{89148030-9535-4A1D-838F-F26CB696D5D1}" srcId="{A3A7B5BE-FF44-4EF9-86B9-4BEDFE34EE96}" destId="{E104B7D9-72F0-4C38-A648-453C1042FBCB}" srcOrd="0" destOrd="0" parTransId="{4A00B626-96DC-41AD-867A-E049D84270E7}" sibTransId="{700DD2AF-E81C-431C-BB23-C832C38C0599}"/>
    <dgm:cxn modelId="{772DE46E-B0C9-418F-8831-D4ADA58F32D2}" type="presOf" srcId="{D5EDA6E8-7867-4A9C-B7DC-1D253A6419C4}" destId="{57A2FB3E-39CF-4E9A-B6DD-FF738650E072}" srcOrd="0" destOrd="0" presId="urn:microsoft.com/office/officeart/2005/8/layout/vList2"/>
    <dgm:cxn modelId="{10F95659-14D3-45B4-8D8A-CA198732027A}" srcId="{A3A7B5BE-FF44-4EF9-86B9-4BEDFE34EE96}" destId="{76F25E23-8BAC-4C4A-8B8E-F4C469E718FE}" srcOrd="2" destOrd="0" parTransId="{CB1EC496-A1F1-4C7A-BA7C-AF54D9F5A59F}" sibTransId="{EC0BEAF5-1C1E-4DE3-AB9E-F77EA5EB077E}"/>
    <dgm:cxn modelId="{D7888994-A722-4365-8ADE-CA3DDF4A0AFA}" type="presOf" srcId="{A3A7B5BE-FF44-4EF9-86B9-4BEDFE34EE96}" destId="{3985B890-F228-4060-9E08-EC3B6CCD57AC}" srcOrd="0" destOrd="0" presId="urn:microsoft.com/office/officeart/2005/8/layout/vList2"/>
    <dgm:cxn modelId="{93380BB4-2B66-4690-B141-D4665687223A}" type="presOf" srcId="{13BC3F60-56CD-450E-9E9A-E12024EEC31B}" destId="{C0A7A2E9-D066-4B62-B8EC-43F5A9814458}" srcOrd="0" destOrd="0" presId="urn:microsoft.com/office/officeart/2005/8/layout/vList2"/>
    <dgm:cxn modelId="{29A919DB-689A-4919-8D71-7A1782241983}" srcId="{A3A7B5BE-FF44-4EF9-86B9-4BEDFE34EE96}" destId="{13BC3F60-56CD-450E-9E9A-E12024EEC31B}" srcOrd="1" destOrd="0" parTransId="{7BD8B754-6EB0-4981-A3B9-00D8AC85593D}" sibTransId="{330C8D3F-E227-4263-A5C7-E1F98D460A85}"/>
    <dgm:cxn modelId="{629404F6-3879-4A31-9F15-0CCA7B109523}" type="presOf" srcId="{E104B7D9-72F0-4C38-A648-453C1042FBCB}" destId="{A94FE684-1203-410A-BF48-4818198FC8EB}" srcOrd="0" destOrd="0" presId="urn:microsoft.com/office/officeart/2005/8/layout/vList2"/>
    <dgm:cxn modelId="{F594A22C-8D4D-40AA-A467-7B8A4CEB0727}" type="presParOf" srcId="{3985B890-F228-4060-9E08-EC3B6CCD57AC}" destId="{A94FE684-1203-410A-BF48-4818198FC8EB}" srcOrd="0" destOrd="0" presId="urn:microsoft.com/office/officeart/2005/8/layout/vList2"/>
    <dgm:cxn modelId="{15B401C4-D37F-4702-84C8-7959A1BFFC83}" type="presParOf" srcId="{3985B890-F228-4060-9E08-EC3B6CCD57AC}" destId="{7E84CB80-F636-4706-A419-CA558E22AF5B}" srcOrd="1" destOrd="0" presId="urn:microsoft.com/office/officeart/2005/8/layout/vList2"/>
    <dgm:cxn modelId="{37F3BDF8-01F6-4CD1-AAA9-BD853E2C9E80}" type="presParOf" srcId="{3985B890-F228-4060-9E08-EC3B6CCD57AC}" destId="{C0A7A2E9-D066-4B62-B8EC-43F5A9814458}" srcOrd="2" destOrd="0" presId="urn:microsoft.com/office/officeart/2005/8/layout/vList2"/>
    <dgm:cxn modelId="{ABE93D92-2D1E-4720-AC46-43E79763BD69}" type="presParOf" srcId="{3985B890-F228-4060-9E08-EC3B6CCD57AC}" destId="{B8CD6F7A-50D9-4A2B-8DD2-6EE210867F20}" srcOrd="3" destOrd="0" presId="urn:microsoft.com/office/officeart/2005/8/layout/vList2"/>
    <dgm:cxn modelId="{E85B3C3D-5427-4B4F-A12B-8462ABD7AC17}" type="presParOf" srcId="{3985B890-F228-4060-9E08-EC3B6CCD57AC}" destId="{F9D853EA-7DC6-4D71-B8AD-6B235B2E820B}" srcOrd="4" destOrd="0" presId="urn:microsoft.com/office/officeart/2005/8/layout/vList2"/>
    <dgm:cxn modelId="{3F50446D-DD45-4E69-BEDB-6DAFB102C0EF}" type="presParOf" srcId="{3985B890-F228-4060-9E08-EC3B6CCD57AC}" destId="{F6A9C6C2-AC17-4AEC-825A-35BEE7BA2A89}" srcOrd="5" destOrd="0" presId="urn:microsoft.com/office/officeart/2005/8/layout/vList2"/>
    <dgm:cxn modelId="{49A79FB5-4C8C-43A7-87A9-917D0562D4CB}" type="presParOf" srcId="{3985B890-F228-4060-9E08-EC3B6CCD57AC}" destId="{57A2FB3E-39CF-4E9A-B6DD-FF738650E07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80242-B049-43CA-BF7D-E41A15528531}">
      <dsp:nvSpPr>
        <dsp:cNvPr id="0" name=""/>
        <dsp:cNvSpPr/>
      </dsp:nvSpPr>
      <dsp:spPr>
        <a:xfrm>
          <a:off x="0" y="485138"/>
          <a:ext cx="6479357" cy="680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9636DD-FA6A-45BC-8BCD-82D7FA131C2D}">
      <dsp:nvSpPr>
        <dsp:cNvPr id="0" name=""/>
        <dsp:cNvSpPr/>
      </dsp:nvSpPr>
      <dsp:spPr>
        <a:xfrm>
          <a:off x="323967" y="86618"/>
          <a:ext cx="4535549" cy="7970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33" tIns="0" rIns="171433" bIns="0" numCol="1" spcCol="1270" anchor="ctr" anchorCtr="0">
          <a:noAutofit/>
        </a:bodyPr>
        <a:lstStyle/>
        <a:p>
          <a:pPr marL="0" lvl="0" indent="0" algn="l" defTabSz="1200150">
            <a:lnSpc>
              <a:spcPct val="90000"/>
            </a:lnSpc>
            <a:spcBef>
              <a:spcPct val="0"/>
            </a:spcBef>
            <a:spcAft>
              <a:spcPct val="35000"/>
            </a:spcAft>
            <a:buNone/>
          </a:pPr>
          <a:r>
            <a:rPr lang="da-DK" sz="2700" kern="1200"/>
            <a:t>1. Vanrøgt</a:t>
          </a:r>
          <a:endParaRPr lang="en-US" sz="2700" kern="1200"/>
        </a:p>
      </dsp:txBody>
      <dsp:txXfrm>
        <a:off x="362875" y="125526"/>
        <a:ext cx="4457733" cy="719224"/>
      </dsp:txXfrm>
    </dsp:sp>
    <dsp:sp modelId="{E8A4A922-4A8D-4307-B6CC-6593E4B0E4C5}">
      <dsp:nvSpPr>
        <dsp:cNvPr id="0" name=""/>
        <dsp:cNvSpPr/>
      </dsp:nvSpPr>
      <dsp:spPr>
        <a:xfrm>
          <a:off x="0" y="1709858"/>
          <a:ext cx="6479357" cy="680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826123-E5E6-4095-9E1E-29B743E46214}">
      <dsp:nvSpPr>
        <dsp:cNvPr id="0" name=""/>
        <dsp:cNvSpPr/>
      </dsp:nvSpPr>
      <dsp:spPr>
        <a:xfrm>
          <a:off x="323967" y="1311338"/>
          <a:ext cx="4535549" cy="7970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33" tIns="0" rIns="171433" bIns="0" numCol="1" spcCol="1270" anchor="ctr" anchorCtr="0">
          <a:noAutofit/>
        </a:bodyPr>
        <a:lstStyle/>
        <a:p>
          <a:pPr marL="0" lvl="0" indent="0" algn="l" defTabSz="1200150">
            <a:lnSpc>
              <a:spcPct val="90000"/>
            </a:lnSpc>
            <a:spcBef>
              <a:spcPct val="0"/>
            </a:spcBef>
            <a:spcAft>
              <a:spcPct val="35000"/>
            </a:spcAft>
            <a:buNone/>
          </a:pPr>
          <a:r>
            <a:rPr lang="da-DK" sz="2700" kern="1200"/>
            <a:t>2. Fysiske overgreb </a:t>
          </a:r>
          <a:endParaRPr lang="en-US" sz="2700" kern="1200"/>
        </a:p>
      </dsp:txBody>
      <dsp:txXfrm>
        <a:off x="362875" y="1350246"/>
        <a:ext cx="4457733" cy="719224"/>
      </dsp:txXfrm>
    </dsp:sp>
    <dsp:sp modelId="{646B4DB0-CF07-48A9-83C6-F48316E6F860}">
      <dsp:nvSpPr>
        <dsp:cNvPr id="0" name=""/>
        <dsp:cNvSpPr/>
      </dsp:nvSpPr>
      <dsp:spPr>
        <a:xfrm>
          <a:off x="0" y="2934578"/>
          <a:ext cx="6479357" cy="680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DAC9D5-263D-4E7A-B84F-5F89EF31AF71}">
      <dsp:nvSpPr>
        <dsp:cNvPr id="0" name=""/>
        <dsp:cNvSpPr/>
      </dsp:nvSpPr>
      <dsp:spPr>
        <a:xfrm>
          <a:off x="323967" y="2536058"/>
          <a:ext cx="4535549" cy="7970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33" tIns="0" rIns="171433" bIns="0" numCol="1" spcCol="1270" anchor="ctr" anchorCtr="0">
          <a:noAutofit/>
        </a:bodyPr>
        <a:lstStyle/>
        <a:p>
          <a:pPr marL="0" lvl="0" indent="0" algn="l" defTabSz="1200150">
            <a:lnSpc>
              <a:spcPct val="90000"/>
            </a:lnSpc>
            <a:spcBef>
              <a:spcPct val="0"/>
            </a:spcBef>
            <a:spcAft>
              <a:spcPct val="35000"/>
            </a:spcAft>
            <a:buNone/>
          </a:pPr>
          <a:r>
            <a:rPr lang="da-DK" sz="2700" kern="1200"/>
            <a:t>3. Psykiske overgreb </a:t>
          </a:r>
          <a:endParaRPr lang="en-US" sz="2700" kern="1200"/>
        </a:p>
      </dsp:txBody>
      <dsp:txXfrm>
        <a:off x="362875" y="2574966"/>
        <a:ext cx="4457733" cy="719224"/>
      </dsp:txXfrm>
    </dsp:sp>
    <dsp:sp modelId="{3B9B7FE0-4E20-4E9B-95CD-EFBA27C141C8}">
      <dsp:nvSpPr>
        <dsp:cNvPr id="0" name=""/>
        <dsp:cNvSpPr/>
      </dsp:nvSpPr>
      <dsp:spPr>
        <a:xfrm>
          <a:off x="0" y="4159299"/>
          <a:ext cx="6479357" cy="680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5D06F9-2667-4D4A-BD49-904E4364BEDC}">
      <dsp:nvSpPr>
        <dsp:cNvPr id="0" name=""/>
        <dsp:cNvSpPr/>
      </dsp:nvSpPr>
      <dsp:spPr>
        <a:xfrm>
          <a:off x="323967" y="3760779"/>
          <a:ext cx="4535549" cy="797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33" tIns="0" rIns="171433" bIns="0" numCol="1" spcCol="1270" anchor="ctr" anchorCtr="0">
          <a:noAutofit/>
        </a:bodyPr>
        <a:lstStyle/>
        <a:p>
          <a:pPr marL="0" lvl="0" indent="0" algn="l" defTabSz="1200150">
            <a:lnSpc>
              <a:spcPct val="90000"/>
            </a:lnSpc>
            <a:spcBef>
              <a:spcPct val="0"/>
            </a:spcBef>
            <a:spcAft>
              <a:spcPct val="35000"/>
            </a:spcAft>
            <a:buNone/>
          </a:pPr>
          <a:r>
            <a:rPr lang="da-DK" sz="2700" kern="1200"/>
            <a:t>4. Seksuelle overgeb </a:t>
          </a:r>
          <a:endParaRPr lang="en-US" sz="2700" kern="1200"/>
        </a:p>
      </dsp:txBody>
      <dsp:txXfrm>
        <a:off x="362875" y="3799687"/>
        <a:ext cx="4457733" cy="719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AC3AB-906A-435B-9640-6625FD2F7AF1}">
      <dsp:nvSpPr>
        <dsp:cNvPr id="0" name=""/>
        <dsp:cNvSpPr/>
      </dsp:nvSpPr>
      <dsp:spPr>
        <a:xfrm>
          <a:off x="0" y="97238"/>
          <a:ext cx="6479357" cy="6364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a-DK" sz="1600" kern="1200" dirty="0"/>
            <a:t>1. Kontaktforstyrrelser (op mod 80% af omsorgssvigtede børn har et utrygt tilknytningsmønster) </a:t>
          </a:r>
          <a:endParaRPr lang="en-US" sz="1600" kern="1200" dirty="0"/>
        </a:p>
      </dsp:txBody>
      <dsp:txXfrm>
        <a:off x="31070" y="128308"/>
        <a:ext cx="6417217" cy="574340"/>
      </dsp:txXfrm>
    </dsp:sp>
    <dsp:sp modelId="{79E7E391-1769-4D5C-8A74-C6E3CABC6C05}">
      <dsp:nvSpPr>
        <dsp:cNvPr id="0" name=""/>
        <dsp:cNvSpPr/>
      </dsp:nvSpPr>
      <dsp:spPr>
        <a:xfrm>
          <a:off x="0" y="779798"/>
          <a:ext cx="6479357" cy="636480"/>
        </a:xfrm>
        <a:prstGeom prst="roundRect">
          <a:avLst/>
        </a:prstGeom>
        <a:solidFill>
          <a:schemeClr val="accent5">
            <a:hueOff val="1501799"/>
            <a:satOff val="-3757"/>
            <a:lumOff val="-40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a-DK" sz="1600" kern="1200"/>
            <a:t>2. Depression </a:t>
          </a:r>
          <a:endParaRPr lang="en-US" sz="1600" kern="1200"/>
        </a:p>
      </dsp:txBody>
      <dsp:txXfrm>
        <a:off x="31070" y="810868"/>
        <a:ext cx="6417217" cy="574340"/>
      </dsp:txXfrm>
    </dsp:sp>
    <dsp:sp modelId="{AD8DC03A-C470-4A4C-A6F3-D070BA21205B}">
      <dsp:nvSpPr>
        <dsp:cNvPr id="0" name=""/>
        <dsp:cNvSpPr/>
      </dsp:nvSpPr>
      <dsp:spPr>
        <a:xfrm>
          <a:off x="0" y="1462358"/>
          <a:ext cx="6479357" cy="636480"/>
        </a:xfrm>
        <a:prstGeom prst="roundRect">
          <a:avLst/>
        </a:prstGeom>
        <a:solidFill>
          <a:schemeClr val="accent5">
            <a:hueOff val="3003598"/>
            <a:satOff val="-7513"/>
            <a:lumOff val="-81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a-DK" sz="1600" kern="1200" dirty="0"/>
            <a:t>3. Dissociation</a:t>
          </a:r>
          <a:endParaRPr lang="en-US" sz="1600" kern="1200" dirty="0"/>
        </a:p>
      </dsp:txBody>
      <dsp:txXfrm>
        <a:off x="31070" y="1493428"/>
        <a:ext cx="6417217" cy="574340"/>
      </dsp:txXfrm>
    </dsp:sp>
    <dsp:sp modelId="{05CA4E41-7489-4750-9D20-F9372D58644C}">
      <dsp:nvSpPr>
        <dsp:cNvPr id="0" name=""/>
        <dsp:cNvSpPr/>
      </dsp:nvSpPr>
      <dsp:spPr>
        <a:xfrm>
          <a:off x="0" y="2144918"/>
          <a:ext cx="6479357" cy="636480"/>
        </a:xfrm>
        <a:prstGeom prst="roundRect">
          <a:avLst/>
        </a:prstGeom>
        <a:solidFill>
          <a:schemeClr val="accent5">
            <a:hueOff val="4505397"/>
            <a:satOff val="-11270"/>
            <a:lumOff val="-1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a-DK" sz="1600" kern="1200" dirty="0"/>
            <a:t>4. Forsinket udvikling</a:t>
          </a:r>
          <a:endParaRPr lang="en-US" sz="1600" kern="1200" dirty="0"/>
        </a:p>
      </dsp:txBody>
      <dsp:txXfrm>
        <a:off x="31070" y="2175988"/>
        <a:ext cx="6417217" cy="574340"/>
      </dsp:txXfrm>
    </dsp:sp>
    <dsp:sp modelId="{A7E6BD65-C52F-4988-B061-E726BA70D848}">
      <dsp:nvSpPr>
        <dsp:cNvPr id="0" name=""/>
        <dsp:cNvSpPr/>
      </dsp:nvSpPr>
      <dsp:spPr>
        <a:xfrm>
          <a:off x="0" y="2827478"/>
          <a:ext cx="6479357" cy="636480"/>
        </a:xfrm>
        <a:prstGeom prst="roundRect">
          <a:avLst/>
        </a:prstGeom>
        <a:solidFill>
          <a:schemeClr val="accent5">
            <a:hueOff val="6007196"/>
            <a:satOff val="-15026"/>
            <a:lumOff val="-163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a-DK" sz="1600" kern="1200" dirty="0"/>
            <a:t>5. De overdrevent veltilpassede eller voksne børn </a:t>
          </a:r>
          <a:endParaRPr lang="en-US" sz="1600" kern="1200" dirty="0"/>
        </a:p>
      </dsp:txBody>
      <dsp:txXfrm>
        <a:off x="31070" y="2858548"/>
        <a:ext cx="6417217" cy="574340"/>
      </dsp:txXfrm>
    </dsp:sp>
    <dsp:sp modelId="{99F90178-2911-4682-92FE-C5173942E1CB}">
      <dsp:nvSpPr>
        <dsp:cNvPr id="0" name=""/>
        <dsp:cNvSpPr/>
      </dsp:nvSpPr>
      <dsp:spPr>
        <a:xfrm>
          <a:off x="0" y="3510039"/>
          <a:ext cx="6479357" cy="636480"/>
        </a:xfrm>
        <a:prstGeom prst="roundRect">
          <a:avLst/>
        </a:prstGeom>
        <a:solidFill>
          <a:schemeClr val="accent5">
            <a:hueOff val="7508995"/>
            <a:satOff val="-18783"/>
            <a:lumOff val="-204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a-DK" sz="1600" kern="1200" dirty="0"/>
            <a:t>6. Hyperaktiv og destruktiv</a:t>
          </a:r>
          <a:endParaRPr lang="en-US" sz="1600" kern="1200" dirty="0"/>
        </a:p>
      </dsp:txBody>
      <dsp:txXfrm>
        <a:off x="31070" y="3541109"/>
        <a:ext cx="6417217" cy="574340"/>
      </dsp:txXfrm>
    </dsp:sp>
    <dsp:sp modelId="{83FE1B3A-844E-41B7-A4A2-368095434099}">
      <dsp:nvSpPr>
        <dsp:cNvPr id="0" name=""/>
        <dsp:cNvSpPr/>
      </dsp:nvSpPr>
      <dsp:spPr>
        <a:xfrm>
          <a:off x="0" y="4192599"/>
          <a:ext cx="6479357" cy="636480"/>
        </a:xfrm>
        <a:prstGeom prst="roundRect">
          <a:avLst/>
        </a:prstGeom>
        <a:solidFill>
          <a:schemeClr val="accent5">
            <a:hueOff val="9010794"/>
            <a:satOff val="-22539"/>
            <a:lumOff val="-2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a-DK" sz="1600" kern="1200" dirty="0"/>
            <a:t>7. Ansvar, skyld og hemmeligholdelse </a:t>
          </a:r>
          <a:endParaRPr lang="en-US" sz="1600" kern="1200" dirty="0"/>
        </a:p>
      </dsp:txBody>
      <dsp:txXfrm>
        <a:off x="31070" y="4223669"/>
        <a:ext cx="6417217" cy="5743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FE684-1203-410A-BF48-4818198FC8EB}">
      <dsp:nvSpPr>
        <dsp:cNvPr id="0" name=""/>
        <dsp:cNvSpPr/>
      </dsp:nvSpPr>
      <dsp:spPr>
        <a:xfrm>
          <a:off x="0" y="5528"/>
          <a:ext cx="6479357" cy="11272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da-DK" sz="4700" kern="1200"/>
            <a:t>Superhelten</a:t>
          </a:r>
          <a:endParaRPr lang="en-US" sz="4700" kern="1200"/>
        </a:p>
      </dsp:txBody>
      <dsp:txXfrm>
        <a:off x="55030" y="60558"/>
        <a:ext cx="6369297" cy="1017235"/>
      </dsp:txXfrm>
    </dsp:sp>
    <dsp:sp modelId="{C0A7A2E9-D066-4B62-B8EC-43F5A9814458}">
      <dsp:nvSpPr>
        <dsp:cNvPr id="0" name=""/>
        <dsp:cNvSpPr/>
      </dsp:nvSpPr>
      <dsp:spPr>
        <a:xfrm>
          <a:off x="0" y="1268183"/>
          <a:ext cx="6479357" cy="1127295"/>
        </a:xfrm>
        <a:prstGeom prst="roundRect">
          <a:avLst/>
        </a:prstGeom>
        <a:solidFill>
          <a:schemeClr val="accent5">
            <a:hueOff val="3003598"/>
            <a:satOff val="-7513"/>
            <a:lumOff val="-81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da-DK" sz="4700" kern="1200"/>
            <a:t>Syndebukken</a:t>
          </a:r>
          <a:endParaRPr lang="en-US" sz="4700" kern="1200"/>
        </a:p>
      </dsp:txBody>
      <dsp:txXfrm>
        <a:off x="55030" y="1323213"/>
        <a:ext cx="6369297" cy="1017235"/>
      </dsp:txXfrm>
    </dsp:sp>
    <dsp:sp modelId="{F9D853EA-7DC6-4D71-B8AD-6B235B2E820B}">
      <dsp:nvSpPr>
        <dsp:cNvPr id="0" name=""/>
        <dsp:cNvSpPr/>
      </dsp:nvSpPr>
      <dsp:spPr>
        <a:xfrm>
          <a:off x="0" y="2530838"/>
          <a:ext cx="6479357" cy="1127295"/>
        </a:xfrm>
        <a:prstGeom prst="roundRect">
          <a:avLst/>
        </a:prstGeom>
        <a:solidFill>
          <a:schemeClr val="accent5">
            <a:hueOff val="6007196"/>
            <a:satOff val="-15026"/>
            <a:lumOff val="-163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da-DK" sz="4700" kern="1200"/>
            <a:t>Det glemte barn</a:t>
          </a:r>
          <a:endParaRPr lang="en-US" sz="4700" kern="1200"/>
        </a:p>
      </dsp:txBody>
      <dsp:txXfrm>
        <a:off x="55030" y="2585868"/>
        <a:ext cx="6369297" cy="1017235"/>
      </dsp:txXfrm>
    </dsp:sp>
    <dsp:sp modelId="{57A2FB3E-39CF-4E9A-B6DD-FF738650E072}">
      <dsp:nvSpPr>
        <dsp:cNvPr id="0" name=""/>
        <dsp:cNvSpPr/>
      </dsp:nvSpPr>
      <dsp:spPr>
        <a:xfrm>
          <a:off x="0" y="3793494"/>
          <a:ext cx="6479357" cy="1127295"/>
        </a:xfrm>
        <a:prstGeom prst="roundRect">
          <a:avLst/>
        </a:prstGeom>
        <a:solidFill>
          <a:schemeClr val="accent5">
            <a:hueOff val="9010794"/>
            <a:satOff val="-22539"/>
            <a:lumOff val="-2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da-DK" sz="4700" kern="1200"/>
            <a:t>Klovnen</a:t>
          </a:r>
          <a:endParaRPr lang="en-US" sz="4700" kern="1200"/>
        </a:p>
      </dsp:txBody>
      <dsp:txXfrm>
        <a:off x="55030" y="3848524"/>
        <a:ext cx="6369297" cy="101723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9/29/2025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3764138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9/29/2025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631748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9/29/2025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‹nr.›</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773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9/29/2025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90663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9/29/2025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‹nr.›</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297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9/29/2025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4256764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9/29/2025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801429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9/29/2025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1822293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9/29/2025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1416375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9/29/2025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1939951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9/29/2025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1946054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9/29/2025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‹nr.›</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099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tuba.d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undhedsdatastyrelsen.dk/da/tal-og-analyser/analyser-og-rapporter/andre-analyser-og-rapporter/alkoholstatistik" TargetMode="External"/><Relationship Id="rId2" Type="http://schemas.openxmlformats.org/officeDocument/2006/relationships/hyperlink" Target="https://www.sundhedsstyrelsen.dk/da/nyheder/2023/hvert-10_-barn-vokser-op-med-foraeldre-med-alkoholproblemer" TargetMode="External"/><Relationship Id="rId1" Type="http://schemas.openxmlformats.org/officeDocument/2006/relationships/slideLayout" Target="../slideLayouts/slideLayout2.xml"/><Relationship Id="rId4" Type="http://schemas.openxmlformats.org/officeDocument/2006/relationships/hyperlink" Target="https://www.sst.dk/-/media/Udgivelser/2016/Alkohol-i-Danmark-2015--endelig-rapport.ashx?la=da&amp;hash=6D45936F3518C963F8C2E7562E42050E7D7AC378"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sst.dk/-/media/Udgivelser/2018/Forebyggelsespakker/Alkohol.ashx?la=da&amp;hash=E797431207AEB484ECB1E1778B8DC5FD6E70B7E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tuba.dk/om-tuba/fakta-om-omraade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t farver på en hvid overflade">
            <a:extLst>
              <a:ext uri="{FF2B5EF4-FFF2-40B4-BE49-F238E27FC236}">
                <a16:creationId xmlns:a16="http://schemas.microsoft.com/office/drawing/2014/main" id="{85CD2BB4-9CFF-CB4E-6B0D-9F3024137A85}"/>
              </a:ext>
            </a:extLst>
          </p:cNvPr>
          <p:cNvPicPr>
            <a:picLocks noChangeAspect="1"/>
          </p:cNvPicPr>
          <p:nvPr/>
        </p:nvPicPr>
        <p:blipFill>
          <a:blip r:embed="rId2"/>
          <a:srcRect t="3826" b="21174"/>
          <a:stretch>
            <a:fillRect/>
          </a:stretch>
        </p:blipFill>
        <p:spPr>
          <a:xfrm>
            <a:off x="1" y="10"/>
            <a:ext cx="12192000" cy="6857990"/>
          </a:xfrm>
          <a:prstGeom prst="rect">
            <a:avLst/>
          </a:prstGeom>
        </p:spPr>
      </p:pic>
      <p:sp useBgFill="1">
        <p:nvSpPr>
          <p:cNvPr id="11" name="Rectangle 10">
            <a:extLst>
              <a:ext uri="{FF2B5EF4-FFF2-40B4-BE49-F238E27FC236}">
                <a16:creationId xmlns:a16="http://schemas.microsoft.com/office/drawing/2014/main" id="{36136311-C81B-47C5-AE0A-5641A5A59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4436" y="1066800"/>
            <a:ext cx="4389120" cy="47244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1AD6FED-5536-17BF-748B-682F0419A140}"/>
              </a:ext>
            </a:extLst>
          </p:cNvPr>
          <p:cNvSpPr>
            <a:spLocks noGrp="1"/>
          </p:cNvSpPr>
          <p:nvPr>
            <p:ph type="ctrTitle"/>
          </p:nvPr>
        </p:nvSpPr>
        <p:spPr>
          <a:xfrm>
            <a:off x="7730487" y="1562101"/>
            <a:ext cx="3551402" cy="2738530"/>
          </a:xfrm>
        </p:spPr>
        <p:txBody>
          <a:bodyPr anchor="t">
            <a:normAutofit fontScale="90000"/>
          </a:bodyPr>
          <a:lstStyle/>
          <a:p>
            <a:r>
              <a:rPr lang="da-DK" sz="4800" dirty="0"/>
              <a:t>Børns reaktioner på omsorgssvigt</a:t>
            </a:r>
          </a:p>
        </p:txBody>
      </p:sp>
      <p:cxnSp>
        <p:nvCxnSpPr>
          <p:cNvPr id="13" name="Straight Connector 12">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24436" y="5780876"/>
            <a:ext cx="43891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503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0B7AA0F-8D1F-010A-8E31-8418ECA6155F}"/>
              </a:ext>
            </a:extLst>
          </p:cNvPr>
          <p:cNvSpPr>
            <a:spLocks noGrp="1"/>
          </p:cNvSpPr>
          <p:nvPr>
            <p:ph type="title"/>
          </p:nvPr>
        </p:nvSpPr>
        <p:spPr>
          <a:xfrm>
            <a:off x="640080" y="1371600"/>
            <a:ext cx="3677920" cy="3919267"/>
          </a:xfrm>
        </p:spPr>
        <p:txBody>
          <a:bodyPr anchor="t">
            <a:normAutofit/>
          </a:bodyPr>
          <a:lstStyle/>
          <a:p>
            <a:r>
              <a:rPr lang="da-DK" sz="3700"/>
              <a:t>BØRNEROLLER</a:t>
            </a:r>
          </a:p>
        </p:txBody>
      </p:sp>
      <p:cxnSp>
        <p:nvCxnSpPr>
          <p:cNvPr id="11" name="Straight Connector 10">
            <a:extLst>
              <a:ext uri="{FF2B5EF4-FFF2-40B4-BE49-F238E27FC236}">
                <a16:creationId xmlns:a16="http://schemas.microsoft.com/office/drawing/2014/main" id="{40BBF191-9CC8-4313-B1CA-8DF1A53AE4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Pladsholder til indhold 2">
            <a:extLst>
              <a:ext uri="{FF2B5EF4-FFF2-40B4-BE49-F238E27FC236}">
                <a16:creationId xmlns:a16="http://schemas.microsoft.com/office/drawing/2014/main" id="{240A6A8B-C92A-79F1-BDD8-6C799A1CDDC0}"/>
              </a:ext>
            </a:extLst>
          </p:cNvPr>
          <p:cNvGraphicFramePr>
            <a:graphicFrameLocks noGrp="1"/>
          </p:cNvGraphicFramePr>
          <p:nvPr>
            <p:ph idx="1"/>
            <p:extLst>
              <p:ext uri="{D42A27DB-BD31-4B8C-83A1-F6EECF244321}">
                <p14:modId xmlns:p14="http://schemas.microsoft.com/office/powerpoint/2010/main" val="2615135504"/>
              </p:ext>
            </p:extLst>
          </p:nvPr>
        </p:nvGraphicFramePr>
        <p:xfrm>
          <a:off x="5051651" y="1371600"/>
          <a:ext cx="6479357" cy="4926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8390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AB3C1E-CED8-FD1F-C6EC-562E217D63AD}"/>
              </a:ext>
            </a:extLst>
          </p:cNvPr>
          <p:cNvSpPr>
            <a:spLocks noGrp="1"/>
          </p:cNvSpPr>
          <p:nvPr>
            <p:ph type="title"/>
          </p:nvPr>
        </p:nvSpPr>
        <p:spPr/>
        <p:txBody>
          <a:bodyPr/>
          <a:lstStyle/>
          <a:p>
            <a:r>
              <a:rPr lang="da-DK" dirty="0"/>
              <a:t>Risikofaktorer – </a:t>
            </a:r>
            <a:r>
              <a:rPr lang="da-DK" dirty="0" err="1"/>
              <a:t>Kauai</a:t>
            </a:r>
            <a:r>
              <a:rPr lang="da-DK" dirty="0"/>
              <a:t>-undersøgelsen</a:t>
            </a:r>
          </a:p>
        </p:txBody>
      </p:sp>
      <p:sp>
        <p:nvSpPr>
          <p:cNvPr id="3" name="Pladsholder til indhold 2">
            <a:extLst>
              <a:ext uri="{FF2B5EF4-FFF2-40B4-BE49-F238E27FC236}">
                <a16:creationId xmlns:a16="http://schemas.microsoft.com/office/drawing/2014/main" id="{76520FC0-47CD-D2EE-CF49-BBEEE3BD8C25}"/>
              </a:ext>
            </a:extLst>
          </p:cNvPr>
          <p:cNvSpPr>
            <a:spLocks noGrp="1"/>
          </p:cNvSpPr>
          <p:nvPr>
            <p:ph idx="1"/>
          </p:nvPr>
        </p:nvSpPr>
        <p:spPr/>
        <p:txBody>
          <a:bodyPr>
            <a:normAutofit fontScale="85000" lnSpcReduction="20000"/>
          </a:bodyPr>
          <a:lstStyle/>
          <a:p>
            <a:r>
              <a:rPr lang="da-DK" dirty="0"/>
              <a:t>Stress i fostertilstanden i form sundhedsproblemer eller misdannelser</a:t>
            </a:r>
          </a:p>
          <a:p>
            <a:r>
              <a:rPr lang="da-DK" dirty="0"/>
              <a:t>Kronisk fattigdom</a:t>
            </a:r>
          </a:p>
          <a:p>
            <a:r>
              <a:rPr lang="da-DK" dirty="0"/>
              <a:t>Forældre med ingen eller kortvarig formel uddannelse</a:t>
            </a:r>
          </a:p>
          <a:p>
            <a:r>
              <a:rPr lang="da-DK" dirty="0"/>
              <a:t>Kaotisk familiemiljø</a:t>
            </a:r>
          </a:p>
          <a:p>
            <a:r>
              <a:rPr lang="da-DK" dirty="0"/>
              <a:t>Begrænset stabilitet i familien</a:t>
            </a:r>
          </a:p>
          <a:p>
            <a:r>
              <a:rPr lang="da-DK" dirty="0"/>
              <a:t>Alkoholiserede forældre</a:t>
            </a:r>
          </a:p>
          <a:p>
            <a:r>
              <a:rPr lang="da-DK" dirty="0"/>
              <a:t>Vold</a:t>
            </a:r>
          </a:p>
          <a:p>
            <a:r>
              <a:rPr lang="da-DK" dirty="0" err="1"/>
              <a:t>Teenage-mødre</a:t>
            </a:r>
            <a:endParaRPr lang="da-DK" dirty="0"/>
          </a:p>
          <a:p>
            <a:r>
              <a:rPr lang="da-DK" dirty="0"/>
              <a:t>Omsorgssvigt</a:t>
            </a:r>
          </a:p>
          <a:p>
            <a:endParaRPr lang="da-DK" dirty="0"/>
          </a:p>
        </p:txBody>
      </p:sp>
    </p:spTree>
    <p:extLst>
      <p:ext uri="{BB962C8B-B14F-4D97-AF65-F5344CB8AC3E}">
        <p14:creationId xmlns:p14="http://schemas.microsoft.com/office/powerpoint/2010/main" val="1567835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5694F43-DBBA-0DD7-DBBB-AEF439C2A3E7}"/>
              </a:ext>
            </a:extLst>
          </p:cNvPr>
          <p:cNvSpPr>
            <a:spLocks noGrp="1"/>
          </p:cNvSpPr>
          <p:nvPr>
            <p:ph type="title"/>
          </p:nvPr>
        </p:nvSpPr>
        <p:spPr>
          <a:xfrm>
            <a:off x="640080" y="1434438"/>
            <a:ext cx="2983229" cy="2612976"/>
          </a:xfrm>
        </p:spPr>
        <p:txBody>
          <a:bodyPr vert="horz" lIns="91440" tIns="45720" rIns="91440" bIns="45720" rtlCol="0" anchor="t">
            <a:normAutofit/>
          </a:bodyPr>
          <a:lstStyle/>
          <a:p>
            <a:r>
              <a:rPr lang="en-US" sz="2800"/>
              <a:t>Resiliensfaktorer </a:t>
            </a:r>
          </a:p>
        </p:txBody>
      </p:sp>
      <p:pic>
        <p:nvPicPr>
          <p:cNvPr id="5" name="Pladsholder til indhold 4" descr="Et billede, der indeholder tekst, skærmbillede, Font/skrifttype, dokument&#10;&#10;AI-genereret indhold kan være ukorrekt.">
            <a:extLst>
              <a:ext uri="{FF2B5EF4-FFF2-40B4-BE49-F238E27FC236}">
                <a16:creationId xmlns:a16="http://schemas.microsoft.com/office/drawing/2014/main" id="{E2701EA8-FACD-87A9-4D38-43B049E8ED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14449"/>
          <a:stretch>
            <a:fillRect/>
          </a:stretch>
        </p:blipFill>
        <p:spPr>
          <a:xfrm>
            <a:off x="4229100" y="1348728"/>
            <a:ext cx="7290648" cy="4100972"/>
          </a:xfrm>
          <a:prstGeom prst="rect">
            <a:avLst/>
          </a:prstGeom>
        </p:spPr>
      </p:pic>
      <p:cxnSp>
        <p:nvCxnSpPr>
          <p:cNvPr id="28" name="Straight Connector 27">
            <a:extLst>
              <a:ext uri="{FF2B5EF4-FFF2-40B4-BE49-F238E27FC236}">
                <a16:creationId xmlns:a16="http://schemas.microsoft.com/office/drawing/2014/main" id="{426B4E86-32C4-273A-1ADF-6B44243549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88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0" name="Rectangle 11">
            <a:extLst>
              <a:ext uri="{FF2B5EF4-FFF2-40B4-BE49-F238E27FC236}">
                <a16:creationId xmlns:a16="http://schemas.microsoft.com/office/drawing/2014/main" id="{149F9F0F-FB8C-5565-247C-BDCC156B5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13">
            <a:extLst>
              <a:ext uri="{FF2B5EF4-FFF2-40B4-BE49-F238E27FC236}">
                <a16:creationId xmlns:a16="http://schemas.microsoft.com/office/drawing/2014/main" id="{ABA4FDDF-F59C-428B-8603-3A86D7593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F5B93277-2482-DF5B-A88D-67715E1643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0598" y="993391"/>
            <a:ext cx="10221542" cy="4870429"/>
          </a:xfrm>
          <a:prstGeom prst="rect">
            <a:avLst/>
          </a:prstGeom>
          <a:solidFill>
            <a:schemeClr val="bg1">
              <a:lumMod val="95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descr="Et billede, der indeholder tekst, skærmbillede, Font/skrifttype, nummer/tal&#10;&#10;AI-genereret indhold kan være ukorrekt.">
            <a:extLst>
              <a:ext uri="{FF2B5EF4-FFF2-40B4-BE49-F238E27FC236}">
                <a16:creationId xmlns:a16="http://schemas.microsoft.com/office/drawing/2014/main" id="{04C4A073-54C1-B892-7410-FD147376AFA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378" b="1"/>
          <a:stretch>
            <a:fillRect/>
          </a:stretch>
        </p:blipFill>
        <p:spPr>
          <a:xfrm>
            <a:off x="990599" y="994180"/>
            <a:ext cx="10221541" cy="4871218"/>
          </a:xfrm>
          <a:prstGeom prst="rect">
            <a:avLst/>
          </a:prstGeom>
        </p:spPr>
      </p:pic>
      <p:cxnSp>
        <p:nvCxnSpPr>
          <p:cNvPr id="18" name="Straight Connector 17">
            <a:extLst>
              <a:ext uri="{FF2B5EF4-FFF2-40B4-BE49-F238E27FC236}">
                <a16:creationId xmlns:a16="http://schemas.microsoft.com/office/drawing/2014/main" id="{9AE2764D-E1C7-4C0E-A5A4-12411550AB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212140" y="993391"/>
            <a:ext cx="0" cy="487121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00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05C48F-2A86-1D5D-7833-D63A4C9484C7}"/>
              </a:ext>
            </a:extLst>
          </p:cNvPr>
          <p:cNvSpPr>
            <a:spLocks noGrp="1"/>
          </p:cNvSpPr>
          <p:nvPr>
            <p:ph type="title"/>
          </p:nvPr>
        </p:nvSpPr>
        <p:spPr/>
        <p:txBody>
          <a:bodyPr/>
          <a:lstStyle/>
          <a:p>
            <a:r>
              <a:rPr lang="da-DK" dirty="0"/>
              <a:t>Læs mere:</a:t>
            </a:r>
          </a:p>
        </p:txBody>
      </p:sp>
      <p:sp>
        <p:nvSpPr>
          <p:cNvPr id="3" name="Pladsholder til indhold 2">
            <a:extLst>
              <a:ext uri="{FF2B5EF4-FFF2-40B4-BE49-F238E27FC236}">
                <a16:creationId xmlns:a16="http://schemas.microsoft.com/office/drawing/2014/main" id="{39A4DFA3-F0F9-50C9-8DAD-A682A62306D1}"/>
              </a:ext>
            </a:extLst>
          </p:cNvPr>
          <p:cNvSpPr>
            <a:spLocks noGrp="1"/>
          </p:cNvSpPr>
          <p:nvPr>
            <p:ph idx="1"/>
          </p:nvPr>
        </p:nvSpPr>
        <p:spPr/>
        <p:txBody>
          <a:bodyPr/>
          <a:lstStyle/>
          <a:p>
            <a:r>
              <a:rPr lang="da-DK" dirty="0"/>
              <a:t>Kristina Hermann: ”Du er ikke alene” – bog om at vokse op i et alkoholiseret hjem</a:t>
            </a:r>
          </a:p>
          <a:p>
            <a:r>
              <a:rPr lang="da-DK" dirty="0"/>
              <a:t>”En rødvinsplettet barndom” – podcast</a:t>
            </a:r>
          </a:p>
          <a:p>
            <a:r>
              <a:rPr lang="da-DK" dirty="0"/>
              <a:t>”Flaskebarn” – Instagram </a:t>
            </a:r>
          </a:p>
          <a:p>
            <a:r>
              <a:rPr lang="da-DK" dirty="0">
                <a:hlinkClick r:id="rId2"/>
              </a:rPr>
              <a:t>www.tuba.dk</a:t>
            </a:r>
            <a:r>
              <a:rPr lang="da-DK" dirty="0"/>
              <a:t> </a:t>
            </a:r>
          </a:p>
          <a:p>
            <a:r>
              <a:rPr lang="da-DK" dirty="0"/>
              <a:t>”Fuld af kærlighed” – film om at vokse op som barn i en alkoholiseret familie </a:t>
            </a:r>
          </a:p>
        </p:txBody>
      </p:sp>
    </p:spTree>
    <p:extLst>
      <p:ext uri="{BB962C8B-B14F-4D97-AF65-F5344CB8AC3E}">
        <p14:creationId xmlns:p14="http://schemas.microsoft.com/office/powerpoint/2010/main" val="685474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0F50C89-3052-CBED-0D1E-948C669DD738}"/>
              </a:ext>
            </a:extLst>
          </p:cNvPr>
          <p:cNvSpPr>
            <a:spLocks noGrp="1"/>
          </p:cNvSpPr>
          <p:nvPr>
            <p:ph type="title"/>
          </p:nvPr>
        </p:nvSpPr>
        <p:spPr>
          <a:xfrm>
            <a:off x="640080" y="1371600"/>
            <a:ext cx="5852160" cy="1097280"/>
          </a:xfrm>
        </p:spPr>
        <p:txBody>
          <a:bodyPr anchor="t">
            <a:normAutofit/>
          </a:bodyPr>
          <a:lstStyle/>
          <a:p>
            <a:pPr>
              <a:lnSpc>
                <a:spcPct val="90000"/>
              </a:lnSpc>
            </a:pPr>
            <a:r>
              <a:rPr lang="da-DK" sz="3400"/>
              <a:t>Hvad kendetegner et barn, der lider af omsorgssvigt?</a:t>
            </a:r>
          </a:p>
        </p:txBody>
      </p:sp>
      <p:cxnSp>
        <p:nvCxnSpPr>
          <p:cNvPr id="11" name="Straight Connector 10">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78004608-E7FF-CEF6-FB2C-29844911794C}"/>
              </a:ext>
            </a:extLst>
          </p:cNvPr>
          <p:cNvSpPr>
            <a:spLocks noGrp="1"/>
          </p:cNvSpPr>
          <p:nvPr>
            <p:ph idx="1"/>
          </p:nvPr>
        </p:nvSpPr>
        <p:spPr>
          <a:xfrm>
            <a:off x="640080" y="2633236"/>
            <a:ext cx="5852160" cy="3664685"/>
          </a:xfrm>
        </p:spPr>
        <p:txBody>
          <a:bodyPr>
            <a:normAutofit/>
          </a:bodyPr>
          <a:lstStyle/>
          <a:p>
            <a:r>
              <a:rPr lang="da-DK" dirty="0"/>
              <a:t>Hvilke træk kendetegner en alkoholiker?</a:t>
            </a:r>
          </a:p>
          <a:p>
            <a:r>
              <a:rPr lang="da-DK" dirty="0"/>
              <a:t>En stofmisbruger?</a:t>
            </a:r>
          </a:p>
          <a:p>
            <a:endParaRPr lang="da-DK" dirty="0"/>
          </a:p>
        </p:txBody>
      </p:sp>
      <p:pic>
        <p:nvPicPr>
          <p:cNvPr id="5" name="Picture 4" descr="Kridt tegning af personer, der repræsenterer forskellige køn">
            <a:extLst>
              <a:ext uri="{FF2B5EF4-FFF2-40B4-BE49-F238E27FC236}">
                <a16:creationId xmlns:a16="http://schemas.microsoft.com/office/drawing/2014/main" id="{99AF5C84-8A6D-A6A3-BC6B-CA0EB2887AC6}"/>
              </a:ext>
            </a:extLst>
          </p:cNvPr>
          <p:cNvPicPr>
            <a:picLocks noChangeAspect="1"/>
          </p:cNvPicPr>
          <p:nvPr/>
        </p:nvPicPr>
        <p:blipFill>
          <a:blip r:embed="rId2"/>
          <a:srcRect l="24349" r="28480"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272793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E9E563-E157-EFF5-ADA0-19FD127A713B}"/>
              </a:ext>
            </a:extLst>
          </p:cNvPr>
          <p:cNvSpPr>
            <a:spLocks noGrp="1"/>
          </p:cNvSpPr>
          <p:nvPr>
            <p:ph type="title"/>
          </p:nvPr>
        </p:nvSpPr>
        <p:spPr/>
        <p:txBody>
          <a:bodyPr/>
          <a:lstStyle/>
          <a:p>
            <a:r>
              <a:rPr lang="da-DK" dirty="0"/>
              <a:t>Hvor mange børn drejer det sig om?</a:t>
            </a:r>
          </a:p>
        </p:txBody>
      </p:sp>
      <p:sp>
        <p:nvSpPr>
          <p:cNvPr id="3" name="Pladsholder til indhold 2">
            <a:extLst>
              <a:ext uri="{FF2B5EF4-FFF2-40B4-BE49-F238E27FC236}">
                <a16:creationId xmlns:a16="http://schemas.microsoft.com/office/drawing/2014/main" id="{EA84B0F4-31B7-FBB9-9143-132AD521FAD8}"/>
              </a:ext>
            </a:extLst>
          </p:cNvPr>
          <p:cNvSpPr>
            <a:spLocks noGrp="1"/>
          </p:cNvSpPr>
          <p:nvPr>
            <p:ph idx="1"/>
          </p:nvPr>
        </p:nvSpPr>
        <p:spPr/>
        <p:txBody>
          <a:bodyPr>
            <a:normAutofit lnSpcReduction="10000"/>
          </a:bodyPr>
          <a:lstStyle/>
          <a:p>
            <a:r>
              <a:rPr lang="da-DK" dirty="0"/>
              <a:t>Det er svært at sige præcist, hvor mange børn og unge der vokser op i familier med misbrug. Især fordi misbruget i mange familier foregår bag lukkede døre og holdes skjult for omverdenen.</a:t>
            </a:r>
          </a:p>
          <a:p>
            <a:r>
              <a:rPr lang="da-DK" dirty="0"/>
              <a:t>En ny undersøgelse fra 2023 viser, at 109.000 børn og unge mellem 0-18 år lever i familier med alkoholmisbrug. Det svarer til hvert 10. barn i Danmark. Og i en undersøgelse fra Statens Institut for Folkesundhed svarede 19,3 % af de adspurgte, som var mellem 18 og 64 år, at de i deres barndom og ungdom havde boet sammen med en voksen, der havde et alkoholproblem.</a:t>
            </a:r>
          </a:p>
          <a:p>
            <a:r>
              <a:rPr lang="da-DK" i="1" dirty="0"/>
              <a:t>Kilder: </a:t>
            </a:r>
            <a:r>
              <a:rPr lang="da-DK" i="1" dirty="0">
                <a:hlinkClick r:id="rId2"/>
              </a:rPr>
              <a:t>Sundhedsstyrelsen</a:t>
            </a:r>
            <a:r>
              <a:rPr lang="da-DK" i="1" dirty="0"/>
              <a:t>, </a:t>
            </a:r>
            <a:r>
              <a:rPr lang="da-DK" i="1" dirty="0">
                <a:hlinkClick r:id="rId3"/>
              </a:rPr>
              <a:t>Sundhedsstyrelsens alkoholstatistik</a:t>
            </a:r>
            <a:br>
              <a:rPr lang="da-DK" i="1" dirty="0"/>
            </a:br>
            <a:r>
              <a:rPr lang="da-DK" i="1" dirty="0"/>
              <a:t>og rapporten </a:t>
            </a:r>
            <a:r>
              <a:rPr lang="da-DK" i="1" dirty="0">
                <a:hlinkClick r:id="rId4"/>
              </a:rPr>
              <a:t>Alkohol i Danmark 2015</a:t>
            </a:r>
            <a:r>
              <a:rPr lang="da-DK" i="1" dirty="0"/>
              <a:t> </a:t>
            </a:r>
            <a:endParaRPr lang="da-DK" dirty="0"/>
          </a:p>
          <a:p>
            <a:pPr marL="0" indent="0">
              <a:buNone/>
            </a:pPr>
            <a:endParaRPr lang="da-DK" dirty="0"/>
          </a:p>
        </p:txBody>
      </p:sp>
    </p:spTree>
    <p:extLst>
      <p:ext uri="{BB962C8B-B14F-4D97-AF65-F5344CB8AC3E}">
        <p14:creationId xmlns:p14="http://schemas.microsoft.com/office/powerpoint/2010/main" val="3413905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2F59B7-A993-7B36-D468-30A407781827}"/>
              </a:ext>
            </a:extLst>
          </p:cNvPr>
          <p:cNvSpPr>
            <a:spLocks noGrp="1"/>
          </p:cNvSpPr>
          <p:nvPr>
            <p:ph type="title"/>
          </p:nvPr>
        </p:nvSpPr>
        <p:spPr/>
        <p:txBody>
          <a:bodyPr/>
          <a:lstStyle/>
          <a:p>
            <a:r>
              <a:rPr lang="da-DK" dirty="0"/>
              <a:t>Hvornår har man et misbrug?</a:t>
            </a:r>
          </a:p>
        </p:txBody>
      </p:sp>
      <p:sp>
        <p:nvSpPr>
          <p:cNvPr id="3" name="Pladsholder til indhold 2">
            <a:extLst>
              <a:ext uri="{FF2B5EF4-FFF2-40B4-BE49-F238E27FC236}">
                <a16:creationId xmlns:a16="http://schemas.microsoft.com/office/drawing/2014/main" id="{73DA3C75-4A20-E71A-A69F-7F15B8EBA1B5}"/>
              </a:ext>
            </a:extLst>
          </p:cNvPr>
          <p:cNvSpPr>
            <a:spLocks noGrp="1"/>
          </p:cNvSpPr>
          <p:nvPr>
            <p:ph idx="1"/>
          </p:nvPr>
        </p:nvSpPr>
        <p:spPr/>
        <p:txBody>
          <a:bodyPr>
            <a:normAutofit fontScale="92500" lnSpcReduction="10000"/>
          </a:bodyPr>
          <a:lstStyle/>
          <a:p>
            <a:r>
              <a:rPr lang="da-DK" dirty="0"/>
              <a:t>Man kan definere et misbrug på flere måder. Sundhedsstyrelsen oplyser at:</a:t>
            </a:r>
          </a:p>
          <a:p>
            <a:r>
              <a:rPr lang="da-DK" dirty="0"/>
              <a:t>860.000 er storforbrugere af alkohol og drikker mere end 14 genstande om ugen for kvinder og 21 genstande om ugen for mænd. Sundhedsstyrelsen har i 2022 sat den maksimale genstandsgrænse ned til 10 genstande om ugen og maksimalt fire genstande ad gangen for både kvinder og mænd.</a:t>
            </a:r>
          </a:p>
          <a:p>
            <a:r>
              <a:rPr lang="da-DK" dirty="0"/>
              <a:t>585.000 har et skadeligt alkoholforbrug, der allerede har manifesteret sig i en fysisk og psykisk skade.</a:t>
            </a:r>
          </a:p>
          <a:p>
            <a:r>
              <a:rPr lang="da-DK" dirty="0"/>
              <a:t>140.000 er alkoholafhængige, med et tvangsmæssigt ønske om at drikke, på trods af skadelige følger.</a:t>
            </a:r>
          </a:p>
          <a:p>
            <a:r>
              <a:rPr lang="da-DK" i="1" dirty="0"/>
              <a:t>Kilde: </a:t>
            </a:r>
            <a:r>
              <a:rPr lang="da-DK" i="1" dirty="0">
                <a:hlinkClick r:id="rId2"/>
              </a:rPr>
              <a:t>Forebyggelsespakke Alkohol</a:t>
            </a:r>
            <a:endParaRPr lang="da-DK" dirty="0"/>
          </a:p>
          <a:p>
            <a:pPr marL="0" indent="0">
              <a:buNone/>
            </a:pPr>
            <a:endParaRPr lang="da-DK" dirty="0"/>
          </a:p>
        </p:txBody>
      </p:sp>
    </p:spTree>
    <p:extLst>
      <p:ext uri="{BB962C8B-B14F-4D97-AF65-F5344CB8AC3E}">
        <p14:creationId xmlns:p14="http://schemas.microsoft.com/office/powerpoint/2010/main" val="2215371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0">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9CD4ACFC-3DD1-B6D3-948A-A09DCCE31BC4}"/>
              </a:ext>
            </a:extLst>
          </p:cNvPr>
          <p:cNvSpPr>
            <a:spLocks noGrp="1"/>
          </p:cNvSpPr>
          <p:nvPr>
            <p:ph idx="1"/>
          </p:nvPr>
        </p:nvSpPr>
        <p:spPr>
          <a:xfrm>
            <a:off x="1779732" y="952900"/>
            <a:ext cx="8632535" cy="4952200"/>
          </a:xfrm>
        </p:spPr>
        <p:txBody>
          <a:bodyPr>
            <a:normAutofit/>
          </a:bodyPr>
          <a:lstStyle/>
          <a:p>
            <a:pPr marL="0" indent="0">
              <a:buNone/>
            </a:pPr>
            <a:r>
              <a:rPr lang="da-DK" dirty="0"/>
              <a:t>Den norske psykolog, Frid Hansen, definerer et alkoholproblem på følgende måde:</a:t>
            </a:r>
          </a:p>
          <a:p>
            <a:pPr marL="0" indent="0">
              <a:buNone/>
            </a:pPr>
            <a:r>
              <a:rPr lang="da-DK" dirty="0"/>
              <a:t>Der eksisterer et alkoholproblem når:</a:t>
            </a:r>
          </a:p>
          <a:p>
            <a:r>
              <a:rPr lang="da-DK" dirty="0"/>
              <a:t>Brugen af alkohol har en forstyrrende indvirkning på de opgaver og funktioner, som skal varetages i familien.</a:t>
            </a:r>
          </a:p>
          <a:p>
            <a:r>
              <a:rPr lang="da-DK" dirty="0"/>
              <a:t>De følelsesmæssige bånd mellem mennesker belastes og forstyrres af en andens brug af alkohol.</a:t>
            </a:r>
          </a:p>
          <a:p>
            <a:pPr marL="0" indent="0">
              <a:buNone/>
            </a:pPr>
            <a:endParaRPr lang="da-DK" dirty="0"/>
          </a:p>
          <a:p>
            <a:pPr marL="0" indent="0">
              <a:buNone/>
            </a:pPr>
            <a:r>
              <a:rPr lang="da-DK" dirty="0"/>
              <a:t>Læs mere om konsekvenserne ved et alkohol- eller stofmisbrug:</a:t>
            </a:r>
          </a:p>
          <a:p>
            <a:pPr marL="0" indent="0">
              <a:buNone/>
            </a:pPr>
            <a:r>
              <a:rPr lang="da-DK" dirty="0">
                <a:hlinkClick r:id="rId2"/>
              </a:rPr>
              <a:t>Fakta om alkohol- og stofmisbrug – TUBA</a:t>
            </a:r>
            <a:endParaRPr lang="da-DK" dirty="0"/>
          </a:p>
        </p:txBody>
      </p:sp>
    </p:spTree>
    <p:extLst>
      <p:ext uri="{BB962C8B-B14F-4D97-AF65-F5344CB8AC3E}">
        <p14:creationId xmlns:p14="http://schemas.microsoft.com/office/powerpoint/2010/main" val="182304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CE7C4E7-DFE5-D5C5-0FC8-FBE68CD509D8}"/>
              </a:ext>
            </a:extLst>
          </p:cNvPr>
          <p:cNvSpPr>
            <a:spLocks noGrp="1"/>
          </p:cNvSpPr>
          <p:nvPr>
            <p:ph type="title"/>
          </p:nvPr>
        </p:nvSpPr>
        <p:spPr>
          <a:xfrm>
            <a:off x="640080" y="1371600"/>
            <a:ext cx="3677920" cy="3919267"/>
          </a:xfrm>
        </p:spPr>
        <p:txBody>
          <a:bodyPr anchor="t">
            <a:normAutofit/>
          </a:bodyPr>
          <a:lstStyle/>
          <a:p>
            <a:r>
              <a:rPr lang="da-DK" dirty="0"/>
              <a:t>Typer af omsorgssvigt </a:t>
            </a:r>
          </a:p>
        </p:txBody>
      </p:sp>
      <p:cxnSp>
        <p:nvCxnSpPr>
          <p:cNvPr id="11" name="Straight Connector 10">
            <a:extLst>
              <a:ext uri="{FF2B5EF4-FFF2-40B4-BE49-F238E27FC236}">
                <a16:creationId xmlns:a16="http://schemas.microsoft.com/office/drawing/2014/main" id="{40BBF191-9CC8-4313-B1CA-8DF1A53AE4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Pladsholder til indhold 2">
            <a:extLst>
              <a:ext uri="{FF2B5EF4-FFF2-40B4-BE49-F238E27FC236}">
                <a16:creationId xmlns:a16="http://schemas.microsoft.com/office/drawing/2014/main" id="{DE93D269-6046-0A1E-52F3-EF31223D6EF8}"/>
              </a:ext>
            </a:extLst>
          </p:cNvPr>
          <p:cNvGraphicFramePr>
            <a:graphicFrameLocks noGrp="1"/>
          </p:cNvGraphicFramePr>
          <p:nvPr>
            <p:ph idx="1"/>
            <p:extLst>
              <p:ext uri="{D42A27DB-BD31-4B8C-83A1-F6EECF244321}">
                <p14:modId xmlns:p14="http://schemas.microsoft.com/office/powerpoint/2010/main" val="1827546017"/>
              </p:ext>
            </p:extLst>
          </p:nvPr>
        </p:nvGraphicFramePr>
        <p:xfrm>
          <a:off x="5051651" y="1371600"/>
          <a:ext cx="6479357" cy="4926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3097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5DF324-B827-9306-00B1-335BBE3A712F}"/>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DAA488D3-6A5C-4228-C7BA-032D16801FC8}"/>
              </a:ext>
            </a:extLst>
          </p:cNvPr>
          <p:cNvSpPr>
            <a:spLocks noGrp="1"/>
          </p:cNvSpPr>
          <p:nvPr>
            <p:ph idx="1"/>
          </p:nvPr>
        </p:nvSpPr>
        <p:spPr/>
        <p:txBody>
          <a:bodyPr/>
          <a:lstStyle/>
          <a:p>
            <a:pPr marL="0" indent="0">
              <a:buNone/>
            </a:pPr>
            <a:r>
              <a:rPr lang="da-DK" dirty="0"/>
              <a:t>Ved både vanrøgt, fysiske, psykiske og seksuelle overgreb handler det grundlæggende om forældrenes mangel på forståelse og respekt for barnets behov. I de senere år har forskning peget på, at visse børn lettere bliver ofre for omsorgssvigt end andre. Det gælder børn med et særligt vanskeligt temperament, for tidligt fødte børn, der kræver meget pasning, og endelig kan medfødte funktionsforstyrrelser hos et barn også være den udløsende faktor, der gør, at forældrene afviser det eller udsætter det for svigt.</a:t>
            </a:r>
          </a:p>
        </p:txBody>
      </p:sp>
    </p:spTree>
    <p:extLst>
      <p:ext uri="{BB962C8B-B14F-4D97-AF65-F5344CB8AC3E}">
        <p14:creationId xmlns:p14="http://schemas.microsoft.com/office/powerpoint/2010/main" val="2090803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1725693-1F15-F5A6-5DD2-01919AE39877}"/>
              </a:ext>
            </a:extLst>
          </p:cNvPr>
          <p:cNvSpPr>
            <a:spLocks noGrp="1"/>
          </p:cNvSpPr>
          <p:nvPr>
            <p:ph type="title"/>
          </p:nvPr>
        </p:nvSpPr>
        <p:spPr>
          <a:xfrm>
            <a:off x="640080" y="1371600"/>
            <a:ext cx="3677920" cy="3919267"/>
          </a:xfrm>
        </p:spPr>
        <p:txBody>
          <a:bodyPr anchor="t">
            <a:normAutofit/>
          </a:bodyPr>
          <a:lstStyle/>
          <a:p>
            <a:r>
              <a:rPr lang="da-DK" dirty="0"/>
              <a:t>Børns reaktioner på omsorgssvigt</a:t>
            </a:r>
          </a:p>
        </p:txBody>
      </p:sp>
      <p:cxnSp>
        <p:nvCxnSpPr>
          <p:cNvPr id="11" name="Straight Connector 10">
            <a:extLst>
              <a:ext uri="{FF2B5EF4-FFF2-40B4-BE49-F238E27FC236}">
                <a16:creationId xmlns:a16="http://schemas.microsoft.com/office/drawing/2014/main" id="{40BBF191-9CC8-4313-B1CA-8DF1A53AE4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Pladsholder til indhold 2">
            <a:extLst>
              <a:ext uri="{FF2B5EF4-FFF2-40B4-BE49-F238E27FC236}">
                <a16:creationId xmlns:a16="http://schemas.microsoft.com/office/drawing/2014/main" id="{69138BB0-0014-BD75-2BB6-A5C0B53C4411}"/>
              </a:ext>
            </a:extLst>
          </p:cNvPr>
          <p:cNvGraphicFramePr>
            <a:graphicFrameLocks noGrp="1"/>
          </p:cNvGraphicFramePr>
          <p:nvPr>
            <p:ph idx="1"/>
            <p:extLst>
              <p:ext uri="{D42A27DB-BD31-4B8C-83A1-F6EECF244321}">
                <p14:modId xmlns:p14="http://schemas.microsoft.com/office/powerpoint/2010/main" val="2113097964"/>
              </p:ext>
            </p:extLst>
          </p:nvPr>
        </p:nvGraphicFramePr>
        <p:xfrm>
          <a:off x="5051651" y="1371600"/>
          <a:ext cx="6479357" cy="4926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7651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5443E11B-5EFD-0DE4-4022-34004EDC97D2}"/>
              </a:ext>
            </a:extLst>
          </p:cNvPr>
          <p:cNvSpPr>
            <a:spLocks noGrp="1" noChangeArrowheads="1"/>
          </p:cNvSpPr>
          <p:nvPr>
            <p:ph idx="1"/>
          </p:nvPr>
        </p:nvSpPr>
        <p:spPr bwMode="auto">
          <a:xfrm>
            <a:off x="417094" y="1345340"/>
            <a:ext cx="13667873"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500" b="1" i="0" u="none" strike="noStrike" cap="none" normalizeH="0" baseline="0" dirty="0">
                <a:ln>
                  <a:noFill/>
                </a:ln>
                <a:solidFill>
                  <a:srgbClr val="333333"/>
                </a:solidFill>
                <a:effectLst/>
                <a:latin typeface="Volkhov"/>
                <a:cs typeface="Noto Sans" panose="020B0502040504020204" pitchFamily="34" charset="0"/>
              </a:rPr>
              <a:t>Frederick Waters</a:t>
            </a: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dirty="0">
                <a:ln>
                  <a:noFill/>
                </a:ln>
                <a:solidFill>
                  <a:srgbClr val="333333"/>
                </a:solidFill>
                <a:effectLst/>
                <a:latin typeface="Noto Sans" panose="020B0502040504020204" pitchFamily="34" charset="0"/>
                <a:cs typeface="Noto Sans" panose="020B0502040504020204" pitchFamily="34" charset="0"/>
              </a:rPr>
              <a:t>Frederick Waters er en lille 7-årig dreng, særdeles alvorligt fysisk mishandlet af </a:t>
            </a:r>
            <a:r>
              <a:rPr kumimoji="0" lang="da-DK" altLang="da-DK" sz="1200" b="0" i="0" u="none" strike="noStrike" cap="none" normalizeH="0" baseline="0" dirty="0" err="1">
                <a:ln>
                  <a:noFill/>
                </a:ln>
                <a:solidFill>
                  <a:srgbClr val="333333"/>
                </a:solidFill>
                <a:effectLst/>
                <a:latin typeface="Noto Sans" panose="020B0502040504020204" pitchFamily="34" charset="0"/>
                <a:cs typeface="Noto Sans" panose="020B0502040504020204" pitchFamily="34" charset="0"/>
              </a:rPr>
              <a:t>stedfaderen</a:t>
            </a:r>
            <a:r>
              <a:rPr kumimoji="0" lang="da-DK" altLang="da-DK" sz="1200" b="0" i="0" u="none" strike="noStrike" cap="none" normalizeH="0" baseline="0" dirty="0">
                <a:ln>
                  <a:noFill/>
                </a:ln>
                <a:solidFill>
                  <a:srgbClr val="333333"/>
                </a:solidFill>
                <a:effectLst/>
                <a:latin typeface="Noto Sans" panose="020B0502040504020204" pitchFamily="34" charset="0"/>
                <a:cs typeface="Noto Sans" panose="020B0502040504020204" pitchFamily="34" charset="0"/>
              </a:rPr>
              <a:t>. Han blev ekspert i selvhypnose. </a:t>
            </a: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dirty="0">
                <a:ln>
                  <a:noFill/>
                </a:ln>
                <a:solidFill>
                  <a:srgbClr val="333333"/>
                </a:solidFill>
                <a:effectLst/>
                <a:latin typeface="Noto Sans" panose="020B0502040504020204" pitchFamily="34" charset="0"/>
                <a:cs typeface="Noto Sans" panose="020B0502040504020204" pitchFamily="34" charset="0"/>
              </a:rPr>
              <a:t>Han blev så rutineret i at adskille hoved og krop, at han til sidst overhovedet ikke følte smerte. </a:t>
            </a: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dirty="0">
                <a:ln>
                  <a:noFill/>
                </a:ln>
                <a:solidFill>
                  <a:srgbClr val="333333"/>
                </a:solidFill>
                <a:effectLst/>
                <a:latin typeface="Noto Sans" panose="020B0502040504020204" pitchFamily="34" charset="0"/>
                <a:cs typeface="Noto Sans" panose="020B0502040504020204" pitchFamily="34" charset="0"/>
              </a:rPr>
              <a:t>Lenore </a:t>
            </a:r>
            <a:r>
              <a:rPr kumimoji="0" lang="da-DK" altLang="da-DK" sz="1200" b="0" i="0" u="none" strike="noStrike" cap="none" normalizeH="0" baseline="0" dirty="0" err="1">
                <a:ln>
                  <a:noFill/>
                </a:ln>
                <a:solidFill>
                  <a:srgbClr val="333333"/>
                </a:solidFill>
                <a:effectLst/>
                <a:latin typeface="Noto Sans" panose="020B0502040504020204" pitchFamily="34" charset="0"/>
                <a:cs typeface="Noto Sans" panose="020B0502040504020204" pitchFamily="34" charset="0"/>
              </a:rPr>
              <a:t>Terr</a:t>
            </a:r>
            <a:r>
              <a:rPr kumimoji="0" lang="da-DK" altLang="da-DK" sz="1200" b="0" i="0" u="none" strike="noStrike" cap="none" normalizeH="0" baseline="0" dirty="0">
                <a:ln>
                  <a:noFill/>
                </a:ln>
                <a:solidFill>
                  <a:srgbClr val="333333"/>
                </a:solidFill>
                <a:effectLst/>
                <a:latin typeface="Noto Sans" panose="020B0502040504020204" pitchFamily="34" charset="0"/>
                <a:cs typeface="Noto Sans" panose="020B0502040504020204" pitchFamily="34" charset="0"/>
              </a:rPr>
              <a:t> som havde Frederick i terapi, spurgte drengen, da det blev klart for ham selv, at han ikke følte smerte, hvorfor han var ude af stand til at mærke </a:t>
            </a: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dirty="0">
                <a:ln>
                  <a:noFill/>
                </a:ln>
                <a:solidFill>
                  <a:srgbClr val="333333"/>
                </a:solidFill>
                <a:effectLst/>
                <a:latin typeface="Noto Sans" panose="020B0502040504020204" pitchFamily="34" charset="0"/>
                <a:cs typeface="Noto Sans" panose="020B0502040504020204" pitchFamily="34" charset="0"/>
              </a:rPr>
              <a:t>smerten: </a:t>
            </a: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dirty="0">
                <a:ln>
                  <a:noFill/>
                </a:ln>
                <a:solidFill>
                  <a:srgbClr val="333333"/>
                </a:solidFill>
                <a:effectLst/>
                <a:latin typeface="Noto Sans" panose="020B0502040504020204" pitchFamily="34" charset="0"/>
                <a:cs typeface="Noto Sans" panose="020B0502040504020204" pitchFamily="34" charset="0"/>
              </a:rPr>
              <a:t>"Det sker bare nu", forklarede han. "Jeg plejede at forestille mig, at jeg var på en skovtur med mit hoved på mors skød. Den første gang min stedfar slog mig,</a:t>
            </a: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dirty="0">
                <a:ln>
                  <a:noFill/>
                </a:ln>
                <a:solidFill>
                  <a:srgbClr val="333333"/>
                </a:solidFill>
                <a:effectLst/>
                <a:latin typeface="Noto Sans" panose="020B0502040504020204" pitchFamily="34" charset="0"/>
                <a:cs typeface="Noto Sans" panose="020B0502040504020204" pitchFamily="34" charset="0"/>
              </a:rPr>
              <a:t> gjorde det en hel del ondt. Men så fandt jeg ud af, at jeg kunne lægge mig på mors skød (i fantasien) og Winston (</a:t>
            </a:r>
            <a:r>
              <a:rPr kumimoji="0" lang="da-DK" altLang="da-DK" sz="1200" b="0" i="0" u="none" strike="noStrike" cap="none" normalizeH="0" baseline="0" dirty="0" err="1">
                <a:ln>
                  <a:noFill/>
                </a:ln>
                <a:solidFill>
                  <a:srgbClr val="333333"/>
                </a:solidFill>
                <a:effectLst/>
                <a:latin typeface="Noto Sans" panose="020B0502040504020204" pitchFamily="34" charset="0"/>
                <a:cs typeface="Noto Sans" panose="020B0502040504020204" pitchFamily="34" charset="0"/>
              </a:rPr>
              <a:t>stedfaderen</a:t>
            </a:r>
            <a:r>
              <a:rPr kumimoji="0" lang="da-DK" altLang="da-DK" sz="1200" b="0" i="0" u="none" strike="noStrike" cap="none" normalizeH="0" baseline="0" dirty="0">
                <a:ln>
                  <a:noFill/>
                </a:ln>
                <a:solidFill>
                  <a:srgbClr val="333333"/>
                </a:solidFill>
                <a:effectLst/>
                <a:latin typeface="Noto Sans" panose="020B0502040504020204" pitchFamily="34" charset="0"/>
                <a:cs typeface="Noto Sans" panose="020B0502040504020204" pitchFamily="34" charset="0"/>
              </a:rPr>
              <a:t>) kunne på den måde ikke gøre </a:t>
            </a: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dirty="0">
                <a:ln>
                  <a:noFill/>
                </a:ln>
                <a:solidFill>
                  <a:srgbClr val="333333"/>
                </a:solidFill>
                <a:effectLst/>
                <a:latin typeface="Noto Sans" panose="020B0502040504020204" pitchFamily="34" charset="0"/>
                <a:cs typeface="Noto Sans" panose="020B0502040504020204" pitchFamily="34" charset="0"/>
              </a:rPr>
              <a:t>mig fortræd … Jeg kunne være et andet sted uden at blive skadet. Jeg ved ikke hvor mange gange Winston slog mig ud. Jeg bemærkede det ikke altid … </a:t>
            </a: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200" b="0" i="0" u="none" strike="noStrike" cap="none" normalizeH="0" baseline="0" dirty="0">
                <a:ln>
                  <a:noFill/>
                </a:ln>
                <a:solidFill>
                  <a:srgbClr val="333333"/>
                </a:solidFill>
                <a:effectLst/>
                <a:latin typeface="Noto Sans" panose="020B0502040504020204" pitchFamily="34" charset="0"/>
                <a:cs typeface="Noto Sans" panose="020B0502040504020204" pitchFamily="34" charset="0"/>
              </a:rPr>
              <a:t>Nu, hvis noget får mig til at bløde, tænker jeg ikke på noget skød overhovedet. Jeg føler bare ikke nogen smerte."</a:t>
            </a: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100" b="0" i="0" u="none" strike="noStrike" cap="none" normalizeH="0" baseline="0" dirty="0" err="1">
                <a:ln>
                  <a:noFill/>
                </a:ln>
                <a:solidFill>
                  <a:srgbClr val="767676"/>
                </a:solidFill>
                <a:effectLst/>
                <a:latin typeface="Noto Sans" panose="020B0502040504020204" pitchFamily="34" charset="0"/>
                <a:cs typeface="Noto Sans" panose="020B0502040504020204" pitchFamily="34" charset="0"/>
              </a:rPr>
              <a:t>Bootsman</a:t>
            </a:r>
            <a:r>
              <a:rPr kumimoji="0" lang="da-DK" altLang="da-DK" sz="1100" b="0" i="0" u="none" strike="noStrike" cap="none" normalizeH="0" baseline="0" dirty="0">
                <a:ln>
                  <a:noFill/>
                </a:ln>
                <a:solidFill>
                  <a:srgbClr val="767676"/>
                </a:solidFill>
                <a:effectLst/>
                <a:latin typeface="Noto Sans" panose="020B0502040504020204" pitchFamily="34" charset="0"/>
                <a:cs typeface="Noto Sans" panose="020B0502040504020204" pitchFamily="34" charset="0"/>
              </a:rPr>
              <a:t>, 1995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5694038"/>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docProps/app.xml><?xml version="1.0" encoding="utf-8"?>
<Properties xmlns="http://schemas.openxmlformats.org/officeDocument/2006/extended-properties" xmlns:vt="http://schemas.openxmlformats.org/officeDocument/2006/docPropsVTypes">
  <TotalTime>40</TotalTime>
  <Words>799</Words>
  <Application>Microsoft Office PowerPoint</Application>
  <PresentationFormat>Widescreen</PresentationFormat>
  <Paragraphs>67</Paragraphs>
  <Slides>14</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14</vt:i4>
      </vt:variant>
    </vt:vector>
  </HeadingPairs>
  <TitlesOfParts>
    <vt:vector size="19" baseType="lpstr">
      <vt:lpstr>Arial</vt:lpstr>
      <vt:lpstr>Grandview Display</vt:lpstr>
      <vt:lpstr>Noto Sans</vt:lpstr>
      <vt:lpstr>Volkhov</vt:lpstr>
      <vt:lpstr>DashVTI</vt:lpstr>
      <vt:lpstr>Børns reaktioner på omsorgssvigt</vt:lpstr>
      <vt:lpstr>Hvad kendetegner et barn, der lider af omsorgssvigt?</vt:lpstr>
      <vt:lpstr>Hvor mange børn drejer det sig om?</vt:lpstr>
      <vt:lpstr>Hvornår har man et misbrug?</vt:lpstr>
      <vt:lpstr>PowerPoint-præsentation</vt:lpstr>
      <vt:lpstr>Typer af omsorgssvigt </vt:lpstr>
      <vt:lpstr>PowerPoint-præsentation</vt:lpstr>
      <vt:lpstr>Børns reaktioner på omsorgssvigt</vt:lpstr>
      <vt:lpstr>PowerPoint-præsentation</vt:lpstr>
      <vt:lpstr>BØRNEROLLER</vt:lpstr>
      <vt:lpstr>Risikofaktorer – Kauai-undersøgelsen</vt:lpstr>
      <vt:lpstr>Resiliensfaktorer </vt:lpstr>
      <vt:lpstr>PowerPoint-præsentation</vt:lpstr>
      <vt:lpstr>Læs mere: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Lisa Ludvigsen Al-Mashhadi (lla - Lektor - D64 - HOGYM)</dc:creator>
  <cp:lastModifiedBy>Lisa Ludvigsen Al-Mashhadi (lla - Lektor - D64 - HOGYM)</cp:lastModifiedBy>
  <cp:revision>1</cp:revision>
  <dcterms:created xsi:type="dcterms:W3CDTF">2025-09-29T06:10:58Z</dcterms:created>
  <dcterms:modified xsi:type="dcterms:W3CDTF">2025-09-29T06:53:21Z</dcterms:modified>
</cp:coreProperties>
</file>