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>
      <p:cViewPr varScale="1">
        <p:scale>
          <a:sx n="117" d="100"/>
          <a:sy n="117" d="100"/>
        </p:scale>
        <p:origin x="148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9762-7522-45D5-9C17-0A6B8952CBB5}" type="datetimeFigureOut">
              <a:rPr lang="da-DK" smtClean="0"/>
              <a:pPr/>
              <a:t>28.04.2023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999A-3C73-4C3C-B495-6DC291820E4C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7093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9762-7522-45D5-9C17-0A6B8952CBB5}" type="datetimeFigureOut">
              <a:rPr lang="da-DK" smtClean="0"/>
              <a:pPr/>
              <a:t>28.04.2023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999A-3C73-4C3C-B495-6DC291820E4C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042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9762-7522-45D5-9C17-0A6B8952CBB5}" type="datetimeFigureOut">
              <a:rPr lang="da-DK" smtClean="0"/>
              <a:pPr/>
              <a:t>28.04.2023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999A-3C73-4C3C-B495-6DC291820E4C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7105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9762-7522-45D5-9C17-0A6B8952CBB5}" type="datetimeFigureOut">
              <a:rPr lang="da-DK" smtClean="0"/>
              <a:pPr/>
              <a:t>28.04.2023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999A-3C73-4C3C-B495-6DC291820E4C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3894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9762-7522-45D5-9C17-0A6B8952CBB5}" type="datetimeFigureOut">
              <a:rPr lang="da-DK" smtClean="0"/>
              <a:pPr/>
              <a:t>28.04.2023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999A-3C73-4C3C-B495-6DC291820E4C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4794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9762-7522-45D5-9C17-0A6B8952CBB5}" type="datetimeFigureOut">
              <a:rPr lang="da-DK" smtClean="0"/>
              <a:pPr/>
              <a:t>28.04.2023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999A-3C73-4C3C-B495-6DC291820E4C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831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9762-7522-45D5-9C17-0A6B8952CBB5}" type="datetimeFigureOut">
              <a:rPr lang="da-DK" smtClean="0"/>
              <a:pPr/>
              <a:t>28.04.2023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999A-3C73-4C3C-B495-6DC291820E4C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5471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9762-7522-45D5-9C17-0A6B8952CBB5}" type="datetimeFigureOut">
              <a:rPr lang="da-DK" smtClean="0"/>
              <a:pPr/>
              <a:t>28.04.2023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999A-3C73-4C3C-B495-6DC291820E4C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0651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9762-7522-45D5-9C17-0A6B8952CBB5}" type="datetimeFigureOut">
              <a:rPr lang="da-DK" smtClean="0"/>
              <a:pPr/>
              <a:t>28.04.2023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999A-3C73-4C3C-B495-6DC291820E4C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7189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9762-7522-45D5-9C17-0A6B8952CBB5}" type="datetimeFigureOut">
              <a:rPr lang="da-DK" smtClean="0"/>
              <a:pPr/>
              <a:t>28.04.2023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999A-3C73-4C3C-B495-6DC291820E4C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064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9762-7522-45D5-9C17-0A6B8952CBB5}" type="datetimeFigureOut">
              <a:rPr lang="da-DK" smtClean="0"/>
              <a:pPr/>
              <a:t>28.04.2023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999A-3C73-4C3C-B495-6DC291820E4C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3522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99762-7522-45D5-9C17-0A6B8952CBB5}" type="datetimeFigureOut">
              <a:rPr lang="da-DK" smtClean="0"/>
              <a:pPr/>
              <a:t>28.04.2023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2999A-3C73-4C3C-B495-6DC291820E4C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316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/>
              <a:t>Økonomisk politik</a:t>
            </a:r>
            <a:br>
              <a:rPr lang="da-DK" b="1" dirty="0"/>
            </a:br>
            <a:r>
              <a:rPr lang="da-DK" b="1" dirty="0"/>
              <a:t>Pengepolitik  (Kort &amp; lang sigt)</a:t>
            </a:r>
          </a:p>
        </p:txBody>
      </p:sp>
      <p:sp>
        <p:nvSpPr>
          <p:cNvPr id="6" name="Tekstboks 5"/>
          <p:cNvSpPr txBox="1"/>
          <p:nvPr/>
        </p:nvSpPr>
        <p:spPr>
          <a:xfrm>
            <a:off x="395536" y="1556792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Sætternissen har været på spil og har flyttet rundt på pilene. Hjælp med at få sat det i rigtig rækkefølge. </a:t>
            </a:r>
          </a:p>
        </p:txBody>
      </p:sp>
      <p:sp>
        <p:nvSpPr>
          <p:cNvPr id="8" name="Rektangel 7"/>
          <p:cNvSpPr/>
          <p:nvPr/>
        </p:nvSpPr>
        <p:spPr>
          <a:xfrm>
            <a:off x="2051720" y="2495216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Renten forhøjes</a:t>
            </a:r>
          </a:p>
        </p:txBody>
      </p:sp>
      <p:sp>
        <p:nvSpPr>
          <p:cNvPr id="9" name="Rektangel 8"/>
          <p:cNvSpPr/>
          <p:nvPr/>
        </p:nvSpPr>
        <p:spPr>
          <a:xfrm>
            <a:off x="947615" y="3644371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Efterspørgslen </a:t>
            </a:r>
          </a:p>
        </p:txBody>
      </p:sp>
      <p:sp>
        <p:nvSpPr>
          <p:cNvPr id="12" name="Rektangel 11"/>
          <p:cNvSpPr/>
          <p:nvPr/>
        </p:nvSpPr>
        <p:spPr>
          <a:xfrm>
            <a:off x="4918744" y="5904935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konkurrenceevne</a:t>
            </a:r>
          </a:p>
        </p:txBody>
      </p:sp>
      <p:sp>
        <p:nvSpPr>
          <p:cNvPr id="14" name="Rektangel 13"/>
          <p:cNvSpPr/>
          <p:nvPr/>
        </p:nvSpPr>
        <p:spPr>
          <a:xfrm>
            <a:off x="2431758" y="5849652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Inflationen</a:t>
            </a:r>
          </a:p>
        </p:txBody>
      </p:sp>
      <p:sp>
        <p:nvSpPr>
          <p:cNvPr id="15" name="Rektangel 14"/>
          <p:cNvSpPr/>
          <p:nvPr/>
        </p:nvSpPr>
        <p:spPr>
          <a:xfrm>
            <a:off x="2883642" y="4848659"/>
            <a:ext cx="1584176" cy="5889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lønpres</a:t>
            </a:r>
          </a:p>
        </p:txBody>
      </p:sp>
      <p:cxnSp>
        <p:nvCxnSpPr>
          <p:cNvPr id="21" name="Lige pilforbindelse 20"/>
          <p:cNvCxnSpPr/>
          <p:nvPr/>
        </p:nvCxnSpPr>
        <p:spPr>
          <a:xfrm>
            <a:off x="2267744" y="5085184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Lige pilforbindelse 21"/>
          <p:cNvCxnSpPr>
            <a:stCxn id="8" idx="2"/>
          </p:cNvCxnSpPr>
          <p:nvPr/>
        </p:nvCxnSpPr>
        <p:spPr>
          <a:xfrm flipH="1">
            <a:off x="2267744" y="3071280"/>
            <a:ext cx="576064" cy="5907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Lige pilforbindelse 22"/>
          <p:cNvCxnSpPr/>
          <p:nvPr/>
        </p:nvCxnSpPr>
        <p:spPr>
          <a:xfrm flipH="1">
            <a:off x="1649693" y="4298675"/>
            <a:ext cx="180020" cy="6485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padgående pil 36"/>
          <p:cNvSpPr/>
          <p:nvPr/>
        </p:nvSpPr>
        <p:spPr>
          <a:xfrm>
            <a:off x="5465105" y="2485812"/>
            <a:ext cx="72008" cy="1463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1" name="Nedadgående pil 40"/>
          <p:cNvSpPr/>
          <p:nvPr/>
        </p:nvSpPr>
        <p:spPr>
          <a:xfrm>
            <a:off x="5508104" y="3125547"/>
            <a:ext cx="72008" cy="1463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2" name="Nedadgående pil 41"/>
          <p:cNvSpPr/>
          <p:nvPr/>
        </p:nvSpPr>
        <p:spPr>
          <a:xfrm>
            <a:off x="5220072" y="3196475"/>
            <a:ext cx="72008" cy="1463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3" name="Rektangel 42"/>
          <p:cNvSpPr/>
          <p:nvPr/>
        </p:nvSpPr>
        <p:spPr>
          <a:xfrm>
            <a:off x="678879" y="4947252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Ledigheden</a:t>
            </a:r>
          </a:p>
        </p:txBody>
      </p:sp>
      <p:cxnSp>
        <p:nvCxnSpPr>
          <p:cNvPr id="65" name="Lige pilforbindelse 64"/>
          <p:cNvCxnSpPr/>
          <p:nvPr/>
        </p:nvCxnSpPr>
        <p:spPr>
          <a:xfrm flipH="1">
            <a:off x="3664114" y="5437602"/>
            <a:ext cx="277194" cy="412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Lige pilforbindelse 65"/>
          <p:cNvCxnSpPr/>
          <p:nvPr/>
        </p:nvCxnSpPr>
        <p:spPr>
          <a:xfrm>
            <a:off x="4120028" y="5949280"/>
            <a:ext cx="798716" cy="3023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Nedadgående pil 68"/>
          <p:cNvSpPr/>
          <p:nvPr/>
        </p:nvSpPr>
        <p:spPr>
          <a:xfrm>
            <a:off x="5718795" y="3134951"/>
            <a:ext cx="72008" cy="1463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0" name="Opadgående pil 69"/>
          <p:cNvSpPr/>
          <p:nvPr/>
        </p:nvSpPr>
        <p:spPr>
          <a:xfrm>
            <a:off x="5710832" y="2422048"/>
            <a:ext cx="72008" cy="1463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3937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07618" y="1951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a-DK" b="1" dirty="0"/>
              <a:t>Økonomisk politik</a:t>
            </a:r>
            <a:br>
              <a:rPr lang="da-DK" b="1" dirty="0"/>
            </a:br>
            <a:r>
              <a:rPr lang="da-DK" b="1" dirty="0"/>
              <a:t>Finanspolitik  (kort &amp; lang sigt)</a:t>
            </a:r>
          </a:p>
        </p:txBody>
      </p:sp>
      <p:sp>
        <p:nvSpPr>
          <p:cNvPr id="6" name="Tekstboks 5"/>
          <p:cNvSpPr txBox="1"/>
          <p:nvPr/>
        </p:nvSpPr>
        <p:spPr>
          <a:xfrm>
            <a:off x="395536" y="1340768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Sætternissen har været på spil og har flyttet rundt på pilene. Hjælp med at få sat pilene i rigtig rækkefølge. </a:t>
            </a:r>
          </a:p>
        </p:txBody>
      </p:sp>
      <p:sp>
        <p:nvSpPr>
          <p:cNvPr id="8" name="Rektangel 7"/>
          <p:cNvSpPr/>
          <p:nvPr/>
        </p:nvSpPr>
        <p:spPr>
          <a:xfrm>
            <a:off x="2051720" y="2495216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Skatten sænkes</a:t>
            </a:r>
          </a:p>
        </p:txBody>
      </p:sp>
      <p:sp>
        <p:nvSpPr>
          <p:cNvPr id="9" name="Rektangel 8"/>
          <p:cNvSpPr/>
          <p:nvPr/>
        </p:nvSpPr>
        <p:spPr>
          <a:xfrm>
            <a:off x="1187624" y="3662050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Efterspørgslen </a:t>
            </a:r>
          </a:p>
        </p:txBody>
      </p:sp>
      <p:sp>
        <p:nvSpPr>
          <p:cNvPr id="11" name="Rektangel 10"/>
          <p:cNvSpPr/>
          <p:nvPr/>
        </p:nvSpPr>
        <p:spPr>
          <a:xfrm>
            <a:off x="683568" y="4975941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Ledigheden</a:t>
            </a:r>
          </a:p>
        </p:txBody>
      </p:sp>
      <p:sp>
        <p:nvSpPr>
          <p:cNvPr id="12" name="Rektangel 11"/>
          <p:cNvSpPr/>
          <p:nvPr/>
        </p:nvSpPr>
        <p:spPr>
          <a:xfrm>
            <a:off x="6932427" y="4975941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konkurrenceevne</a:t>
            </a:r>
          </a:p>
        </p:txBody>
      </p:sp>
      <p:sp>
        <p:nvSpPr>
          <p:cNvPr id="13" name="Rektangel 12"/>
          <p:cNvSpPr/>
          <p:nvPr/>
        </p:nvSpPr>
        <p:spPr>
          <a:xfrm>
            <a:off x="3851920" y="3722611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Importen</a:t>
            </a:r>
          </a:p>
        </p:txBody>
      </p:sp>
      <p:sp>
        <p:nvSpPr>
          <p:cNvPr id="14" name="Rektangel 13"/>
          <p:cNvSpPr/>
          <p:nvPr/>
        </p:nvSpPr>
        <p:spPr>
          <a:xfrm>
            <a:off x="4885795" y="4797152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Inflationen</a:t>
            </a:r>
          </a:p>
        </p:txBody>
      </p:sp>
      <p:sp>
        <p:nvSpPr>
          <p:cNvPr id="15" name="Rektangel 14"/>
          <p:cNvSpPr/>
          <p:nvPr/>
        </p:nvSpPr>
        <p:spPr>
          <a:xfrm>
            <a:off x="2874314" y="4848659"/>
            <a:ext cx="1584176" cy="5889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lønpres</a:t>
            </a:r>
          </a:p>
        </p:txBody>
      </p:sp>
      <p:sp>
        <p:nvSpPr>
          <p:cNvPr id="16" name="Rektangel 15"/>
          <p:cNvSpPr/>
          <p:nvPr/>
        </p:nvSpPr>
        <p:spPr>
          <a:xfrm>
            <a:off x="5544108" y="2924944"/>
            <a:ext cx="1584176" cy="576064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Betalingsbalancens løbende poster</a:t>
            </a:r>
          </a:p>
        </p:txBody>
      </p:sp>
      <p:cxnSp>
        <p:nvCxnSpPr>
          <p:cNvPr id="3" name="Lige pilforbindelse 2"/>
          <p:cNvCxnSpPr/>
          <p:nvPr/>
        </p:nvCxnSpPr>
        <p:spPr>
          <a:xfrm>
            <a:off x="3635896" y="3071280"/>
            <a:ext cx="760077" cy="64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ge pilforbindelse 18"/>
          <p:cNvCxnSpPr/>
          <p:nvPr/>
        </p:nvCxnSpPr>
        <p:spPr>
          <a:xfrm>
            <a:off x="6469971" y="5085184"/>
            <a:ext cx="373637" cy="1316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Lige pilforbindelse 19"/>
          <p:cNvCxnSpPr/>
          <p:nvPr/>
        </p:nvCxnSpPr>
        <p:spPr>
          <a:xfrm>
            <a:off x="4395973" y="5085184"/>
            <a:ext cx="452891" cy="1158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Lige pilforbindelse 20"/>
          <p:cNvCxnSpPr/>
          <p:nvPr/>
        </p:nvCxnSpPr>
        <p:spPr>
          <a:xfrm>
            <a:off x="2267744" y="5085184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Lige pilforbindelse 21"/>
          <p:cNvCxnSpPr>
            <a:stCxn id="8" idx="2"/>
          </p:cNvCxnSpPr>
          <p:nvPr/>
        </p:nvCxnSpPr>
        <p:spPr>
          <a:xfrm flipH="1">
            <a:off x="2267744" y="3071280"/>
            <a:ext cx="576064" cy="5907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Lige pilforbindelse 22"/>
          <p:cNvCxnSpPr/>
          <p:nvPr/>
        </p:nvCxnSpPr>
        <p:spPr>
          <a:xfrm flipH="1">
            <a:off x="1649693" y="4298675"/>
            <a:ext cx="180020" cy="6485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Lige pilforbindelse 23"/>
          <p:cNvCxnSpPr/>
          <p:nvPr/>
        </p:nvCxnSpPr>
        <p:spPr>
          <a:xfrm flipV="1">
            <a:off x="5436096" y="3501008"/>
            <a:ext cx="632501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padgående pil 34"/>
          <p:cNvSpPr/>
          <p:nvPr/>
        </p:nvSpPr>
        <p:spPr>
          <a:xfrm>
            <a:off x="7920372" y="2172150"/>
            <a:ext cx="72008" cy="1463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6" name="Opadgående pil 35"/>
          <p:cNvSpPr/>
          <p:nvPr/>
        </p:nvSpPr>
        <p:spPr>
          <a:xfrm>
            <a:off x="7415157" y="2207109"/>
            <a:ext cx="72008" cy="1463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7" name="Opadgående pil 36"/>
          <p:cNvSpPr/>
          <p:nvPr/>
        </p:nvSpPr>
        <p:spPr>
          <a:xfrm>
            <a:off x="8162807" y="2172150"/>
            <a:ext cx="72008" cy="1463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8" name="Opadgående pil 37"/>
          <p:cNvSpPr/>
          <p:nvPr/>
        </p:nvSpPr>
        <p:spPr>
          <a:xfrm>
            <a:off x="7652507" y="2132856"/>
            <a:ext cx="72008" cy="2249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0" name="Nedadgående pil 39"/>
          <p:cNvSpPr/>
          <p:nvPr/>
        </p:nvSpPr>
        <p:spPr>
          <a:xfrm>
            <a:off x="7616503" y="2636912"/>
            <a:ext cx="72008" cy="1463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1" name="Nedadgående pil 40"/>
          <p:cNvSpPr/>
          <p:nvPr/>
        </p:nvSpPr>
        <p:spPr>
          <a:xfrm>
            <a:off x="7359561" y="2636912"/>
            <a:ext cx="72008" cy="1463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2" name="Nedadgående pil 41"/>
          <p:cNvSpPr/>
          <p:nvPr/>
        </p:nvSpPr>
        <p:spPr>
          <a:xfrm>
            <a:off x="7888693" y="2636912"/>
            <a:ext cx="72008" cy="1463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3" name="Rektangel 42"/>
          <p:cNvSpPr/>
          <p:nvPr/>
        </p:nvSpPr>
        <p:spPr>
          <a:xfrm>
            <a:off x="7485588" y="5900033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Ledigheden</a:t>
            </a:r>
          </a:p>
        </p:txBody>
      </p:sp>
      <p:sp>
        <p:nvSpPr>
          <p:cNvPr id="44" name="Opadgående pil 43"/>
          <p:cNvSpPr/>
          <p:nvPr/>
        </p:nvSpPr>
        <p:spPr>
          <a:xfrm>
            <a:off x="8395550" y="2152579"/>
            <a:ext cx="72008" cy="2249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45" name="Lige pilforbindelse 44"/>
          <p:cNvCxnSpPr/>
          <p:nvPr/>
        </p:nvCxnSpPr>
        <p:spPr>
          <a:xfrm>
            <a:off x="7724782" y="5482960"/>
            <a:ext cx="231594" cy="394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1603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a-DK" b="1" dirty="0"/>
              <a:t>Økonomisk politik</a:t>
            </a:r>
            <a:br>
              <a:rPr lang="da-DK" b="1" dirty="0"/>
            </a:br>
            <a:r>
              <a:rPr lang="da-DK" b="1" dirty="0"/>
              <a:t>Valutapolitik (kort og lang sigt)</a:t>
            </a:r>
          </a:p>
        </p:txBody>
      </p:sp>
      <p:sp>
        <p:nvSpPr>
          <p:cNvPr id="6" name="Tekstboks 5"/>
          <p:cNvSpPr txBox="1"/>
          <p:nvPr/>
        </p:nvSpPr>
        <p:spPr>
          <a:xfrm>
            <a:off x="331912" y="1385366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Sætternissen har været på spil og har flyttet rundt på pilene. Hjælp med at få sat pilene i rigtig rækkefølge. </a:t>
            </a:r>
          </a:p>
        </p:txBody>
      </p:sp>
      <p:sp>
        <p:nvSpPr>
          <p:cNvPr id="8" name="Rektangel 7"/>
          <p:cNvSpPr/>
          <p:nvPr/>
        </p:nvSpPr>
        <p:spPr>
          <a:xfrm>
            <a:off x="2051720" y="2495216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Kronen devalueres</a:t>
            </a:r>
          </a:p>
        </p:txBody>
      </p:sp>
      <p:sp>
        <p:nvSpPr>
          <p:cNvPr id="9" name="Rektangel 8"/>
          <p:cNvSpPr/>
          <p:nvPr/>
        </p:nvSpPr>
        <p:spPr>
          <a:xfrm>
            <a:off x="5996589" y="2881303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Udbuddet </a:t>
            </a:r>
          </a:p>
        </p:txBody>
      </p:sp>
      <p:sp>
        <p:nvSpPr>
          <p:cNvPr id="11" name="Rektangel 10"/>
          <p:cNvSpPr/>
          <p:nvPr/>
        </p:nvSpPr>
        <p:spPr>
          <a:xfrm>
            <a:off x="2847749" y="4879878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Ledigheden</a:t>
            </a:r>
          </a:p>
        </p:txBody>
      </p:sp>
      <p:sp>
        <p:nvSpPr>
          <p:cNvPr id="12" name="Rektangel 11"/>
          <p:cNvSpPr/>
          <p:nvPr/>
        </p:nvSpPr>
        <p:spPr>
          <a:xfrm>
            <a:off x="857605" y="3662050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konkurrenceevne</a:t>
            </a:r>
          </a:p>
        </p:txBody>
      </p:sp>
      <p:sp>
        <p:nvSpPr>
          <p:cNvPr id="13" name="Rektangel 12"/>
          <p:cNvSpPr/>
          <p:nvPr/>
        </p:nvSpPr>
        <p:spPr>
          <a:xfrm>
            <a:off x="683568" y="4956455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eksporten</a:t>
            </a:r>
          </a:p>
        </p:txBody>
      </p:sp>
      <p:sp>
        <p:nvSpPr>
          <p:cNvPr id="14" name="Rektangel 13"/>
          <p:cNvSpPr/>
          <p:nvPr/>
        </p:nvSpPr>
        <p:spPr>
          <a:xfrm>
            <a:off x="6645223" y="3925602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Inflationen</a:t>
            </a:r>
          </a:p>
        </p:txBody>
      </p:sp>
      <p:sp>
        <p:nvSpPr>
          <p:cNvPr id="16" name="Rektangel 15"/>
          <p:cNvSpPr/>
          <p:nvPr/>
        </p:nvSpPr>
        <p:spPr>
          <a:xfrm>
            <a:off x="4409571" y="2016304"/>
            <a:ext cx="1584176" cy="576064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udenlandsgælden</a:t>
            </a:r>
          </a:p>
        </p:txBody>
      </p:sp>
      <p:cxnSp>
        <p:nvCxnSpPr>
          <p:cNvPr id="20" name="Lige pilforbindelse 19"/>
          <p:cNvCxnSpPr/>
          <p:nvPr/>
        </p:nvCxnSpPr>
        <p:spPr>
          <a:xfrm>
            <a:off x="3506064" y="3062862"/>
            <a:ext cx="245629" cy="3746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Lige pilforbindelse 20"/>
          <p:cNvCxnSpPr/>
          <p:nvPr/>
        </p:nvCxnSpPr>
        <p:spPr>
          <a:xfrm>
            <a:off x="2267744" y="5085184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Lige pilforbindelse 21"/>
          <p:cNvCxnSpPr>
            <a:stCxn id="8" idx="2"/>
          </p:cNvCxnSpPr>
          <p:nvPr/>
        </p:nvCxnSpPr>
        <p:spPr>
          <a:xfrm flipH="1">
            <a:off x="2267744" y="3071280"/>
            <a:ext cx="576064" cy="5907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Lige pilforbindelse 22"/>
          <p:cNvCxnSpPr/>
          <p:nvPr/>
        </p:nvCxnSpPr>
        <p:spPr>
          <a:xfrm flipH="1">
            <a:off x="1649693" y="4298675"/>
            <a:ext cx="180020" cy="6485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Lige pilforbindelse 23"/>
          <p:cNvCxnSpPr/>
          <p:nvPr/>
        </p:nvCxnSpPr>
        <p:spPr>
          <a:xfrm flipV="1">
            <a:off x="5123405" y="3212976"/>
            <a:ext cx="873184" cy="4490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padgående pil 34"/>
          <p:cNvSpPr/>
          <p:nvPr/>
        </p:nvSpPr>
        <p:spPr>
          <a:xfrm>
            <a:off x="7214076" y="2016304"/>
            <a:ext cx="72008" cy="1463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6" name="Opadgående pil 35"/>
          <p:cNvSpPr/>
          <p:nvPr/>
        </p:nvSpPr>
        <p:spPr>
          <a:xfrm>
            <a:off x="7481746" y="2003986"/>
            <a:ext cx="72008" cy="1463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7" name="Opadgående pil 36"/>
          <p:cNvSpPr/>
          <p:nvPr/>
        </p:nvSpPr>
        <p:spPr>
          <a:xfrm>
            <a:off x="7956376" y="2003986"/>
            <a:ext cx="72008" cy="1463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0" name="Nedadgående pil 39"/>
          <p:cNvSpPr/>
          <p:nvPr/>
        </p:nvSpPr>
        <p:spPr>
          <a:xfrm>
            <a:off x="7517750" y="2367233"/>
            <a:ext cx="72008" cy="1463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9" name="Rektangel 28"/>
          <p:cNvSpPr/>
          <p:nvPr/>
        </p:nvSpPr>
        <p:spPr>
          <a:xfrm>
            <a:off x="3539229" y="3464967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Prisen på importvarer</a:t>
            </a:r>
          </a:p>
        </p:txBody>
      </p:sp>
      <p:cxnSp>
        <p:nvCxnSpPr>
          <p:cNvPr id="34" name="Lige pilforbindelse 33"/>
          <p:cNvCxnSpPr/>
          <p:nvPr/>
        </p:nvCxnSpPr>
        <p:spPr>
          <a:xfrm flipV="1">
            <a:off x="3594979" y="2348880"/>
            <a:ext cx="73014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ktangel 47"/>
          <p:cNvSpPr/>
          <p:nvPr/>
        </p:nvSpPr>
        <p:spPr>
          <a:xfrm>
            <a:off x="5049969" y="4852735"/>
            <a:ext cx="1584176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Lønpres</a:t>
            </a:r>
          </a:p>
        </p:txBody>
      </p:sp>
      <p:cxnSp>
        <p:nvCxnSpPr>
          <p:cNvPr id="49" name="Lige pilforbindelse 48"/>
          <p:cNvCxnSpPr/>
          <p:nvPr/>
        </p:nvCxnSpPr>
        <p:spPr>
          <a:xfrm>
            <a:off x="6645223" y="3493451"/>
            <a:ext cx="231594" cy="394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padgående pil 50"/>
          <p:cNvSpPr/>
          <p:nvPr/>
        </p:nvSpPr>
        <p:spPr>
          <a:xfrm>
            <a:off x="7740352" y="1937716"/>
            <a:ext cx="72008" cy="2249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0" name="Opadgående pil 29"/>
          <p:cNvSpPr/>
          <p:nvPr/>
        </p:nvSpPr>
        <p:spPr>
          <a:xfrm>
            <a:off x="8532440" y="1903842"/>
            <a:ext cx="72008" cy="2249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1" name="Opadgående pil 30"/>
          <p:cNvSpPr/>
          <p:nvPr/>
        </p:nvSpPr>
        <p:spPr>
          <a:xfrm>
            <a:off x="8180784" y="1864548"/>
            <a:ext cx="72008" cy="2249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2" name="Nedadgående pil 31"/>
          <p:cNvSpPr/>
          <p:nvPr/>
        </p:nvSpPr>
        <p:spPr>
          <a:xfrm>
            <a:off x="7250080" y="2359379"/>
            <a:ext cx="72008" cy="1463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33" name="Lige pilforbindelse 32"/>
          <p:cNvCxnSpPr/>
          <p:nvPr/>
        </p:nvCxnSpPr>
        <p:spPr>
          <a:xfrm>
            <a:off x="4431925" y="5140767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Lige pilforbindelse 38"/>
          <p:cNvCxnSpPr/>
          <p:nvPr/>
        </p:nvCxnSpPr>
        <p:spPr>
          <a:xfrm flipV="1">
            <a:off x="6649399" y="4564703"/>
            <a:ext cx="73014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78860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127</Words>
  <Application>Microsoft Macintosh PowerPoint</Application>
  <PresentationFormat>Skærmshow (4:3)</PresentationFormat>
  <Paragraphs>30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6" baseType="lpstr">
      <vt:lpstr>Arial</vt:lpstr>
      <vt:lpstr>Calibri</vt:lpstr>
      <vt:lpstr>Kontortema</vt:lpstr>
      <vt:lpstr>Økonomisk politik Pengepolitik  (Kort &amp; lang sigt)</vt:lpstr>
      <vt:lpstr>Økonomisk politik Finanspolitik  (kort &amp; lang sigt)</vt:lpstr>
      <vt:lpstr>Økonomisk politik Valutapolitik (kort og lang sigt)</vt:lpstr>
    </vt:vector>
  </TitlesOfParts>
  <Company>Nykøbing Katedralskole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Økonomisk politik puslespil </dc:title>
  <dc:creator>Nykøbing Katedralskole</dc:creator>
  <cp:lastModifiedBy>Mads Malthe Rifbjerg Søvndal</cp:lastModifiedBy>
  <cp:revision>26</cp:revision>
  <dcterms:created xsi:type="dcterms:W3CDTF">2010-10-05T08:49:20Z</dcterms:created>
  <dcterms:modified xsi:type="dcterms:W3CDTF">2023-04-28T11:13:24Z</dcterms:modified>
</cp:coreProperties>
</file>