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2"/>
  </p:notesMasterIdLst>
  <p:sldIdLst>
    <p:sldId id="256" r:id="rId2"/>
    <p:sldId id="316" r:id="rId3"/>
    <p:sldId id="320" r:id="rId4"/>
    <p:sldId id="257" r:id="rId5"/>
    <p:sldId id="314" r:id="rId6"/>
    <p:sldId id="315" r:id="rId7"/>
    <p:sldId id="258" r:id="rId8"/>
    <p:sldId id="259" r:id="rId9"/>
    <p:sldId id="317" r:id="rId10"/>
    <p:sldId id="31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6FA"/>
    <a:srgbClr val="39CD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DC9509-CAE3-4712-B711-BA046531A65E}" type="doc">
      <dgm:prSet loTypeId="urn:microsoft.com/office/officeart/2005/8/layout/process1" loCatId="process" qsTypeId="urn:microsoft.com/office/officeart/2005/8/quickstyle/simple5" qsCatId="simple" csTypeId="urn:microsoft.com/office/officeart/2005/8/colors/colorful1" csCatId="colorful" phldr="1"/>
      <dgm:spPr/>
    </dgm:pt>
    <dgm:pt modelId="{CFAAA9CE-12D5-4C9E-B21F-EF343BE48489}">
      <dgm:prSet phldrT="[Tekst]"/>
      <dgm:spPr/>
      <dgm:t>
        <a:bodyPr/>
        <a:lstStyle/>
        <a:p>
          <a:r>
            <a:rPr lang="da-DK" dirty="0"/>
            <a:t>Renten / forventninger til fremtiden</a:t>
          </a:r>
        </a:p>
      </dgm:t>
    </dgm:pt>
    <dgm:pt modelId="{43063445-FEDF-4E83-B845-2C18848B1753}" type="parTrans" cxnId="{26710666-AF47-45B5-BCBB-63C7791F4EA2}">
      <dgm:prSet/>
      <dgm:spPr/>
      <dgm:t>
        <a:bodyPr/>
        <a:lstStyle/>
        <a:p>
          <a:endParaRPr lang="da-DK"/>
        </a:p>
      </dgm:t>
    </dgm:pt>
    <dgm:pt modelId="{93CEDB75-72E3-4B8D-BB52-FCAB7BE9A609}" type="sibTrans" cxnId="{26710666-AF47-45B5-BCBB-63C7791F4EA2}">
      <dgm:prSet/>
      <dgm:spPr/>
      <dgm:t>
        <a:bodyPr/>
        <a:lstStyle/>
        <a:p>
          <a:endParaRPr lang="da-DK"/>
        </a:p>
      </dgm:t>
    </dgm:pt>
    <dgm:pt modelId="{4667CF0D-DA70-4082-8ABB-1D2355192E3B}">
      <dgm:prSet phldrT="[Tekst]"/>
      <dgm:spPr/>
      <dgm:t>
        <a:bodyPr/>
        <a:lstStyle/>
        <a:p>
          <a:r>
            <a:rPr lang="da-DK" dirty="0"/>
            <a:t>Forbrug</a:t>
          </a:r>
        </a:p>
      </dgm:t>
    </dgm:pt>
    <dgm:pt modelId="{99B1F442-2F4C-493B-A245-AC567E555594}" type="parTrans" cxnId="{A36F959C-937D-4466-A2D6-7E2443442D92}">
      <dgm:prSet/>
      <dgm:spPr/>
      <dgm:t>
        <a:bodyPr/>
        <a:lstStyle/>
        <a:p>
          <a:endParaRPr lang="da-DK"/>
        </a:p>
      </dgm:t>
    </dgm:pt>
    <dgm:pt modelId="{BD98B631-5644-449D-ACA7-8C6ABF67425C}" type="sibTrans" cxnId="{A36F959C-937D-4466-A2D6-7E2443442D92}">
      <dgm:prSet/>
      <dgm:spPr/>
      <dgm:t>
        <a:bodyPr/>
        <a:lstStyle/>
        <a:p>
          <a:endParaRPr lang="da-DK"/>
        </a:p>
      </dgm:t>
    </dgm:pt>
    <dgm:pt modelId="{ACA48965-88AE-4C93-8B9A-E01475DCB264}">
      <dgm:prSet phldrT="[Tekst]"/>
      <dgm:spPr/>
      <dgm:t>
        <a:bodyPr/>
        <a:lstStyle/>
        <a:p>
          <a:r>
            <a:rPr lang="da-DK" dirty="0"/>
            <a:t>Produktion</a:t>
          </a:r>
        </a:p>
      </dgm:t>
    </dgm:pt>
    <dgm:pt modelId="{227AA88A-D2D6-4547-8024-9C609AAED315}" type="parTrans" cxnId="{71EFBEE2-698C-4FC7-9EE6-4FA93726673F}">
      <dgm:prSet/>
      <dgm:spPr/>
      <dgm:t>
        <a:bodyPr/>
        <a:lstStyle/>
        <a:p>
          <a:endParaRPr lang="da-DK"/>
        </a:p>
      </dgm:t>
    </dgm:pt>
    <dgm:pt modelId="{F77CEC94-CFC9-4B5D-A150-E8F5E76DEB38}" type="sibTrans" cxnId="{71EFBEE2-698C-4FC7-9EE6-4FA93726673F}">
      <dgm:prSet/>
      <dgm:spPr/>
      <dgm:t>
        <a:bodyPr/>
        <a:lstStyle/>
        <a:p>
          <a:endParaRPr lang="da-DK"/>
        </a:p>
      </dgm:t>
    </dgm:pt>
    <dgm:pt modelId="{6FD95233-BB3E-445C-A608-CC69C3EBA3E8}">
      <dgm:prSet/>
      <dgm:spPr/>
      <dgm:t>
        <a:bodyPr/>
        <a:lstStyle/>
        <a:p>
          <a:r>
            <a:rPr lang="da-DK" dirty="0"/>
            <a:t>Beskæftigelse</a:t>
          </a:r>
        </a:p>
      </dgm:t>
    </dgm:pt>
    <dgm:pt modelId="{4D54025A-3FD9-4EF9-9706-BAF2BB4E41B8}" type="parTrans" cxnId="{8D02B403-A2BD-448F-A7FF-2F6EA51CD9E5}">
      <dgm:prSet/>
      <dgm:spPr/>
      <dgm:t>
        <a:bodyPr/>
        <a:lstStyle/>
        <a:p>
          <a:endParaRPr lang="da-DK"/>
        </a:p>
      </dgm:t>
    </dgm:pt>
    <dgm:pt modelId="{0A617381-F72D-4E41-A98C-F9CA6F7A406C}" type="sibTrans" cxnId="{8D02B403-A2BD-448F-A7FF-2F6EA51CD9E5}">
      <dgm:prSet/>
      <dgm:spPr/>
      <dgm:t>
        <a:bodyPr/>
        <a:lstStyle/>
        <a:p>
          <a:endParaRPr lang="da-DK"/>
        </a:p>
      </dgm:t>
    </dgm:pt>
    <dgm:pt modelId="{A7EEEEB0-F8E0-41D8-A9DA-0F305EE75EB2}">
      <dgm:prSet/>
      <dgm:spPr/>
      <dgm:t>
        <a:bodyPr/>
        <a:lstStyle/>
        <a:p>
          <a:r>
            <a:rPr lang="da-DK" dirty="0"/>
            <a:t>Offentlig saldo</a:t>
          </a:r>
        </a:p>
      </dgm:t>
    </dgm:pt>
    <dgm:pt modelId="{DD6A675F-85FE-400D-B697-0310E2C6ABD3}" type="parTrans" cxnId="{96CF00D0-B1F6-4D3B-BB9C-7D19F4F7DB68}">
      <dgm:prSet/>
      <dgm:spPr/>
      <dgm:t>
        <a:bodyPr/>
        <a:lstStyle/>
        <a:p>
          <a:endParaRPr lang="da-DK"/>
        </a:p>
      </dgm:t>
    </dgm:pt>
    <dgm:pt modelId="{2A2FE567-F126-4CBB-AD5D-C11E7DAA2AA0}" type="sibTrans" cxnId="{96CF00D0-B1F6-4D3B-BB9C-7D19F4F7DB68}">
      <dgm:prSet/>
      <dgm:spPr/>
      <dgm:t>
        <a:bodyPr/>
        <a:lstStyle/>
        <a:p>
          <a:endParaRPr lang="da-DK"/>
        </a:p>
      </dgm:t>
    </dgm:pt>
    <dgm:pt modelId="{E748976D-4A32-450A-B232-E08F10E73B80}" type="pres">
      <dgm:prSet presAssocID="{54DC9509-CAE3-4712-B711-BA046531A65E}" presName="Name0" presStyleCnt="0">
        <dgm:presLayoutVars>
          <dgm:dir/>
          <dgm:resizeHandles val="exact"/>
        </dgm:presLayoutVars>
      </dgm:prSet>
      <dgm:spPr/>
    </dgm:pt>
    <dgm:pt modelId="{6982A292-F190-47D3-AF6F-909E365AF7F8}" type="pres">
      <dgm:prSet presAssocID="{CFAAA9CE-12D5-4C9E-B21F-EF343BE48489}" presName="node" presStyleLbl="node1" presStyleIdx="0" presStyleCnt="5">
        <dgm:presLayoutVars>
          <dgm:bulletEnabled val="1"/>
        </dgm:presLayoutVars>
      </dgm:prSet>
      <dgm:spPr/>
    </dgm:pt>
    <dgm:pt modelId="{D9235D07-293F-40B7-9C53-2E3F4EA4A8B8}" type="pres">
      <dgm:prSet presAssocID="{93CEDB75-72E3-4B8D-BB52-FCAB7BE9A609}" presName="sibTrans" presStyleLbl="sibTrans2D1" presStyleIdx="0" presStyleCnt="4"/>
      <dgm:spPr/>
    </dgm:pt>
    <dgm:pt modelId="{48111DCA-D2F3-4449-A302-605EC1B37B4C}" type="pres">
      <dgm:prSet presAssocID="{93CEDB75-72E3-4B8D-BB52-FCAB7BE9A609}" presName="connectorText" presStyleLbl="sibTrans2D1" presStyleIdx="0" presStyleCnt="4"/>
      <dgm:spPr/>
    </dgm:pt>
    <dgm:pt modelId="{B3047737-77D7-4CA3-A992-B9FDA9AF13EE}" type="pres">
      <dgm:prSet presAssocID="{4667CF0D-DA70-4082-8ABB-1D2355192E3B}" presName="node" presStyleLbl="node1" presStyleIdx="1" presStyleCnt="5">
        <dgm:presLayoutVars>
          <dgm:bulletEnabled val="1"/>
        </dgm:presLayoutVars>
      </dgm:prSet>
      <dgm:spPr/>
    </dgm:pt>
    <dgm:pt modelId="{3AF040F3-9D29-4649-BD8A-500CFFCB2547}" type="pres">
      <dgm:prSet presAssocID="{BD98B631-5644-449D-ACA7-8C6ABF67425C}" presName="sibTrans" presStyleLbl="sibTrans2D1" presStyleIdx="1" presStyleCnt="4"/>
      <dgm:spPr/>
    </dgm:pt>
    <dgm:pt modelId="{F2A52FBD-9AD7-4E76-A277-79730C89698D}" type="pres">
      <dgm:prSet presAssocID="{BD98B631-5644-449D-ACA7-8C6ABF67425C}" presName="connectorText" presStyleLbl="sibTrans2D1" presStyleIdx="1" presStyleCnt="4"/>
      <dgm:spPr/>
    </dgm:pt>
    <dgm:pt modelId="{D4E03C8E-8164-4B77-AD92-61C5C168079D}" type="pres">
      <dgm:prSet presAssocID="{ACA48965-88AE-4C93-8B9A-E01475DCB264}" presName="node" presStyleLbl="node1" presStyleIdx="2" presStyleCnt="5">
        <dgm:presLayoutVars>
          <dgm:bulletEnabled val="1"/>
        </dgm:presLayoutVars>
      </dgm:prSet>
      <dgm:spPr/>
    </dgm:pt>
    <dgm:pt modelId="{9A976559-227D-4CE9-B174-C0C1A20B18DB}" type="pres">
      <dgm:prSet presAssocID="{F77CEC94-CFC9-4B5D-A150-E8F5E76DEB38}" presName="sibTrans" presStyleLbl="sibTrans2D1" presStyleIdx="2" presStyleCnt="4"/>
      <dgm:spPr/>
    </dgm:pt>
    <dgm:pt modelId="{6A5F058F-12ED-4BE3-BCD0-2A1D3905135F}" type="pres">
      <dgm:prSet presAssocID="{F77CEC94-CFC9-4B5D-A150-E8F5E76DEB38}" presName="connectorText" presStyleLbl="sibTrans2D1" presStyleIdx="2" presStyleCnt="4"/>
      <dgm:spPr/>
    </dgm:pt>
    <dgm:pt modelId="{513C7B43-1BF5-4D7B-BCB9-C6B7827DB1EB}" type="pres">
      <dgm:prSet presAssocID="{6FD95233-BB3E-445C-A608-CC69C3EBA3E8}" presName="node" presStyleLbl="node1" presStyleIdx="3" presStyleCnt="5">
        <dgm:presLayoutVars>
          <dgm:bulletEnabled val="1"/>
        </dgm:presLayoutVars>
      </dgm:prSet>
      <dgm:spPr/>
    </dgm:pt>
    <dgm:pt modelId="{EF3ADD0D-A329-45D6-96AE-81FB29C92F65}" type="pres">
      <dgm:prSet presAssocID="{0A617381-F72D-4E41-A98C-F9CA6F7A406C}" presName="sibTrans" presStyleLbl="sibTrans2D1" presStyleIdx="3" presStyleCnt="4"/>
      <dgm:spPr/>
    </dgm:pt>
    <dgm:pt modelId="{DEE3824F-F1C7-49DE-A9F1-3E1EE8D8CF3C}" type="pres">
      <dgm:prSet presAssocID="{0A617381-F72D-4E41-A98C-F9CA6F7A406C}" presName="connectorText" presStyleLbl="sibTrans2D1" presStyleIdx="3" presStyleCnt="4"/>
      <dgm:spPr/>
    </dgm:pt>
    <dgm:pt modelId="{D6DD4FE8-726E-4095-A8A8-9EDF94CBCD2A}" type="pres">
      <dgm:prSet presAssocID="{A7EEEEB0-F8E0-41D8-A9DA-0F305EE75EB2}" presName="node" presStyleLbl="node1" presStyleIdx="4" presStyleCnt="5">
        <dgm:presLayoutVars>
          <dgm:bulletEnabled val="1"/>
        </dgm:presLayoutVars>
      </dgm:prSet>
      <dgm:spPr/>
    </dgm:pt>
  </dgm:ptLst>
  <dgm:cxnLst>
    <dgm:cxn modelId="{8D02B403-A2BD-448F-A7FF-2F6EA51CD9E5}" srcId="{54DC9509-CAE3-4712-B711-BA046531A65E}" destId="{6FD95233-BB3E-445C-A608-CC69C3EBA3E8}" srcOrd="3" destOrd="0" parTransId="{4D54025A-3FD9-4EF9-9706-BAF2BB4E41B8}" sibTransId="{0A617381-F72D-4E41-A98C-F9CA6F7A406C}"/>
    <dgm:cxn modelId="{BA93B812-BC62-4408-9261-9AC9B2B42130}" type="presOf" srcId="{F77CEC94-CFC9-4B5D-A150-E8F5E76DEB38}" destId="{6A5F058F-12ED-4BE3-BCD0-2A1D3905135F}" srcOrd="1" destOrd="0" presId="urn:microsoft.com/office/officeart/2005/8/layout/process1"/>
    <dgm:cxn modelId="{10A77C1B-BC5E-4609-AAA0-D6D76CFEAA26}" type="presOf" srcId="{CFAAA9CE-12D5-4C9E-B21F-EF343BE48489}" destId="{6982A292-F190-47D3-AF6F-909E365AF7F8}" srcOrd="0" destOrd="0" presId="urn:microsoft.com/office/officeart/2005/8/layout/process1"/>
    <dgm:cxn modelId="{F81AAC25-27F0-40A3-ADAB-1DA89B6F9A47}" type="presOf" srcId="{93CEDB75-72E3-4B8D-BB52-FCAB7BE9A609}" destId="{D9235D07-293F-40B7-9C53-2E3F4EA4A8B8}" srcOrd="0" destOrd="0" presId="urn:microsoft.com/office/officeart/2005/8/layout/process1"/>
    <dgm:cxn modelId="{7DAC362E-8138-47B9-9050-E6E789ACB9E5}" type="presOf" srcId="{A7EEEEB0-F8E0-41D8-A9DA-0F305EE75EB2}" destId="{D6DD4FE8-726E-4095-A8A8-9EDF94CBCD2A}" srcOrd="0" destOrd="0" presId="urn:microsoft.com/office/officeart/2005/8/layout/process1"/>
    <dgm:cxn modelId="{B7C7202F-7095-4D04-BE46-A1B5E29B89C9}" type="presOf" srcId="{BD98B631-5644-449D-ACA7-8C6ABF67425C}" destId="{3AF040F3-9D29-4649-BD8A-500CFFCB2547}" srcOrd="0" destOrd="0" presId="urn:microsoft.com/office/officeart/2005/8/layout/process1"/>
    <dgm:cxn modelId="{129E2538-C8EF-4DC2-9508-75AE3D37D066}" type="presOf" srcId="{0A617381-F72D-4E41-A98C-F9CA6F7A406C}" destId="{EF3ADD0D-A329-45D6-96AE-81FB29C92F65}" srcOrd="0" destOrd="0" presId="urn:microsoft.com/office/officeart/2005/8/layout/process1"/>
    <dgm:cxn modelId="{6AB00339-0EA5-48EC-8408-E4DE7CAE6C49}" type="presOf" srcId="{BD98B631-5644-449D-ACA7-8C6ABF67425C}" destId="{F2A52FBD-9AD7-4E76-A277-79730C89698D}" srcOrd="1" destOrd="0" presId="urn:microsoft.com/office/officeart/2005/8/layout/process1"/>
    <dgm:cxn modelId="{4833F757-23C9-4CC5-B54C-F5BE4383D1B0}" type="presOf" srcId="{F77CEC94-CFC9-4B5D-A150-E8F5E76DEB38}" destId="{9A976559-227D-4CE9-B174-C0C1A20B18DB}" srcOrd="0" destOrd="0" presId="urn:microsoft.com/office/officeart/2005/8/layout/process1"/>
    <dgm:cxn modelId="{26710666-AF47-45B5-BCBB-63C7791F4EA2}" srcId="{54DC9509-CAE3-4712-B711-BA046531A65E}" destId="{CFAAA9CE-12D5-4C9E-B21F-EF343BE48489}" srcOrd="0" destOrd="0" parTransId="{43063445-FEDF-4E83-B845-2C18848B1753}" sibTransId="{93CEDB75-72E3-4B8D-BB52-FCAB7BE9A609}"/>
    <dgm:cxn modelId="{6C565C75-EEE1-481D-9A51-2E7F20BE5DF0}" type="presOf" srcId="{6FD95233-BB3E-445C-A608-CC69C3EBA3E8}" destId="{513C7B43-1BF5-4D7B-BCB9-C6B7827DB1EB}" srcOrd="0" destOrd="0" presId="urn:microsoft.com/office/officeart/2005/8/layout/process1"/>
    <dgm:cxn modelId="{5D80358B-D202-49D0-A66B-DD6F6D236412}" type="presOf" srcId="{93CEDB75-72E3-4B8D-BB52-FCAB7BE9A609}" destId="{48111DCA-D2F3-4449-A302-605EC1B37B4C}" srcOrd="1" destOrd="0" presId="urn:microsoft.com/office/officeart/2005/8/layout/process1"/>
    <dgm:cxn modelId="{A36F959C-937D-4466-A2D6-7E2443442D92}" srcId="{54DC9509-CAE3-4712-B711-BA046531A65E}" destId="{4667CF0D-DA70-4082-8ABB-1D2355192E3B}" srcOrd="1" destOrd="0" parTransId="{99B1F442-2F4C-493B-A245-AC567E555594}" sibTransId="{BD98B631-5644-449D-ACA7-8C6ABF67425C}"/>
    <dgm:cxn modelId="{143254AB-DE04-4A8A-9734-602B672653FE}" type="presOf" srcId="{4667CF0D-DA70-4082-8ABB-1D2355192E3B}" destId="{B3047737-77D7-4CA3-A992-B9FDA9AF13EE}" srcOrd="0" destOrd="0" presId="urn:microsoft.com/office/officeart/2005/8/layout/process1"/>
    <dgm:cxn modelId="{6BB539B1-33F9-4774-AA73-7EEC57100BDF}" type="presOf" srcId="{0A617381-F72D-4E41-A98C-F9CA6F7A406C}" destId="{DEE3824F-F1C7-49DE-A9F1-3E1EE8D8CF3C}" srcOrd="1" destOrd="0" presId="urn:microsoft.com/office/officeart/2005/8/layout/process1"/>
    <dgm:cxn modelId="{13C322B4-3AF2-4A54-A1D9-4B6A9F619C7F}" type="presOf" srcId="{ACA48965-88AE-4C93-8B9A-E01475DCB264}" destId="{D4E03C8E-8164-4B77-AD92-61C5C168079D}" srcOrd="0" destOrd="0" presId="urn:microsoft.com/office/officeart/2005/8/layout/process1"/>
    <dgm:cxn modelId="{96CF00D0-B1F6-4D3B-BB9C-7D19F4F7DB68}" srcId="{54DC9509-CAE3-4712-B711-BA046531A65E}" destId="{A7EEEEB0-F8E0-41D8-A9DA-0F305EE75EB2}" srcOrd="4" destOrd="0" parTransId="{DD6A675F-85FE-400D-B697-0310E2C6ABD3}" sibTransId="{2A2FE567-F126-4CBB-AD5D-C11E7DAA2AA0}"/>
    <dgm:cxn modelId="{71EFBEE2-698C-4FC7-9EE6-4FA93726673F}" srcId="{54DC9509-CAE3-4712-B711-BA046531A65E}" destId="{ACA48965-88AE-4C93-8B9A-E01475DCB264}" srcOrd="2" destOrd="0" parTransId="{227AA88A-D2D6-4547-8024-9C609AAED315}" sibTransId="{F77CEC94-CFC9-4B5D-A150-E8F5E76DEB38}"/>
    <dgm:cxn modelId="{911021F1-3510-4AF4-999F-4014D17488EE}" type="presOf" srcId="{54DC9509-CAE3-4712-B711-BA046531A65E}" destId="{E748976D-4A32-450A-B232-E08F10E73B80}" srcOrd="0" destOrd="0" presId="urn:microsoft.com/office/officeart/2005/8/layout/process1"/>
    <dgm:cxn modelId="{C1CD61D5-8F4E-419F-BCE5-8FD4DA09ECAA}" type="presParOf" srcId="{E748976D-4A32-450A-B232-E08F10E73B80}" destId="{6982A292-F190-47D3-AF6F-909E365AF7F8}" srcOrd="0" destOrd="0" presId="urn:microsoft.com/office/officeart/2005/8/layout/process1"/>
    <dgm:cxn modelId="{82E85326-9D8A-479D-912E-6AEDCD2EFB86}" type="presParOf" srcId="{E748976D-4A32-450A-B232-E08F10E73B80}" destId="{D9235D07-293F-40B7-9C53-2E3F4EA4A8B8}" srcOrd="1" destOrd="0" presId="urn:microsoft.com/office/officeart/2005/8/layout/process1"/>
    <dgm:cxn modelId="{84204964-A002-401E-9152-C4459690EDBC}" type="presParOf" srcId="{D9235D07-293F-40B7-9C53-2E3F4EA4A8B8}" destId="{48111DCA-D2F3-4449-A302-605EC1B37B4C}" srcOrd="0" destOrd="0" presId="urn:microsoft.com/office/officeart/2005/8/layout/process1"/>
    <dgm:cxn modelId="{C79CA0E1-C958-4B7E-AD96-00DDA9091D41}" type="presParOf" srcId="{E748976D-4A32-450A-B232-E08F10E73B80}" destId="{B3047737-77D7-4CA3-A992-B9FDA9AF13EE}" srcOrd="2" destOrd="0" presId="urn:microsoft.com/office/officeart/2005/8/layout/process1"/>
    <dgm:cxn modelId="{6A86E089-1AB1-4096-B372-63CABF23D547}" type="presParOf" srcId="{E748976D-4A32-450A-B232-E08F10E73B80}" destId="{3AF040F3-9D29-4649-BD8A-500CFFCB2547}" srcOrd="3" destOrd="0" presId="urn:microsoft.com/office/officeart/2005/8/layout/process1"/>
    <dgm:cxn modelId="{BE8F1CC7-8285-4ABF-A499-A4BA446E9CD6}" type="presParOf" srcId="{3AF040F3-9D29-4649-BD8A-500CFFCB2547}" destId="{F2A52FBD-9AD7-4E76-A277-79730C89698D}" srcOrd="0" destOrd="0" presId="urn:microsoft.com/office/officeart/2005/8/layout/process1"/>
    <dgm:cxn modelId="{7F8EFB07-B055-4C9C-85A3-1CBF06B87F37}" type="presParOf" srcId="{E748976D-4A32-450A-B232-E08F10E73B80}" destId="{D4E03C8E-8164-4B77-AD92-61C5C168079D}" srcOrd="4" destOrd="0" presId="urn:microsoft.com/office/officeart/2005/8/layout/process1"/>
    <dgm:cxn modelId="{FED52AD9-2C99-40F8-8F65-6A71D550FBA6}" type="presParOf" srcId="{E748976D-4A32-450A-B232-E08F10E73B80}" destId="{9A976559-227D-4CE9-B174-C0C1A20B18DB}" srcOrd="5" destOrd="0" presId="urn:microsoft.com/office/officeart/2005/8/layout/process1"/>
    <dgm:cxn modelId="{C64E1FA0-B76B-4BD6-A3C5-01274D7C29C7}" type="presParOf" srcId="{9A976559-227D-4CE9-B174-C0C1A20B18DB}" destId="{6A5F058F-12ED-4BE3-BCD0-2A1D3905135F}" srcOrd="0" destOrd="0" presId="urn:microsoft.com/office/officeart/2005/8/layout/process1"/>
    <dgm:cxn modelId="{69074171-BDD4-47F1-B1FD-8B7922E227EB}" type="presParOf" srcId="{E748976D-4A32-450A-B232-E08F10E73B80}" destId="{513C7B43-1BF5-4D7B-BCB9-C6B7827DB1EB}" srcOrd="6" destOrd="0" presId="urn:microsoft.com/office/officeart/2005/8/layout/process1"/>
    <dgm:cxn modelId="{8F81131F-1342-4AA8-80D4-78BCCC90D036}" type="presParOf" srcId="{E748976D-4A32-450A-B232-E08F10E73B80}" destId="{EF3ADD0D-A329-45D6-96AE-81FB29C92F65}" srcOrd="7" destOrd="0" presId="urn:microsoft.com/office/officeart/2005/8/layout/process1"/>
    <dgm:cxn modelId="{9661C219-DF1C-47F0-8488-98B6DC66CA35}" type="presParOf" srcId="{EF3ADD0D-A329-45D6-96AE-81FB29C92F65}" destId="{DEE3824F-F1C7-49DE-A9F1-3E1EE8D8CF3C}" srcOrd="0" destOrd="0" presId="urn:microsoft.com/office/officeart/2005/8/layout/process1"/>
    <dgm:cxn modelId="{AF480FC0-8061-4279-BDA0-4E2A582B6B8A}" type="presParOf" srcId="{E748976D-4A32-450A-B232-E08F10E73B80}" destId="{D6DD4FE8-726E-4095-A8A8-9EDF94CBCD2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DC9509-CAE3-4712-B711-BA046531A65E}" type="doc">
      <dgm:prSet loTypeId="urn:microsoft.com/office/officeart/2005/8/layout/process1" loCatId="process" qsTypeId="urn:microsoft.com/office/officeart/2005/8/quickstyle/simple5" qsCatId="simple" csTypeId="urn:microsoft.com/office/officeart/2005/8/colors/colorful1" csCatId="colorful" phldr="1"/>
      <dgm:spPr/>
    </dgm:pt>
    <dgm:pt modelId="{CFAAA9CE-12D5-4C9E-B21F-EF343BE48489}">
      <dgm:prSet phldrT="[Tekst]"/>
      <dgm:spPr/>
      <dgm:t>
        <a:bodyPr/>
        <a:lstStyle/>
        <a:p>
          <a:r>
            <a:rPr lang="da-DK" dirty="0"/>
            <a:t>Rentestigning</a:t>
          </a:r>
        </a:p>
      </dgm:t>
    </dgm:pt>
    <dgm:pt modelId="{43063445-FEDF-4E83-B845-2C18848B1753}" type="parTrans" cxnId="{26710666-AF47-45B5-BCBB-63C7791F4EA2}">
      <dgm:prSet/>
      <dgm:spPr/>
      <dgm:t>
        <a:bodyPr/>
        <a:lstStyle/>
        <a:p>
          <a:endParaRPr lang="da-DK"/>
        </a:p>
      </dgm:t>
    </dgm:pt>
    <dgm:pt modelId="{93CEDB75-72E3-4B8D-BB52-FCAB7BE9A609}" type="sibTrans" cxnId="{26710666-AF47-45B5-BCBB-63C7791F4EA2}">
      <dgm:prSet/>
      <dgm:spPr/>
      <dgm:t>
        <a:bodyPr/>
        <a:lstStyle/>
        <a:p>
          <a:endParaRPr lang="da-DK"/>
        </a:p>
      </dgm:t>
    </dgm:pt>
    <dgm:pt modelId="{4667CF0D-DA70-4082-8ABB-1D2355192E3B}">
      <dgm:prSet phldrT="[Tekst]"/>
      <dgm:spPr/>
      <dgm:t>
        <a:bodyPr/>
        <a:lstStyle/>
        <a:p>
          <a:r>
            <a:rPr lang="da-DK" dirty="0"/>
            <a:t>Mindre forbrug</a:t>
          </a:r>
        </a:p>
      </dgm:t>
    </dgm:pt>
    <dgm:pt modelId="{99B1F442-2F4C-493B-A245-AC567E555594}" type="parTrans" cxnId="{A36F959C-937D-4466-A2D6-7E2443442D92}">
      <dgm:prSet/>
      <dgm:spPr/>
      <dgm:t>
        <a:bodyPr/>
        <a:lstStyle/>
        <a:p>
          <a:endParaRPr lang="da-DK"/>
        </a:p>
      </dgm:t>
    </dgm:pt>
    <dgm:pt modelId="{BD98B631-5644-449D-ACA7-8C6ABF67425C}" type="sibTrans" cxnId="{A36F959C-937D-4466-A2D6-7E2443442D92}">
      <dgm:prSet/>
      <dgm:spPr/>
      <dgm:t>
        <a:bodyPr/>
        <a:lstStyle/>
        <a:p>
          <a:endParaRPr lang="da-DK"/>
        </a:p>
      </dgm:t>
    </dgm:pt>
    <dgm:pt modelId="{ACA48965-88AE-4C93-8B9A-E01475DCB264}">
      <dgm:prSet phldrT="[Tekst]"/>
      <dgm:spPr/>
      <dgm:t>
        <a:bodyPr/>
        <a:lstStyle/>
        <a:p>
          <a:r>
            <a:rPr lang="da-DK" dirty="0"/>
            <a:t>Mindre produktion</a:t>
          </a:r>
        </a:p>
      </dgm:t>
    </dgm:pt>
    <dgm:pt modelId="{227AA88A-D2D6-4547-8024-9C609AAED315}" type="parTrans" cxnId="{71EFBEE2-698C-4FC7-9EE6-4FA93726673F}">
      <dgm:prSet/>
      <dgm:spPr/>
      <dgm:t>
        <a:bodyPr/>
        <a:lstStyle/>
        <a:p>
          <a:endParaRPr lang="da-DK"/>
        </a:p>
      </dgm:t>
    </dgm:pt>
    <dgm:pt modelId="{F77CEC94-CFC9-4B5D-A150-E8F5E76DEB38}" type="sibTrans" cxnId="{71EFBEE2-698C-4FC7-9EE6-4FA93726673F}">
      <dgm:prSet/>
      <dgm:spPr/>
      <dgm:t>
        <a:bodyPr/>
        <a:lstStyle/>
        <a:p>
          <a:endParaRPr lang="da-DK"/>
        </a:p>
      </dgm:t>
    </dgm:pt>
    <dgm:pt modelId="{6FD95233-BB3E-445C-A608-CC69C3EBA3E8}">
      <dgm:prSet/>
      <dgm:spPr/>
      <dgm:t>
        <a:bodyPr/>
        <a:lstStyle/>
        <a:p>
          <a:r>
            <a:rPr lang="da-DK" dirty="0"/>
            <a:t>Mindre beskæftigelse</a:t>
          </a:r>
        </a:p>
      </dgm:t>
    </dgm:pt>
    <dgm:pt modelId="{4D54025A-3FD9-4EF9-9706-BAF2BB4E41B8}" type="parTrans" cxnId="{8D02B403-A2BD-448F-A7FF-2F6EA51CD9E5}">
      <dgm:prSet/>
      <dgm:spPr/>
      <dgm:t>
        <a:bodyPr/>
        <a:lstStyle/>
        <a:p>
          <a:endParaRPr lang="da-DK"/>
        </a:p>
      </dgm:t>
    </dgm:pt>
    <dgm:pt modelId="{0A617381-F72D-4E41-A98C-F9CA6F7A406C}" type="sibTrans" cxnId="{8D02B403-A2BD-448F-A7FF-2F6EA51CD9E5}">
      <dgm:prSet/>
      <dgm:spPr/>
      <dgm:t>
        <a:bodyPr/>
        <a:lstStyle/>
        <a:p>
          <a:endParaRPr lang="da-DK"/>
        </a:p>
      </dgm:t>
    </dgm:pt>
    <dgm:pt modelId="{A7EEEEB0-F8E0-41D8-A9DA-0F305EE75EB2}">
      <dgm:prSet/>
      <dgm:spPr/>
      <dgm:t>
        <a:bodyPr/>
        <a:lstStyle/>
        <a:p>
          <a:r>
            <a:rPr lang="da-DK" dirty="0"/>
            <a:t>Forværret offentlig saldo</a:t>
          </a:r>
        </a:p>
      </dgm:t>
    </dgm:pt>
    <dgm:pt modelId="{DD6A675F-85FE-400D-B697-0310E2C6ABD3}" type="parTrans" cxnId="{96CF00D0-B1F6-4D3B-BB9C-7D19F4F7DB68}">
      <dgm:prSet/>
      <dgm:spPr/>
      <dgm:t>
        <a:bodyPr/>
        <a:lstStyle/>
        <a:p>
          <a:endParaRPr lang="da-DK"/>
        </a:p>
      </dgm:t>
    </dgm:pt>
    <dgm:pt modelId="{2A2FE567-F126-4CBB-AD5D-C11E7DAA2AA0}" type="sibTrans" cxnId="{96CF00D0-B1F6-4D3B-BB9C-7D19F4F7DB68}">
      <dgm:prSet/>
      <dgm:spPr/>
      <dgm:t>
        <a:bodyPr/>
        <a:lstStyle/>
        <a:p>
          <a:endParaRPr lang="da-DK"/>
        </a:p>
      </dgm:t>
    </dgm:pt>
    <dgm:pt modelId="{E748976D-4A32-450A-B232-E08F10E73B80}" type="pres">
      <dgm:prSet presAssocID="{54DC9509-CAE3-4712-B711-BA046531A65E}" presName="Name0" presStyleCnt="0">
        <dgm:presLayoutVars>
          <dgm:dir/>
          <dgm:resizeHandles val="exact"/>
        </dgm:presLayoutVars>
      </dgm:prSet>
      <dgm:spPr/>
    </dgm:pt>
    <dgm:pt modelId="{6982A292-F190-47D3-AF6F-909E365AF7F8}" type="pres">
      <dgm:prSet presAssocID="{CFAAA9CE-12D5-4C9E-B21F-EF343BE48489}" presName="node" presStyleLbl="node1" presStyleIdx="0" presStyleCnt="5">
        <dgm:presLayoutVars>
          <dgm:bulletEnabled val="1"/>
        </dgm:presLayoutVars>
      </dgm:prSet>
      <dgm:spPr/>
    </dgm:pt>
    <dgm:pt modelId="{D9235D07-293F-40B7-9C53-2E3F4EA4A8B8}" type="pres">
      <dgm:prSet presAssocID="{93CEDB75-72E3-4B8D-BB52-FCAB7BE9A609}" presName="sibTrans" presStyleLbl="sibTrans2D1" presStyleIdx="0" presStyleCnt="4"/>
      <dgm:spPr/>
    </dgm:pt>
    <dgm:pt modelId="{48111DCA-D2F3-4449-A302-605EC1B37B4C}" type="pres">
      <dgm:prSet presAssocID="{93CEDB75-72E3-4B8D-BB52-FCAB7BE9A609}" presName="connectorText" presStyleLbl="sibTrans2D1" presStyleIdx="0" presStyleCnt="4"/>
      <dgm:spPr/>
    </dgm:pt>
    <dgm:pt modelId="{B3047737-77D7-4CA3-A992-B9FDA9AF13EE}" type="pres">
      <dgm:prSet presAssocID="{4667CF0D-DA70-4082-8ABB-1D2355192E3B}" presName="node" presStyleLbl="node1" presStyleIdx="1" presStyleCnt="5">
        <dgm:presLayoutVars>
          <dgm:bulletEnabled val="1"/>
        </dgm:presLayoutVars>
      </dgm:prSet>
      <dgm:spPr/>
    </dgm:pt>
    <dgm:pt modelId="{3AF040F3-9D29-4649-BD8A-500CFFCB2547}" type="pres">
      <dgm:prSet presAssocID="{BD98B631-5644-449D-ACA7-8C6ABF67425C}" presName="sibTrans" presStyleLbl="sibTrans2D1" presStyleIdx="1" presStyleCnt="4"/>
      <dgm:spPr/>
    </dgm:pt>
    <dgm:pt modelId="{F2A52FBD-9AD7-4E76-A277-79730C89698D}" type="pres">
      <dgm:prSet presAssocID="{BD98B631-5644-449D-ACA7-8C6ABF67425C}" presName="connectorText" presStyleLbl="sibTrans2D1" presStyleIdx="1" presStyleCnt="4"/>
      <dgm:spPr/>
    </dgm:pt>
    <dgm:pt modelId="{D4E03C8E-8164-4B77-AD92-61C5C168079D}" type="pres">
      <dgm:prSet presAssocID="{ACA48965-88AE-4C93-8B9A-E01475DCB264}" presName="node" presStyleLbl="node1" presStyleIdx="2" presStyleCnt="5">
        <dgm:presLayoutVars>
          <dgm:bulletEnabled val="1"/>
        </dgm:presLayoutVars>
      </dgm:prSet>
      <dgm:spPr/>
    </dgm:pt>
    <dgm:pt modelId="{9A976559-227D-4CE9-B174-C0C1A20B18DB}" type="pres">
      <dgm:prSet presAssocID="{F77CEC94-CFC9-4B5D-A150-E8F5E76DEB38}" presName="sibTrans" presStyleLbl="sibTrans2D1" presStyleIdx="2" presStyleCnt="4"/>
      <dgm:spPr/>
    </dgm:pt>
    <dgm:pt modelId="{6A5F058F-12ED-4BE3-BCD0-2A1D3905135F}" type="pres">
      <dgm:prSet presAssocID="{F77CEC94-CFC9-4B5D-A150-E8F5E76DEB38}" presName="connectorText" presStyleLbl="sibTrans2D1" presStyleIdx="2" presStyleCnt="4"/>
      <dgm:spPr/>
    </dgm:pt>
    <dgm:pt modelId="{513C7B43-1BF5-4D7B-BCB9-C6B7827DB1EB}" type="pres">
      <dgm:prSet presAssocID="{6FD95233-BB3E-445C-A608-CC69C3EBA3E8}" presName="node" presStyleLbl="node1" presStyleIdx="3" presStyleCnt="5">
        <dgm:presLayoutVars>
          <dgm:bulletEnabled val="1"/>
        </dgm:presLayoutVars>
      </dgm:prSet>
      <dgm:spPr/>
    </dgm:pt>
    <dgm:pt modelId="{EF3ADD0D-A329-45D6-96AE-81FB29C92F65}" type="pres">
      <dgm:prSet presAssocID="{0A617381-F72D-4E41-A98C-F9CA6F7A406C}" presName="sibTrans" presStyleLbl="sibTrans2D1" presStyleIdx="3" presStyleCnt="4"/>
      <dgm:spPr/>
    </dgm:pt>
    <dgm:pt modelId="{DEE3824F-F1C7-49DE-A9F1-3E1EE8D8CF3C}" type="pres">
      <dgm:prSet presAssocID="{0A617381-F72D-4E41-A98C-F9CA6F7A406C}" presName="connectorText" presStyleLbl="sibTrans2D1" presStyleIdx="3" presStyleCnt="4"/>
      <dgm:spPr/>
    </dgm:pt>
    <dgm:pt modelId="{D6DD4FE8-726E-4095-A8A8-9EDF94CBCD2A}" type="pres">
      <dgm:prSet presAssocID="{A7EEEEB0-F8E0-41D8-A9DA-0F305EE75EB2}" presName="node" presStyleLbl="node1" presStyleIdx="4" presStyleCnt="5">
        <dgm:presLayoutVars>
          <dgm:bulletEnabled val="1"/>
        </dgm:presLayoutVars>
      </dgm:prSet>
      <dgm:spPr/>
    </dgm:pt>
  </dgm:ptLst>
  <dgm:cxnLst>
    <dgm:cxn modelId="{8D02B403-A2BD-448F-A7FF-2F6EA51CD9E5}" srcId="{54DC9509-CAE3-4712-B711-BA046531A65E}" destId="{6FD95233-BB3E-445C-A608-CC69C3EBA3E8}" srcOrd="3" destOrd="0" parTransId="{4D54025A-3FD9-4EF9-9706-BAF2BB4E41B8}" sibTransId="{0A617381-F72D-4E41-A98C-F9CA6F7A406C}"/>
    <dgm:cxn modelId="{BA93B812-BC62-4408-9261-9AC9B2B42130}" type="presOf" srcId="{F77CEC94-CFC9-4B5D-A150-E8F5E76DEB38}" destId="{6A5F058F-12ED-4BE3-BCD0-2A1D3905135F}" srcOrd="1" destOrd="0" presId="urn:microsoft.com/office/officeart/2005/8/layout/process1"/>
    <dgm:cxn modelId="{10A77C1B-BC5E-4609-AAA0-D6D76CFEAA26}" type="presOf" srcId="{CFAAA9CE-12D5-4C9E-B21F-EF343BE48489}" destId="{6982A292-F190-47D3-AF6F-909E365AF7F8}" srcOrd="0" destOrd="0" presId="urn:microsoft.com/office/officeart/2005/8/layout/process1"/>
    <dgm:cxn modelId="{F81AAC25-27F0-40A3-ADAB-1DA89B6F9A47}" type="presOf" srcId="{93CEDB75-72E3-4B8D-BB52-FCAB7BE9A609}" destId="{D9235D07-293F-40B7-9C53-2E3F4EA4A8B8}" srcOrd="0" destOrd="0" presId="urn:microsoft.com/office/officeart/2005/8/layout/process1"/>
    <dgm:cxn modelId="{7DAC362E-8138-47B9-9050-E6E789ACB9E5}" type="presOf" srcId="{A7EEEEB0-F8E0-41D8-A9DA-0F305EE75EB2}" destId="{D6DD4FE8-726E-4095-A8A8-9EDF94CBCD2A}" srcOrd="0" destOrd="0" presId="urn:microsoft.com/office/officeart/2005/8/layout/process1"/>
    <dgm:cxn modelId="{B7C7202F-7095-4D04-BE46-A1B5E29B89C9}" type="presOf" srcId="{BD98B631-5644-449D-ACA7-8C6ABF67425C}" destId="{3AF040F3-9D29-4649-BD8A-500CFFCB2547}" srcOrd="0" destOrd="0" presId="urn:microsoft.com/office/officeart/2005/8/layout/process1"/>
    <dgm:cxn modelId="{129E2538-C8EF-4DC2-9508-75AE3D37D066}" type="presOf" srcId="{0A617381-F72D-4E41-A98C-F9CA6F7A406C}" destId="{EF3ADD0D-A329-45D6-96AE-81FB29C92F65}" srcOrd="0" destOrd="0" presId="urn:microsoft.com/office/officeart/2005/8/layout/process1"/>
    <dgm:cxn modelId="{6AB00339-0EA5-48EC-8408-E4DE7CAE6C49}" type="presOf" srcId="{BD98B631-5644-449D-ACA7-8C6ABF67425C}" destId="{F2A52FBD-9AD7-4E76-A277-79730C89698D}" srcOrd="1" destOrd="0" presId="urn:microsoft.com/office/officeart/2005/8/layout/process1"/>
    <dgm:cxn modelId="{4833F757-23C9-4CC5-B54C-F5BE4383D1B0}" type="presOf" srcId="{F77CEC94-CFC9-4B5D-A150-E8F5E76DEB38}" destId="{9A976559-227D-4CE9-B174-C0C1A20B18DB}" srcOrd="0" destOrd="0" presId="urn:microsoft.com/office/officeart/2005/8/layout/process1"/>
    <dgm:cxn modelId="{26710666-AF47-45B5-BCBB-63C7791F4EA2}" srcId="{54DC9509-CAE3-4712-B711-BA046531A65E}" destId="{CFAAA9CE-12D5-4C9E-B21F-EF343BE48489}" srcOrd="0" destOrd="0" parTransId="{43063445-FEDF-4E83-B845-2C18848B1753}" sibTransId="{93CEDB75-72E3-4B8D-BB52-FCAB7BE9A609}"/>
    <dgm:cxn modelId="{6C565C75-EEE1-481D-9A51-2E7F20BE5DF0}" type="presOf" srcId="{6FD95233-BB3E-445C-A608-CC69C3EBA3E8}" destId="{513C7B43-1BF5-4D7B-BCB9-C6B7827DB1EB}" srcOrd="0" destOrd="0" presId="urn:microsoft.com/office/officeart/2005/8/layout/process1"/>
    <dgm:cxn modelId="{5D80358B-D202-49D0-A66B-DD6F6D236412}" type="presOf" srcId="{93CEDB75-72E3-4B8D-BB52-FCAB7BE9A609}" destId="{48111DCA-D2F3-4449-A302-605EC1B37B4C}" srcOrd="1" destOrd="0" presId="urn:microsoft.com/office/officeart/2005/8/layout/process1"/>
    <dgm:cxn modelId="{A36F959C-937D-4466-A2D6-7E2443442D92}" srcId="{54DC9509-CAE3-4712-B711-BA046531A65E}" destId="{4667CF0D-DA70-4082-8ABB-1D2355192E3B}" srcOrd="1" destOrd="0" parTransId="{99B1F442-2F4C-493B-A245-AC567E555594}" sibTransId="{BD98B631-5644-449D-ACA7-8C6ABF67425C}"/>
    <dgm:cxn modelId="{143254AB-DE04-4A8A-9734-602B672653FE}" type="presOf" srcId="{4667CF0D-DA70-4082-8ABB-1D2355192E3B}" destId="{B3047737-77D7-4CA3-A992-B9FDA9AF13EE}" srcOrd="0" destOrd="0" presId="urn:microsoft.com/office/officeart/2005/8/layout/process1"/>
    <dgm:cxn modelId="{6BB539B1-33F9-4774-AA73-7EEC57100BDF}" type="presOf" srcId="{0A617381-F72D-4E41-A98C-F9CA6F7A406C}" destId="{DEE3824F-F1C7-49DE-A9F1-3E1EE8D8CF3C}" srcOrd="1" destOrd="0" presId="urn:microsoft.com/office/officeart/2005/8/layout/process1"/>
    <dgm:cxn modelId="{13C322B4-3AF2-4A54-A1D9-4B6A9F619C7F}" type="presOf" srcId="{ACA48965-88AE-4C93-8B9A-E01475DCB264}" destId="{D4E03C8E-8164-4B77-AD92-61C5C168079D}" srcOrd="0" destOrd="0" presId="urn:microsoft.com/office/officeart/2005/8/layout/process1"/>
    <dgm:cxn modelId="{96CF00D0-B1F6-4D3B-BB9C-7D19F4F7DB68}" srcId="{54DC9509-CAE3-4712-B711-BA046531A65E}" destId="{A7EEEEB0-F8E0-41D8-A9DA-0F305EE75EB2}" srcOrd="4" destOrd="0" parTransId="{DD6A675F-85FE-400D-B697-0310E2C6ABD3}" sibTransId="{2A2FE567-F126-4CBB-AD5D-C11E7DAA2AA0}"/>
    <dgm:cxn modelId="{71EFBEE2-698C-4FC7-9EE6-4FA93726673F}" srcId="{54DC9509-CAE3-4712-B711-BA046531A65E}" destId="{ACA48965-88AE-4C93-8B9A-E01475DCB264}" srcOrd="2" destOrd="0" parTransId="{227AA88A-D2D6-4547-8024-9C609AAED315}" sibTransId="{F77CEC94-CFC9-4B5D-A150-E8F5E76DEB38}"/>
    <dgm:cxn modelId="{911021F1-3510-4AF4-999F-4014D17488EE}" type="presOf" srcId="{54DC9509-CAE3-4712-B711-BA046531A65E}" destId="{E748976D-4A32-450A-B232-E08F10E73B80}" srcOrd="0" destOrd="0" presId="urn:microsoft.com/office/officeart/2005/8/layout/process1"/>
    <dgm:cxn modelId="{C1CD61D5-8F4E-419F-BCE5-8FD4DA09ECAA}" type="presParOf" srcId="{E748976D-4A32-450A-B232-E08F10E73B80}" destId="{6982A292-F190-47D3-AF6F-909E365AF7F8}" srcOrd="0" destOrd="0" presId="urn:microsoft.com/office/officeart/2005/8/layout/process1"/>
    <dgm:cxn modelId="{82E85326-9D8A-479D-912E-6AEDCD2EFB86}" type="presParOf" srcId="{E748976D-4A32-450A-B232-E08F10E73B80}" destId="{D9235D07-293F-40B7-9C53-2E3F4EA4A8B8}" srcOrd="1" destOrd="0" presId="urn:microsoft.com/office/officeart/2005/8/layout/process1"/>
    <dgm:cxn modelId="{84204964-A002-401E-9152-C4459690EDBC}" type="presParOf" srcId="{D9235D07-293F-40B7-9C53-2E3F4EA4A8B8}" destId="{48111DCA-D2F3-4449-A302-605EC1B37B4C}" srcOrd="0" destOrd="0" presId="urn:microsoft.com/office/officeart/2005/8/layout/process1"/>
    <dgm:cxn modelId="{C79CA0E1-C958-4B7E-AD96-00DDA9091D41}" type="presParOf" srcId="{E748976D-4A32-450A-B232-E08F10E73B80}" destId="{B3047737-77D7-4CA3-A992-B9FDA9AF13EE}" srcOrd="2" destOrd="0" presId="urn:microsoft.com/office/officeart/2005/8/layout/process1"/>
    <dgm:cxn modelId="{6A86E089-1AB1-4096-B372-63CABF23D547}" type="presParOf" srcId="{E748976D-4A32-450A-B232-E08F10E73B80}" destId="{3AF040F3-9D29-4649-BD8A-500CFFCB2547}" srcOrd="3" destOrd="0" presId="urn:microsoft.com/office/officeart/2005/8/layout/process1"/>
    <dgm:cxn modelId="{BE8F1CC7-8285-4ABF-A499-A4BA446E9CD6}" type="presParOf" srcId="{3AF040F3-9D29-4649-BD8A-500CFFCB2547}" destId="{F2A52FBD-9AD7-4E76-A277-79730C89698D}" srcOrd="0" destOrd="0" presId="urn:microsoft.com/office/officeart/2005/8/layout/process1"/>
    <dgm:cxn modelId="{7F8EFB07-B055-4C9C-85A3-1CBF06B87F37}" type="presParOf" srcId="{E748976D-4A32-450A-B232-E08F10E73B80}" destId="{D4E03C8E-8164-4B77-AD92-61C5C168079D}" srcOrd="4" destOrd="0" presId="urn:microsoft.com/office/officeart/2005/8/layout/process1"/>
    <dgm:cxn modelId="{FED52AD9-2C99-40F8-8F65-6A71D550FBA6}" type="presParOf" srcId="{E748976D-4A32-450A-B232-E08F10E73B80}" destId="{9A976559-227D-4CE9-B174-C0C1A20B18DB}" srcOrd="5" destOrd="0" presId="urn:microsoft.com/office/officeart/2005/8/layout/process1"/>
    <dgm:cxn modelId="{C64E1FA0-B76B-4BD6-A3C5-01274D7C29C7}" type="presParOf" srcId="{9A976559-227D-4CE9-B174-C0C1A20B18DB}" destId="{6A5F058F-12ED-4BE3-BCD0-2A1D3905135F}" srcOrd="0" destOrd="0" presId="urn:microsoft.com/office/officeart/2005/8/layout/process1"/>
    <dgm:cxn modelId="{69074171-BDD4-47F1-B1FD-8B7922E227EB}" type="presParOf" srcId="{E748976D-4A32-450A-B232-E08F10E73B80}" destId="{513C7B43-1BF5-4D7B-BCB9-C6B7827DB1EB}" srcOrd="6" destOrd="0" presId="urn:microsoft.com/office/officeart/2005/8/layout/process1"/>
    <dgm:cxn modelId="{8F81131F-1342-4AA8-80D4-78BCCC90D036}" type="presParOf" srcId="{E748976D-4A32-450A-B232-E08F10E73B80}" destId="{EF3ADD0D-A329-45D6-96AE-81FB29C92F65}" srcOrd="7" destOrd="0" presId="urn:microsoft.com/office/officeart/2005/8/layout/process1"/>
    <dgm:cxn modelId="{9661C219-DF1C-47F0-8488-98B6DC66CA35}" type="presParOf" srcId="{EF3ADD0D-A329-45D6-96AE-81FB29C92F65}" destId="{DEE3824F-F1C7-49DE-A9F1-3E1EE8D8CF3C}" srcOrd="0" destOrd="0" presId="urn:microsoft.com/office/officeart/2005/8/layout/process1"/>
    <dgm:cxn modelId="{AF480FC0-8061-4279-BDA0-4E2A582B6B8A}" type="presParOf" srcId="{E748976D-4A32-450A-B232-E08F10E73B80}" destId="{D6DD4FE8-726E-4095-A8A8-9EDF94CBCD2A}"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DC9509-CAE3-4712-B711-BA046531A65E}" type="doc">
      <dgm:prSet loTypeId="urn:microsoft.com/office/officeart/2005/8/layout/process1" loCatId="process" qsTypeId="urn:microsoft.com/office/officeart/2005/8/quickstyle/simple5" qsCatId="simple" csTypeId="urn:microsoft.com/office/officeart/2005/8/colors/colorful1" csCatId="colorful" phldr="1"/>
      <dgm:spPr/>
    </dgm:pt>
    <dgm:pt modelId="{CFAAA9CE-12D5-4C9E-B21F-EF343BE48489}">
      <dgm:prSet phldrT="[Tekst]"/>
      <dgm:spPr/>
      <dgm:t>
        <a:bodyPr/>
        <a:lstStyle/>
        <a:p>
          <a:r>
            <a:rPr lang="da-DK" dirty="0"/>
            <a:t>Renten / forventninger til fremtiden</a:t>
          </a:r>
        </a:p>
      </dgm:t>
    </dgm:pt>
    <dgm:pt modelId="{43063445-FEDF-4E83-B845-2C18848B1753}" type="parTrans" cxnId="{26710666-AF47-45B5-BCBB-63C7791F4EA2}">
      <dgm:prSet/>
      <dgm:spPr/>
      <dgm:t>
        <a:bodyPr/>
        <a:lstStyle/>
        <a:p>
          <a:endParaRPr lang="da-DK"/>
        </a:p>
      </dgm:t>
    </dgm:pt>
    <dgm:pt modelId="{93CEDB75-72E3-4B8D-BB52-FCAB7BE9A609}" type="sibTrans" cxnId="{26710666-AF47-45B5-BCBB-63C7791F4EA2}">
      <dgm:prSet/>
      <dgm:spPr/>
      <dgm:t>
        <a:bodyPr/>
        <a:lstStyle/>
        <a:p>
          <a:endParaRPr lang="da-DK"/>
        </a:p>
      </dgm:t>
    </dgm:pt>
    <dgm:pt modelId="{4667CF0D-DA70-4082-8ABB-1D2355192E3B}">
      <dgm:prSet phldrT="[Tekst]"/>
      <dgm:spPr/>
      <dgm:t>
        <a:bodyPr/>
        <a:lstStyle/>
        <a:p>
          <a:r>
            <a:rPr lang="da-DK" dirty="0"/>
            <a:t>Forbrug</a:t>
          </a:r>
        </a:p>
      </dgm:t>
    </dgm:pt>
    <dgm:pt modelId="{99B1F442-2F4C-493B-A245-AC567E555594}" type="parTrans" cxnId="{A36F959C-937D-4466-A2D6-7E2443442D92}">
      <dgm:prSet/>
      <dgm:spPr/>
      <dgm:t>
        <a:bodyPr/>
        <a:lstStyle/>
        <a:p>
          <a:endParaRPr lang="da-DK"/>
        </a:p>
      </dgm:t>
    </dgm:pt>
    <dgm:pt modelId="{BD98B631-5644-449D-ACA7-8C6ABF67425C}" type="sibTrans" cxnId="{A36F959C-937D-4466-A2D6-7E2443442D92}">
      <dgm:prSet/>
      <dgm:spPr/>
      <dgm:t>
        <a:bodyPr/>
        <a:lstStyle/>
        <a:p>
          <a:endParaRPr lang="da-DK"/>
        </a:p>
      </dgm:t>
    </dgm:pt>
    <dgm:pt modelId="{ACA48965-88AE-4C93-8B9A-E01475DCB264}">
      <dgm:prSet phldrT="[Tekst]"/>
      <dgm:spPr/>
      <dgm:t>
        <a:bodyPr/>
        <a:lstStyle/>
        <a:p>
          <a:r>
            <a:rPr lang="da-DK" dirty="0"/>
            <a:t>Produktion</a:t>
          </a:r>
        </a:p>
      </dgm:t>
    </dgm:pt>
    <dgm:pt modelId="{227AA88A-D2D6-4547-8024-9C609AAED315}" type="parTrans" cxnId="{71EFBEE2-698C-4FC7-9EE6-4FA93726673F}">
      <dgm:prSet/>
      <dgm:spPr/>
      <dgm:t>
        <a:bodyPr/>
        <a:lstStyle/>
        <a:p>
          <a:endParaRPr lang="da-DK"/>
        </a:p>
      </dgm:t>
    </dgm:pt>
    <dgm:pt modelId="{F77CEC94-CFC9-4B5D-A150-E8F5E76DEB38}" type="sibTrans" cxnId="{71EFBEE2-698C-4FC7-9EE6-4FA93726673F}">
      <dgm:prSet/>
      <dgm:spPr/>
      <dgm:t>
        <a:bodyPr/>
        <a:lstStyle/>
        <a:p>
          <a:endParaRPr lang="da-DK"/>
        </a:p>
      </dgm:t>
    </dgm:pt>
    <dgm:pt modelId="{6FD95233-BB3E-445C-A608-CC69C3EBA3E8}">
      <dgm:prSet/>
      <dgm:spPr/>
      <dgm:t>
        <a:bodyPr/>
        <a:lstStyle/>
        <a:p>
          <a:r>
            <a:rPr lang="da-DK" dirty="0"/>
            <a:t>Beskæftigelse</a:t>
          </a:r>
        </a:p>
      </dgm:t>
    </dgm:pt>
    <dgm:pt modelId="{4D54025A-3FD9-4EF9-9706-BAF2BB4E41B8}" type="parTrans" cxnId="{8D02B403-A2BD-448F-A7FF-2F6EA51CD9E5}">
      <dgm:prSet/>
      <dgm:spPr/>
      <dgm:t>
        <a:bodyPr/>
        <a:lstStyle/>
        <a:p>
          <a:endParaRPr lang="da-DK"/>
        </a:p>
      </dgm:t>
    </dgm:pt>
    <dgm:pt modelId="{0A617381-F72D-4E41-A98C-F9CA6F7A406C}" type="sibTrans" cxnId="{8D02B403-A2BD-448F-A7FF-2F6EA51CD9E5}">
      <dgm:prSet/>
      <dgm:spPr/>
      <dgm:t>
        <a:bodyPr/>
        <a:lstStyle/>
        <a:p>
          <a:endParaRPr lang="da-DK"/>
        </a:p>
      </dgm:t>
    </dgm:pt>
    <dgm:pt modelId="{A7EEEEB0-F8E0-41D8-A9DA-0F305EE75EB2}">
      <dgm:prSet/>
      <dgm:spPr/>
      <dgm:t>
        <a:bodyPr/>
        <a:lstStyle/>
        <a:p>
          <a:r>
            <a:rPr lang="da-DK" dirty="0"/>
            <a:t>Offentlig saldo</a:t>
          </a:r>
        </a:p>
      </dgm:t>
    </dgm:pt>
    <dgm:pt modelId="{DD6A675F-85FE-400D-B697-0310E2C6ABD3}" type="parTrans" cxnId="{96CF00D0-B1F6-4D3B-BB9C-7D19F4F7DB68}">
      <dgm:prSet/>
      <dgm:spPr/>
      <dgm:t>
        <a:bodyPr/>
        <a:lstStyle/>
        <a:p>
          <a:endParaRPr lang="da-DK"/>
        </a:p>
      </dgm:t>
    </dgm:pt>
    <dgm:pt modelId="{2A2FE567-F126-4CBB-AD5D-C11E7DAA2AA0}" type="sibTrans" cxnId="{96CF00D0-B1F6-4D3B-BB9C-7D19F4F7DB68}">
      <dgm:prSet/>
      <dgm:spPr/>
      <dgm:t>
        <a:bodyPr/>
        <a:lstStyle/>
        <a:p>
          <a:endParaRPr lang="da-DK"/>
        </a:p>
      </dgm:t>
    </dgm:pt>
    <dgm:pt modelId="{E748976D-4A32-450A-B232-E08F10E73B80}" type="pres">
      <dgm:prSet presAssocID="{54DC9509-CAE3-4712-B711-BA046531A65E}" presName="Name0" presStyleCnt="0">
        <dgm:presLayoutVars>
          <dgm:dir/>
          <dgm:resizeHandles val="exact"/>
        </dgm:presLayoutVars>
      </dgm:prSet>
      <dgm:spPr/>
    </dgm:pt>
    <dgm:pt modelId="{6982A292-F190-47D3-AF6F-909E365AF7F8}" type="pres">
      <dgm:prSet presAssocID="{CFAAA9CE-12D5-4C9E-B21F-EF343BE48489}" presName="node" presStyleLbl="node1" presStyleIdx="0" presStyleCnt="5">
        <dgm:presLayoutVars>
          <dgm:bulletEnabled val="1"/>
        </dgm:presLayoutVars>
      </dgm:prSet>
      <dgm:spPr/>
    </dgm:pt>
    <dgm:pt modelId="{D9235D07-293F-40B7-9C53-2E3F4EA4A8B8}" type="pres">
      <dgm:prSet presAssocID="{93CEDB75-72E3-4B8D-BB52-FCAB7BE9A609}" presName="sibTrans" presStyleLbl="sibTrans2D1" presStyleIdx="0" presStyleCnt="4"/>
      <dgm:spPr/>
    </dgm:pt>
    <dgm:pt modelId="{48111DCA-D2F3-4449-A302-605EC1B37B4C}" type="pres">
      <dgm:prSet presAssocID="{93CEDB75-72E3-4B8D-BB52-FCAB7BE9A609}" presName="connectorText" presStyleLbl="sibTrans2D1" presStyleIdx="0" presStyleCnt="4"/>
      <dgm:spPr/>
    </dgm:pt>
    <dgm:pt modelId="{B3047737-77D7-4CA3-A992-B9FDA9AF13EE}" type="pres">
      <dgm:prSet presAssocID="{4667CF0D-DA70-4082-8ABB-1D2355192E3B}" presName="node" presStyleLbl="node1" presStyleIdx="1" presStyleCnt="5">
        <dgm:presLayoutVars>
          <dgm:bulletEnabled val="1"/>
        </dgm:presLayoutVars>
      </dgm:prSet>
      <dgm:spPr/>
    </dgm:pt>
    <dgm:pt modelId="{3AF040F3-9D29-4649-BD8A-500CFFCB2547}" type="pres">
      <dgm:prSet presAssocID="{BD98B631-5644-449D-ACA7-8C6ABF67425C}" presName="sibTrans" presStyleLbl="sibTrans2D1" presStyleIdx="1" presStyleCnt="4"/>
      <dgm:spPr/>
    </dgm:pt>
    <dgm:pt modelId="{F2A52FBD-9AD7-4E76-A277-79730C89698D}" type="pres">
      <dgm:prSet presAssocID="{BD98B631-5644-449D-ACA7-8C6ABF67425C}" presName="connectorText" presStyleLbl="sibTrans2D1" presStyleIdx="1" presStyleCnt="4"/>
      <dgm:spPr/>
    </dgm:pt>
    <dgm:pt modelId="{D4E03C8E-8164-4B77-AD92-61C5C168079D}" type="pres">
      <dgm:prSet presAssocID="{ACA48965-88AE-4C93-8B9A-E01475DCB264}" presName="node" presStyleLbl="node1" presStyleIdx="2" presStyleCnt="5">
        <dgm:presLayoutVars>
          <dgm:bulletEnabled val="1"/>
        </dgm:presLayoutVars>
      </dgm:prSet>
      <dgm:spPr/>
    </dgm:pt>
    <dgm:pt modelId="{9A976559-227D-4CE9-B174-C0C1A20B18DB}" type="pres">
      <dgm:prSet presAssocID="{F77CEC94-CFC9-4B5D-A150-E8F5E76DEB38}" presName="sibTrans" presStyleLbl="sibTrans2D1" presStyleIdx="2" presStyleCnt="4"/>
      <dgm:spPr/>
    </dgm:pt>
    <dgm:pt modelId="{6A5F058F-12ED-4BE3-BCD0-2A1D3905135F}" type="pres">
      <dgm:prSet presAssocID="{F77CEC94-CFC9-4B5D-A150-E8F5E76DEB38}" presName="connectorText" presStyleLbl="sibTrans2D1" presStyleIdx="2" presStyleCnt="4"/>
      <dgm:spPr/>
    </dgm:pt>
    <dgm:pt modelId="{513C7B43-1BF5-4D7B-BCB9-C6B7827DB1EB}" type="pres">
      <dgm:prSet presAssocID="{6FD95233-BB3E-445C-A608-CC69C3EBA3E8}" presName="node" presStyleLbl="node1" presStyleIdx="3" presStyleCnt="5">
        <dgm:presLayoutVars>
          <dgm:bulletEnabled val="1"/>
        </dgm:presLayoutVars>
      </dgm:prSet>
      <dgm:spPr/>
    </dgm:pt>
    <dgm:pt modelId="{EF3ADD0D-A329-45D6-96AE-81FB29C92F65}" type="pres">
      <dgm:prSet presAssocID="{0A617381-F72D-4E41-A98C-F9CA6F7A406C}" presName="sibTrans" presStyleLbl="sibTrans2D1" presStyleIdx="3" presStyleCnt="4"/>
      <dgm:spPr/>
    </dgm:pt>
    <dgm:pt modelId="{DEE3824F-F1C7-49DE-A9F1-3E1EE8D8CF3C}" type="pres">
      <dgm:prSet presAssocID="{0A617381-F72D-4E41-A98C-F9CA6F7A406C}" presName="connectorText" presStyleLbl="sibTrans2D1" presStyleIdx="3" presStyleCnt="4"/>
      <dgm:spPr/>
    </dgm:pt>
    <dgm:pt modelId="{D6DD4FE8-726E-4095-A8A8-9EDF94CBCD2A}" type="pres">
      <dgm:prSet presAssocID="{A7EEEEB0-F8E0-41D8-A9DA-0F305EE75EB2}" presName="node" presStyleLbl="node1" presStyleIdx="4" presStyleCnt="5">
        <dgm:presLayoutVars>
          <dgm:bulletEnabled val="1"/>
        </dgm:presLayoutVars>
      </dgm:prSet>
      <dgm:spPr/>
    </dgm:pt>
  </dgm:ptLst>
  <dgm:cxnLst>
    <dgm:cxn modelId="{8D02B403-A2BD-448F-A7FF-2F6EA51CD9E5}" srcId="{54DC9509-CAE3-4712-B711-BA046531A65E}" destId="{6FD95233-BB3E-445C-A608-CC69C3EBA3E8}" srcOrd="3" destOrd="0" parTransId="{4D54025A-3FD9-4EF9-9706-BAF2BB4E41B8}" sibTransId="{0A617381-F72D-4E41-A98C-F9CA6F7A406C}"/>
    <dgm:cxn modelId="{BA93B812-BC62-4408-9261-9AC9B2B42130}" type="presOf" srcId="{F77CEC94-CFC9-4B5D-A150-E8F5E76DEB38}" destId="{6A5F058F-12ED-4BE3-BCD0-2A1D3905135F}" srcOrd="1" destOrd="0" presId="urn:microsoft.com/office/officeart/2005/8/layout/process1"/>
    <dgm:cxn modelId="{10A77C1B-BC5E-4609-AAA0-D6D76CFEAA26}" type="presOf" srcId="{CFAAA9CE-12D5-4C9E-B21F-EF343BE48489}" destId="{6982A292-F190-47D3-AF6F-909E365AF7F8}" srcOrd="0" destOrd="0" presId="urn:microsoft.com/office/officeart/2005/8/layout/process1"/>
    <dgm:cxn modelId="{F81AAC25-27F0-40A3-ADAB-1DA89B6F9A47}" type="presOf" srcId="{93CEDB75-72E3-4B8D-BB52-FCAB7BE9A609}" destId="{D9235D07-293F-40B7-9C53-2E3F4EA4A8B8}" srcOrd="0" destOrd="0" presId="urn:microsoft.com/office/officeart/2005/8/layout/process1"/>
    <dgm:cxn modelId="{7DAC362E-8138-47B9-9050-E6E789ACB9E5}" type="presOf" srcId="{A7EEEEB0-F8E0-41D8-A9DA-0F305EE75EB2}" destId="{D6DD4FE8-726E-4095-A8A8-9EDF94CBCD2A}" srcOrd="0" destOrd="0" presId="urn:microsoft.com/office/officeart/2005/8/layout/process1"/>
    <dgm:cxn modelId="{B7C7202F-7095-4D04-BE46-A1B5E29B89C9}" type="presOf" srcId="{BD98B631-5644-449D-ACA7-8C6ABF67425C}" destId="{3AF040F3-9D29-4649-BD8A-500CFFCB2547}" srcOrd="0" destOrd="0" presId="urn:microsoft.com/office/officeart/2005/8/layout/process1"/>
    <dgm:cxn modelId="{129E2538-C8EF-4DC2-9508-75AE3D37D066}" type="presOf" srcId="{0A617381-F72D-4E41-A98C-F9CA6F7A406C}" destId="{EF3ADD0D-A329-45D6-96AE-81FB29C92F65}" srcOrd="0" destOrd="0" presId="urn:microsoft.com/office/officeart/2005/8/layout/process1"/>
    <dgm:cxn modelId="{6AB00339-0EA5-48EC-8408-E4DE7CAE6C49}" type="presOf" srcId="{BD98B631-5644-449D-ACA7-8C6ABF67425C}" destId="{F2A52FBD-9AD7-4E76-A277-79730C89698D}" srcOrd="1" destOrd="0" presId="urn:microsoft.com/office/officeart/2005/8/layout/process1"/>
    <dgm:cxn modelId="{4833F757-23C9-4CC5-B54C-F5BE4383D1B0}" type="presOf" srcId="{F77CEC94-CFC9-4B5D-A150-E8F5E76DEB38}" destId="{9A976559-227D-4CE9-B174-C0C1A20B18DB}" srcOrd="0" destOrd="0" presId="urn:microsoft.com/office/officeart/2005/8/layout/process1"/>
    <dgm:cxn modelId="{26710666-AF47-45B5-BCBB-63C7791F4EA2}" srcId="{54DC9509-CAE3-4712-B711-BA046531A65E}" destId="{CFAAA9CE-12D5-4C9E-B21F-EF343BE48489}" srcOrd="0" destOrd="0" parTransId="{43063445-FEDF-4E83-B845-2C18848B1753}" sibTransId="{93CEDB75-72E3-4B8D-BB52-FCAB7BE9A609}"/>
    <dgm:cxn modelId="{6C565C75-EEE1-481D-9A51-2E7F20BE5DF0}" type="presOf" srcId="{6FD95233-BB3E-445C-A608-CC69C3EBA3E8}" destId="{513C7B43-1BF5-4D7B-BCB9-C6B7827DB1EB}" srcOrd="0" destOrd="0" presId="urn:microsoft.com/office/officeart/2005/8/layout/process1"/>
    <dgm:cxn modelId="{5D80358B-D202-49D0-A66B-DD6F6D236412}" type="presOf" srcId="{93CEDB75-72E3-4B8D-BB52-FCAB7BE9A609}" destId="{48111DCA-D2F3-4449-A302-605EC1B37B4C}" srcOrd="1" destOrd="0" presId="urn:microsoft.com/office/officeart/2005/8/layout/process1"/>
    <dgm:cxn modelId="{A36F959C-937D-4466-A2D6-7E2443442D92}" srcId="{54DC9509-CAE3-4712-B711-BA046531A65E}" destId="{4667CF0D-DA70-4082-8ABB-1D2355192E3B}" srcOrd="1" destOrd="0" parTransId="{99B1F442-2F4C-493B-A245-AC567E555594}" sibTransId="{BD98B631-5644-449D-ACA7-8C6ABF67425C}"/>
    <dgm:cxn modelId="{143254AB-DE04-4A8A-9734-602B672653FE}" type="presOf" srcId="{4667CF0D-DA70-4082-8ABB-1D2355192E3B}" destId="{B3047737-77D7-4CA3-A992-B9FDA9AF13EE}" srcOrd="0" destOrd="0" presId="urn:microsoft.com/office/officeart/2005/8/layout/process1"/>
    <dgm:cxn modelId="{6BB539B1-33F9-4774-AA73-7EEC57100BDF}" type="presOf" srcId="{0A617381-F72D-4E41-A98C-F9CA6F7A406C}" destId="{DEE3824F-F1C7-49DE-A9F1-3E1EE8D8CF3C}" srcOrd="1" destOrd="0" presId="urn:microsoft.com/office/officeart/2005/8/layout/process1"/>
    <dgm:cxn modelId="{13C322B4-3AF2-4A54-A1D9-4B6A9F619C7F}" type="presOf" srcId="{ACA48965-88AE-4C93-8B9A-E01475DCB264}" destId="{D4E03C8E-8164-4B77-AD92-61C5C168079D}" srcOrd="0" destOrd="0" presId="urn:microsoft.com/office/officeart/2005/8/layout/process1"/>
    <dgm:cxn modelId="{96CF00D0-B1F6-4D3B-BB9C-7D19F4F7DB68}" srcId="{54DC9509-CAE3-4712-B711-BA046531A65E}" destId="{A7EEEEB0-F8E0-41D8-A9DA-0F305EE75EB2}" srcOrd="4" destOrd="0" parTransId="{DD6A675F-85FE-400D-B697-0310E2C6ABD3}" sibTransId="{2A2FE567-F126-4CBB-AD5D-C11E7DAA2AA0}"/>
    <dgm:cxn modelId="{71EFBEE2-698C-4FC7-9EE6-4FA93726673F}" srcId="{54DC9509-CAE3-4712-B711-BA046531A65E}" destId="{ACA48965-88AE-4C93-8B9A-E01475DCB264}" srcOrd="2" destOrd="0" parTransId="{227AA88A-D2D6-4547-8024-9C609AAED315}" sibTransId="{F77CEC94-CFC9-4B5D-A150-E8F5E76DEB38}"/>
    <dgm:cxn modelId="{911021F1-3510-4AF4-999F-4014D17488EE}" type="presOf" srcId="{54DC9509-CAE3-4712-B711-BA046531A65E}" destId="{E748976D-4A32-450A-B232-E08F10E73B80}" srcOrd="0" destOrd="0" presId="urn:microsoft.com/office/officeart/2005/8/layout/process1"/>
    <dgm:cxn modelId="{C1CD61D5-8F4E-419F-BCE5-8FD4DA09ECAA}" type="presParOf" srcId="{E748976D-4A32-450A-B232-E08F10E73B80}" destId="{6982A292-F190-47D3-AF6F-909E365AF7F8}" srcOrd="0" destOrd="0" presId="urn:microsoft.com/office/officeart/2005/8/layout/process1"/>
    <dgm:cxn modelId="{82E85326-9D8A-479D-912E-6AEDCD2EFB86}" type="presParOf" srcId="{E748976D-4A32-450A-B232-E08F10E73B80}" destId="{D9235D07-293F-40B7-9C53-2E3F4EA4A8B8}" srcOrd="1" destOrd="0" presId="urn:microsoft.com/office/officeart/2005/8/layout/process1"/>
    <dgm:cxn modelId="{84204964-A002-401E-9152-C4459690EDBC}" type="presParOf" srcId="{D9235D07-293F-40B7-9C53-2E3F4EA4A8B8}" destId="{48111DCA-D2F3-4449-A302-605EC1B37B4C}" srcOrd="0" destOrd="0" presId="urn:microsoft.com/office/officeart/2005/8/layout/process1"/>
    <dgm:cxn modelId="{C79CA0E1-C958-4B7E-AD96-00DDA9091D41}" type="presParOf" srcId="{E748976D-4A32-450A-B232-E08F10E73B80}" destId="{B3047737-77D7-4CA3-A992-B9FDA9AF13EE}" srcOrd="2" destOrd="0" presId="urn:microsoft.com/office/officeart/2005/8/layout/process1"/>
    <dgm:cxn modelId="{6A86E089-1AB1-4096-B372-63CABF23D547}" type="presParOf" srcId="{E748976D-4A32-450A-B232-E08F10E73B80}" destId="{3AF040F3-9D29-4649-BD8A-500CFFCB2547}" srcOrd="3" destOrd="0" presId="urn:microsoft.com/office/officeart/2005/8/layout/process1"/>
    <dgm:cxn modelId="{BE8F1CC7-8285-4ABF-A499-A4BA446E9CD6}" type="presParOf" srcId="{3AF040F3-9D29-4649-BD8A-500CFFCB2547}" destId="{F2A52FBD-9AD7-4E76-A277-79730C89698D}" srcOrd="0" destOrd="0" presId="urn:microsoft.com/office/officeart/2005/8/layout/process1"/>
    <dgm:cxn modelId="{7F8EFB07-B055-4C9C-85A3-1CBF06B87F37}" type="presParOf" srcId="{E748976D-4A32-450A-B232-E08F10E73B80}" destId="{D4E03C8E-8164-4B77-AD92-61C5C168079D}" srcOrd="4" destOrd="0" presId="urn:microsoft.com/office/officeart/2005/8/layout/process1"/>
    <dgm:cxn modelId="{FED52AD9-2C99-40F8-8F65-6A71D550FBA6}" type="presParOf" srcId="{E748976D-4A32-450A-B232-E08F10E73B80}" destId="{9A976559-227D-4CE9-B174-C0C1A20B18DB}" srcOrd="5" destOrd="0" presId="urn:microsoft.com/office/officeart/2005/8/layout/process1"/>
    <dgm:cxn modelId="{C64E1FA0-B76B-4BD6-A3C5-01274D7C29C7}" type="presParOf" srcId="{9A976559-227D-4CE9-B174-C0C1A20B18DB}" destId="{6A5F058F-12ED-4BE3-BCD0-2A1D3905135F}" srcOrd="0" destOrd="0" presId="urn:microsoft.com/office/officeart/2005/8/layout/process1"/>
    <dgm:cxn modelId="{69074171-BDD4-47F1-B1FD-8B7922E227EB}" type="presParOf" srcId="{E748976D-4A32-450A-B232-E08F10E73B80}" destId="{513C7B43-1BF5-4D7B-BCB9-C6B7827DB1EB}" srcOrd="6" destOrd="0" presId="urn:microsoft.com/office/officeart/2005/8/layout/process1"/>
    <dgm:cxn modelId="{8F81131F-1342-4AA8-80D4-78BCCC90D036}" type="presParOf" srcId="{E748976D-4A32-450A-B232-E08F10E73B80}" destId="{EF3ADD0D-A329-45D6-96AE-81FB29C92F65}" srcOrd="7" destOrd="0" presId="urn:microsoft.com/office/officeart/2005/8/layout/process1"/>
    <dgm:cxn modelId="{9661C219-DF1C-47F0-8488-98B6DC66CA35}" type="presParOf" srcId="{EF3ADD0D-A329-45D6-96AE-81FB29C92F65}" destId="{DEE3824F-F1C7-49DE-A9F1-3E1EE8D8CF3C}" srcOrd="0" destOrd="0" presId="urn:microsoft.com/office/officeart/2005/8/layout/process1"/>
    <dgm:cxn modelId="{AF480FC0-8061-4279-BDA0-4E2A582B6B8A}" type="presParOf" srcId="{E748976D-4A32-450A-B232-E08F10E73B80}" destId="{D6DD4FE8-726E-4095-A8A8-9EDF94CBCD2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DC9509-CAE3-4712-B711-BA046531A65E}" type="doc">
      <dgm:prSet loTypeId="urn:microsoft.com/office/officeart/2005/8/layout/process1" loCatId="process" qsTypeId="urn:microsoft.com/office/officeart/2005/8/quickstyle/simple5" qsCatId="simple" csTypeId="urn:microsoft.com/office/officeart/2005/8/colors/colorful1" csCatId="colorful" phldr="1"/>
      <dgm:spPr/>
    </dgm:pt>
    <dgm:pt modelId="{CFAAA9CE-12D5-4C9E-B21F-EF343BE48489}">
      <dgm:prSet phldrT="[Tekst]"/>
      <dgm:spPr/>
      <dgm:t>
        <a:bodyPr/>
        <a:lstStyle/>
        <a:p>
          <a:r>
            <a:rPr lang="da-DK" dirty="0"/>
            <a:t>Rentefald</a:t>
          </a:r>
        </a:p>
      </dgm:t>
    </dgm:pt>
    <dgm:pt modelId="{43063445-FEDF-4E83-B845-2C18848B1753}" type="parTrans" cxnId="{26710666-AF47-45B5-BCBB-63C7791F4EA2}">
      <dgm:prSet/>
      <dgm:spPr/>
      <dgm:t>
        <a:bodyPr/>
        <a:lstStyle/>
        <a:p>
          <a:endParaRPr lang="da-DK"/>
        </a:p>
      </dgm:t>
    </dgm:pt>
    <dgm:pt modelId="{93CEDB75-72E3-4B8D-BB52-FCAB7BE9A609}" type="sibTrans" cxnId="{26710666-AF47-45B5-BCBB-63C7791F4EA2}">
      <dgm:prSet/>
      <dgm:spPr/>
      <dgm:t>
        <a:bodyPr/>
        <a:lstStyle/>
        <a:p>
          <a:endParaRPr lang="da-DK"/>
        </a:p>
      </dgm:t>
    </dgm:pt>
    <dgm:pt modelId="{4667CF0D-DA70-4082-8ABB-1D2355192E3B}">
      <dgm:prSet phldrT="[Tekst]"/>
      <dgm:spPr/>
      <dgm:t>
        <a:bodyPr/>
        <a:lstStyle/>
        <a:p>
          <a:r>
            <a:rPr lang="da-DK" dirty="0"/>
            <a:t>Større forbrug</a:t>
          </a:r>
        </a:p>
      </dgm:t>
    </dgm:pt>
    <dgm:pt modelId="{99B1F442-2F4C-493B-A245-AC567E555594}" type="parTrans" cxnId="{A36F959C-937D-4466-A2D6-7E2443442D92}">
      <dgm:prSet/>
      <dgm:spPr/>
      <dgm:t>
        <a:bodyPr/>
        <a:lstStyle/>
        <a:p>
          <a:endParaRPr lang="da-DK"/>
        </a:p>
      </dgm:t>
    </dgm:pt>
    <dgm:pt modelId="{BD98B631-5644-449D-ACA7-8C6ABF67425C}" type="sibTrans" cxnId="{A36F959C-937D-4466-A2D6-7E2443442D92}">
      <dgm:prSet/>
      <dgm:spPr/>
      <dgm:t>
        <a:bodyPr/>
        <a:lstStyle/>
        <a:p>
          <a:endParaRPr lang="da-DK"/>
        </a:p>
      </dgm:t>
    </dgm:pt>
    <dgm:pt modelId="{ACA48965-88AE-4C93-8B9A-E01475DCB264}">
      <dgm:prSet phldrT="[Tekst]"/>
      <dgm:spPr/>
      <dgm:t>
        <a:bodyPr/>
        <a:lstStyle/>
        <a:p>
          <a:r>
            <a:rPr lang="da-DK" dirty="0"/>
            <a:t>Større produktion</a:t>
          </a:r>
        </a:p>
      </dgm:t>
    </dgm:pt>
    <dgm:pt modelId="{227AA88A-D2D6-4547-8024-9C609AAED315}" type="parTrans" cxnId="{71EFBEE2-698C-4FC7-9EE6-4FA93726673F}">
      <dgm:prSet/>
      <dgm:spPr/>
      <dgm:t>
        <a:bodyPr/>
        <a:lstStyle/>
        <a:p>
          <a:endParaRPr lang="da-DK"/>
        </a:p>
      </dgm:t>
    </dgm:pt>
    <dgm:pt modelId="{F77CEC94-CFC9-4B5D-A150-E8F5E76DEB38}" type="sibTrans" cxnId="{71EFBEE2-698C-4FC7-9EE6-4FA93726673F}">
      <dgm:prSet/>
      <dgm:spPr/>
      <dgm:t>
        <a:bodyPr/>
        <a:lstStyle/>
        <a:p>
          <a:endParaRPr lang="da-DK"/>
        </a:p>
      </dgm:t>
    </dgm:pt>
    <dgm:pt modelId="{6FD95233-BB3E-445C-A608-CC69C3EBA3E8}">
      <dgm:prSet/>
      <dgm:spPr/>
      <dgm:t>
        <a:bodyPr/>
        <a:lstStyle/>
        <a:p>
          <a:r>
            <a:rPr lang="da-DK" dirty="0"/>
            <a:t>Større beskæftigelse</a:t>
          </a:r>
        </a:p>
      </dgm:t>
    </dgm:pt>
    <dgm:pt modelId="{4D54025A-3FD9-4EF9-9706-BAF2BB4E41B8}" type="parTrans" cxnId="{8D02B403-A2BD-448F-A7FF-2F6EA51CD9E5}">
      <dgm:prSet/>
      <dgm:spPr/>
      <dgm:t>
        <a:bodyPr/>
        <a:lstStyle/>
        <a:p>
          <a:endParaRPr lang="da-DK"/>
        </a:p>
      </dgm:t>
    </dgm:pt>
    <dgm:pt modelId="{0A617381-F72D-4E41-A98C-F9CA6F7A406C}" type="sibTrans" cxnId="{8D02B403-A2BD-448F-A7FF-2F6EA51CD9E5}">
      <dgm:prSet/>
      <dgm:spPr/>
      <dgm:t>
        <a:bodyPr/>
        <a:lstStyle/>
        <a:p>
          <a:endParaRPr lang="da-DK"/>
        </a:p>
      </dgm:t>
    </dgm:pt>
    <dgm:pt modelId="{A7EEEEB0-F8E0-41D8-A9DA-0F305EE75EB2}">
      <dgm:prSet/>
      <dgm:spPr/>
      <dgm:t>
        <a:bodyPr/>
        <a:lstStyle/>
        <a:p>
          <a:r>
            <a:rPr lang="da-DK" dirty="0"/>
            <a:t>Forbedret offentlig saldo</a:t>
          </a:r>
        </a:p>
      </dgm:t>
    </dgm:pt>
    <dgm:pt modelId="{DD6A675F-85FE-400D-B697-0310E2C6ABD3}" type="parTrans" cxnId="{96CF00D0-B1F6-4D3B-BB9C-7D19F4F7DB68}">
      <dgm:prSet/>
      <dgm:spPr/>
      <dgm:t>
        <a:bodyPr/>
        <a:lstStyle/>
        <a:p>
          <a:endParaRPr lang="da-DK"/>
        </a:p>
      </dgm:t>
    </dgm:pt>
    <dgm:pt modelId="{2A2FE567-F126-4CBB-AD5D-C11E7DAA2AA0}" type="sibTrans" cxnId="{96CF00D0-B1F6-4D3B-BB9C-7D19F4F7DB68}">
      <dgm:prSet/>
      <dgm:spPr/>
      <dgm:t>
        <a:bodyPr/>
        <a:lstStyle/>
        <a:p>
          <a:endParaRPr lang="da-DK"/>
        </a:p>
      </dgm:t>
    </dgm:pt>
    <dgm:pt modelId="{E748976D-4A32-450A-B232-E08F10E73B80}" type="pres">
      <dgm:prSet presAssocID="{54DC9509-CAE3-4712-B711-BA046531A65E}" presName="Name0" presStyleCnt="0">
        <dgm:presLayoutVars>
          <dgm:dir/>
          <dgm:resizeHandles val="exact"/>
        </dgm:presLayoutVars>
      </dgm:prSet>
      <dgm:spPr/>
    </dgm:pt>
    <dgm:pt modelId="{6982A292-F190-47D3-AF6F-909E365AF7F8}" type="pres">
      <dgm:prSet presAssocID="{CFAAA9CE-12D5-4C9E-B21F-EF343BE48489}" presName="node" presStyleLbl="node1" presStyleIdx="0" presStyleCnt="5">
        <dgm:presLayoutVars>
          <dgm:bulletEnabled val="1"/>
        </dgm:presLayoutVars>
      </dgm:prSet>
      <dgm:spPr/>
    </dgm:pt>
    <dgm:pt modelId="{D9235D07-293F-40B7-9C53-2E3F4EA4A8B8}" type="pres">
      <dgm:prSet presAssocID="{93CEDB75-72E3-4B8D-BB52-FCAB7BE9A609}" presName="sibTrans" presStyleLbl="sibTrans2D1" presStyleIdx="0" presStyleCnt="4"/>
      <dgm:spPr/>
    </dgm:pt>
    <dgm:pt modelId="{48111DCA-D2F3-4449-A302-605EC1B37B4C}" type="pres">
      <dgm:prSet presAssocID="{93CEDB75-72E3-4B8D-BB52-FCAB7BE9A609}" presName="connectorText" presStyleLbl="sibTrans2D1" presStyleIdx="0" presStyleCnt="4"/>
      <dgm:spPr/>
    </dgm:pt>
    <dgm:pt modelId="{B3047737-77D7-4CA3-A992-B9FDA9AF13EE}" type="pres">
      <dgm:prSet presAssocID="{4667CF0D-DA70-4082-8ABB-1D2355192E3B}" presName="node" presStyleLbl="node1" presStyleIdx="1" presStyleCnt="5">
        <dgm:presLayoutVars>
          <dgm:bulletEnabled val="1"/>
        </dgm:presLayoutVars>
      </dgm:prSet>
      <dgm:spPr/>
    </dgm:pt>
    <dgm:pt modelId="{3AF040F3-9D29-4649-BD8A-500CFFCB2547}" type="pres">
      <dgm:prSet presAssocID="{BD98B631-5644-449D-ACA7-8C6ABF67425C}" presName="sibTrans" presStyleLbl="sibTrans2D1" presStyleIdx="1" presStyleCnt="4"/>
      <dgm:spPr/>
    </dgm:pt>
    <dgm:pt modelId="{F2A52FBD-9AD7-4E76-A277-79730C89698D}" type="pres">
      <dgm:prSet presAssocID="{BD98B631-5644-449D-ACA7-8C6ABF67425C}" presName="connectorText" presStyleLbl="sibTrans2D1" presStyleIdx="1" presStyleCnt="4"/>
      <dgm:spPr/>
    </dgm:pt>
    <dgm:pt modelId="{D4E03C8E-8164-4B77-AD92-61C5C168079D}" type="pres">
      <dgm:prSet presAssocID="{ACA48965-88AE-4C93-8B9A-E01475DCB264}" presName="node" presStyleLbl="node1" presStyleIdx="2" presStyleCnt="5">
        <dgm:presLayoutVars>
          <dgm:bulletEnabled val="1"/>
        </dgm:presLayoutVars>
      </dgm:prSet>
      <dgm:spPr/>
    </dgm:pt>
    <dgm:pt modelId="{9A976559-227D-4CE9-B174-C0C1A20B18DB}" type="pres">
      <dgm:prSet presAssocID="{F77CEC94-CFC9-4B5D-A150-E8F5E76DEB38}" presName="sibTrans" presStyleLbl="sibTrans2D1" presStyleIdx="2" presStyleCnt="4"/>
      <dgm:spPr/>
    </dgm:pt>
    <dgm:pt modelId="{6A5F058F-12ED-4BE3-BCD0-2A1D3905135F}" type="pres">
      <dgm:prSet presAssocID="{F77CEC94-CFC9-4B5D-A150-E8F5E76DEB38}" presName="connectorText" presStyleLbl="sibTrans2D1" presStyleIdx="2" presStyleCnt="4"/>
      <dgm:spPr/>
    </dgm:pt>
    <dgm:pt modelId="{513C7B43-1BF5-4D7B-BCB9-C6B7827DB1EB}" type="pres">
      <dgm:prSet presAssocID="{6FD95233-BB3E-445C-A608-CC69C3EBA3E8}" presName="node" presStyleLbl="node1" presStyleIdx="3" presStyleCnt="5">
        <dgm:presLayoutVars>
          <dgm:bulletEnabled val="1"/>
        </dgm:presLayoutVars>
      </dgm:prSet>
      <dgm:spPr/>
    </dgm:pt>
    <dgm:pt modelId="{EF3ADD0D-A329-45D6-96AE-81FB29C92F65}" type="pres">
      <dgm:prSet presAssocID="{0A617381-F72D-4E41-A98C-F9CA6F7A406C}" presName="sibTrans" presStyleLbl="sibTrans2D1" presStyleIdx="3" presStyleCnt="4"/>
      <dgm:spPr/>
    </dgm:pt>
    <dgm:pt modelId="{DEE3824F-F1C7-49DE-A9F1-3E1EE8D8CF3C}" type="pres">
      <dgm:prSet presAssocID="{0A617381-F72D-4E41-A98C-F9CA6F7A406C}" presName="connectorText" presStyleLbl="sibTrans2D1" presStyleIdx="3" presStyleCnt="4"/>
      <dgm:spPr/>
    </dgm:pt>
    <dgm:pt modelId="{D6DD4FE8-726E-4095-A8A8-9EDF94CBCD2A}" type="pres">
      <dgm:prSet presAssocID="{A7EEEEB0-F8E0-41D8-A9DA-0F305EE75EB2}" presName="node" presStyleLbl="node1" presStyleIdx="4" presStyleCnt="5">
        <dgm:presLayoutVars>
          <dgm:bulletEnabled val="1"/>
        </dgm:presLayoutVars>
      </dgm:prSet>
      <dgm:spPr/>
    </dgm:pt>
  </dgm:ptLst>
  <dgm:cxnLst>
    <dgm:cxn modelId="{8D02B403-A2BD-448F-A7FF-2F6EA51CD9E5}" srcId="{54DC9509-CAE3-4712-B711-BA046531A65E}" destId="{6FD95233-BB3E-445C-A608-CC69C3EBA3E8}" srcOrd="3" destOrd="0" parTransId="{4D54025A-3FD9-4EF9-9706-BAF2BB4E41B8}" sibTransId="{0A617381-F72D-4E41-A98C-F9CA6F7A406C}"/>
    <dgm:cxn modelId="{BA93B812-BC62-4408-9261-9AC9B2B42130}" type="presOf" srcId="{F77CEC94-CFC9-4B5D-A150-E8F5E76DEB38}" destId="{6A5F058F-12ED-4BE3-BCD0-2A1D3905135F}" srcOrd="1" destOrd="0" presId="urn:microsoft.com/office/officeart/2005/8/layout/process1"/>
    <dgm:cxn modelId="{10A77C1B-BC5E-4609-AAA0-D6D76CFEAA26}" type="presOf" srcId="{CFAAA9CE-12D5-4C9E-B21F-EF343BE48489}" destId="{6982A292-F190-47D3-AF6F-909E365AF7F8}" srcOrd="0" destOrd="0" presId="urn:microsoft.com/office/officeart/2005/8/layout/process1"/>
    <dgm:cxn modelId="{F81AAC25-27F0-40A3-ADAB-1DA89B6F9A47}" type="presOf" srcId="{93CEDB75-72E3-4B8D-BB52-FCAB7BE9A609}" destId="{D9235D07-293F-40B7-9C53-2E3F4EA4A8B8}" srcOrd="0" destOrd="0" presId="urn:microsoft.com/office/officeart/2005/8/layout/process1"/>
    <dgm:cxn modelId="{7DAC362E-8138-47B9-9050-E6E789ACB9E5}" type="presOf" srcId="{A7EEEEB0-F8E0-41D8-A9DA-0F305EE75EB2}" destId="{D6DD4FE8-726E-4095-A8A8-9EDF94CBCD2A}" srcOrd="0" destOrd="0" presId="urn:microsoft.com/office/officeart/2005/8/layout/process1"/>
    <dgm:cxn modelId="{B7C7202F-7095-4D04-BE46-A1B5E29B89C9}" type="presOf" srcId="{BD98B631-5644-449D-ACA7-8C6ABF67425C}" destId="{3AF040F3-9D29-4649-BD8A-500CFFCB2547}" srcOrd="0" destOrd="0" presId="urn:microsoft.com/office/officeart/2005/8/layout/process1"/>
    <dgm:cxn modelId="{129E2538-C8EF-4DC2-9508-75AE3D37D066}" type="presOf" srcId="{0A617381-F72D-4E41-A98C-F9CA6F7A406C}" destId="{EF3ADD0D-A329-45D6-96AE-81FB29C92F65}" srcOrd="0" destOrd="0" presId="urn:microsoft.com/office/officeart/2005/8/layout/process1"/>
    <dgm:cxn modelId="{6AB00339-0EA5-48EC-8408-E4DE7CAE6C49}" type="presOf" srcId="{BD98B631-5644-449D-ACA7-8C6ABF67425C}" destId="{F2A52FBD-9AD7-4E76-A277-79730C89698D}" srcOrd="1" destOrd="0" presId="urn:microsoft.com/office/officeart/2005/8/layout/process1"/>
    <dgm:cxn modelId="{4833F757-23C9-4CC5-B54C-F5BE4383D1B0}" type="presOf" srcId="{F77CEC94-CFC9-4B5D-A150-E8F5E76DEB38}" destId="{9A976559-227D-4CE9-B174-C0C1A20B18DB}" srcOrd="0" destOrd="0" presId="urn:microsoft.com/office/officeart/2005/8/layout/process1"/>
    <dgm:cxn modelId="{26710666-AF47-45B5-BCBB-63C7791F4EA2}" srcId="{54DC9509-CAE3-4712-B711-BA046531A65E}" destId="{CFAAA9CE-12D5-4C9E-B21F-EF343BE48489}" srcOrd="0" destOrd="0" parTransId="{43063445-FEDF-4E83-B845-2C18848B1753}" sibTransId="{93CEDB75-72E3-4B8D-BB52-FCAB7BE9A609}"/>
    <dgm:cxn modelId="{6C565C75-EEE1-481D-9A51-2E7F20BE5DF0}" type="presOf" srcId="{6FD95233-BB3E-445C-A608-CC69C3EBA3E8}" destId="{513C7B43-1BF5-4D7B-BCB9-C6B7827DB1EB}" srcOrd="0" destOrd="0" presId="urn:microsoft.com/office/officeart/2005/8/layout/process1"/>
    <dgm:cxn modelId="{5D80358B-D202-49D0-A66B-DD6F6D236412}" type="presOf" srcId="{93CEDB75-72E3-4B8D-BB52-FCAB7BE9A609}" destId="{48111DCA-D2F3-4449-A302-605EC1B37B4C}" srcOrd="1" destOrd="0" presId="urn:microsoft.com/office/officeart/2005/8/layout/process1"/>
    <dgm:cxn modelId="{A36F959C-937D-4466-A2D6-7E2443442D92}" srcId="{54DC9509-CAE3-4712-B711-BA046531A65E}" destId="{4667CF0D-DA70-4082-8ABB-1D2355192E3B}" srcOrd="1" destOrd="0" parTransId="{99B1F442-2F4C-493B-A245-AC567E555594}" sibTransId="{BD98B631-5644-449D-ACA7-8C6ABF67425C}"/>
    <dgm:cxn modelId="{143254AB-DE04-4A8A-9734-602B672653FE}" type="presOf" srcId="{4667CF0D-DA70-4082-8ABB-1D2355192E3B}" destId="{B3047737-77D7-4CA3-A992-B9FDA9AF13EE}" srcOrd="0" destOrd="0" presId="urn:microsoft.com/office/officeart/2005/8/layout/process1"/>
    <dgm:cxn modelId="{6BB539B1-33F9-4774-AA73-7EEC57100BDF}" type="presOf" srcId="{0A617381-F72D-4E41-A98C-F9CA6F7A406C}" destId="{DEE3824F-F1C7-49DE-A9F1-3E1EE8D8CF3C}" srcOrd="1" destOrd="0" presId="urn:microsoft.com/office/officeart/2005/8/layout/process1"/>
    <dgm:cxn modelId="{13C322B4-3AF2-4A54-A1D9-4B6A9F619C7F}" type="presOf" srcId="{ACA48965-88AE-4C93-8B9A-E01475DCB264}" destId="{D4E03C8E-8164-4B77-AD92-61C5C168079D}" srcOrd="0" destOrd="0" presId="urn:microsoft.com/office/officeart/2005/8/layout/process1"/>
    <dgm:cxn modelId="{96CF00D0-B1F6-4D3B-BB9C-7D19F4F7DB68}" srcId="{54DC9509-CAE3-4712-B711-BA046531A65E}" destId="{A7EEEEB0-F8E0-41D8-A9DA-0F305EE75EB2}" srcOrd="4" destOrd="0" parTransId="{DD6A675F-85FE-400D-B697-0310E2C6ABD3}" sibTransId="{2A2FE567-F126-4CBB-AD5D-C11E7DAA2AA0}"/>
    <dgm:cxn modelId="{71EFBEE2-698C-4FC7-9EE6-4FA93726673F}" srcId="{54DC9509-CAE3-4712-B711-BA046531A65E}" destId="{ACA48965-88AE-4C93-8B9A-E01475DCB264}" srcOrd="2" destOrd="0" parTransId="{227AA88A-D2D6-4547-8024-9C609AAED315}" sibTransId="{F77CEC94-CFC9-4B5D-A150-E8F5E76DEB38}"/>
    <dgm:cxn modelId="{911021F1-3510-4AF4-999F-4014D17488EE}" type="presOf" srcId="{54DC9509-CAE3-4712-B711-BA046531A65E}" destId="{E748976D-4A32-450A-B232-E08F10E73B80}" srcOrd="0" destOrd="0" presId="urn:microsoft.com/office/officeart/2005/8/layout/process1"/>
    <dgm:cxn modelId="{C1CD61D5-8F4E-419F-BCE5-8FD4DA09ECAA}" type="presParOf" srcId="{E748976D-4A32-450A-B232-E08F10E73B80}" destId="{6982A292-F190-47D3-AF6F-909E365AF7F8}" srcOrd="0" destOrd="0" presId="urn:microsoft.com/office/officeart/2005/8/layout/process1"/>
    <dgm:cxn modelId="{82E85326-9D8A-479D-912E-6AEDCD2EFB86}" type="presParOf" srcId="{E748976D-4A32-450A-B232-E08F10E73B80}" destId="{D9235D07-293F-40B7-9C53-2E3F4EA4A8B8}" srcOrd="1" destOrd="0" presId="urn:microsoft.com/office/officeart/2005/8/layout/process1"/>
    <dgm:cxn modelId="{84204964-A002-401E-9152-C4459690EDBC}" type="presParOf" srcId="{D9235D07-293F-40B7-9C53-2E3F4EA4A8B8}" destId="{48111DCA-D2F3-4449-A302-605EC1B37B4C}" srcOrd="0" destOrd="0" presId="urn:microsoft.com/office/officeart/2005/8/layout/process1"/>
    <dgm:cxn modelId="{C79CA0E1-C958-4B7E-AD96-00DDA9091D41}" type="presParOf" srcId="{E748976D-4A32-450A-B232-E08F10E73B80}" destId="{B3047737-77D7-4CA3-A992-B9FDA9AF13EE}" srcOrd="2" destOrd="0" presId="urn:microsoft.com/office/officeart/2005/8/layout/process1"/>
    <dgm:cxn modelId="{6A86E089-1AB1-4096-B372-63CABF23D547}" type="presParOf" srcId="{E748976D-4A32-450A-B232-E08F10E73B80}" destId="{3AF040F3-9D29-4649-BD8A-500CFFCB2547}" srcOrd="3" destOrd="0" presId="urn:microsoft.com/office/officeart/2005/8/layout/process1"/>
    <dgm:cxn modelId="{BE8F1CC7-8285-4ABF-A499-A4BA446E9CD6}" type="presParOf" srcId="{3AF040F3-9D29-4649-BD8A-500CFFCB2547}" destId="{F2A52FBD-9AD7-4E76-A277-79730C89698D}" srcOrd="0" destOrd="0" presId="urn:microsoft.com/office/officeart/2005/8/layout/process1"/>
    <dgm:cxn modelId="{7F8EFB07-B055-4C9C-85A3-1CBF06B87F37}" type="presParOf" srcId="{E748976D-4A32-450A-B232-E08F10E73B80}" destId="{D4E03C8E-8164-4B77-AD92-61C5C168079D}" srcOrd="4" destOrd="0" presId="urn:microsoft.com/office/officeart/2005/8/layout/process1"/>
    <dgm:cxn modelId="{FED52AD9-2C99-40F8-8F65-6A71D550FBA6}" type="presParOf" srcId="{E748976D-4A32-450A-B232-E08F10E73B80}" destId="{9A976559-227D-4CE9-B174-C0C1A20B18DB}" srcOrd="5" destOrd="0" presId="urn:microsoft.com/office/officeart/2005/8/layout/process1"/>
    <dgm:cxn modelId="{C64E1FA0-B76B-4BD6-A3C5-01274D7C29C7}" type="presParOf" srcId="{9A976559-227D-4CE9-B174-C0C1A20B18DB}" destId="{6A5F058F-12ED-4BE3-BCD0-2A1D3905135F}" srcOrd="0" destOrd="0" presId="urn:microsoft.com/office/officeart/2005/8/layout/process1"/>
    <dgm:cxn modelId="{69074171-BDD4-47F1-B1FD-8B7922E227EB}" type="presParOf" srcId="{E748976D-4A32-450A-B232-E08F10E73B80}" destId="{513C7B43-1BF5-4D7B-BCB9-C6B7827DB1EB}" srcOrd="6" destOrd="0" presId="urn:microsoft.com/office/officeart/2005/8/layout/process1"/>
    <dgm:cxn modelId="{8F81131F-1342-4AA8-80D4-78BCCC90D036}" type="presParOf" srcId="{E748976D-4A32-450A-B232-E08F10E73B80}" destId="{EF3ADD0D-A329-45D6-96AE-81FB29C92F65}" srcOrd="7" destOrd="0" presId="urn:microsoft.com/office/officeart/2005/8/layout/process1"/>
    <dgm:cxn modelId="{9661C219-DF1C-47F0-8488-98B6DC66CA35}" type="presParOf" srcId="{EF3ADD0D-A329-45D6-96AE-81FB29C92F65}" destId="{DEE3824F-F1C7-49DE-A9F1-3E1EE8D8CF3C}" srcOrd="0" destOrd="0" presId="urn:microsoft.com/office/officeart/2005/8/layout/process1"/>
    <dgm:cxn modelId="{AF480FC0-8061-4279-BDA0-4E2A582B6B8A}" type="presParOf" srcId="{E748976D-4A32-450A-B232-E08F10E73B80}" destId="{D6DD4FE8-726E-4095-A8A8-9EDF94CBCD2A}"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DC9509-CAE3-4712-B711-BA046531A65E}" type="doc">
      <dgm:prSet loTypeId="urn:microsoft.com/office/officeart/2005/8/layout/process1" loCatId="process" qsTypeId="urn:microsoft.com/office/officeart/2005/8/quickstyle/simple5" qsCatId="simple" csTypeId="urn:microsoft.com/office/officeart/2005/8/colors/colorful1" csCatId="colorful" phldr="1"/>
      <dgm:spPr/>
    </dgm:pt>
    <dgm:pt modelId="{CFAAA9CE-12D5-4C9E-B21F-EF343BE48489}">
      <dgm:prSet phldrT="[Tekst]"/>
      <dgm:spPr/>
      <dgm:t>
        <a:bodyPr/>
        <a:lstStyle/>
        <a:p>
          <a:r>
            <a:rPr lang="da-DK" dirty="0"/>
            <a:t>Renten / forventninger til fremtiden</a:t>
          </a:r>
        </a:p>
      </dgm:t>
    </dgm:pt>
    <dgm:pt modelId="{43063445-FEDF-4E83-B845-2C18848B1753}" type="parTrans" cxnId="{26710666-AF47-45B5-BCBB-63C7791F4EA2}">
      <dgm:prSet/>
      <dgm:spPr/>
      <dgm:t>
        <a:bodyPr/>
        <a:lstStyle/>
        <a:p>
          <a:endParaRPr lang="da-DK"/>
        </a:p>
      </dgm:t>
    </dgm:pt>
    <dgm:pt modelId="{93CEDB75-72E3-4B8D-BB52-FCAB7BE9A609}" type="sibTrans" cxnId="{26710666-AF47-45B5-BCBB-63C7791F4EA2}">
      <dgm:prSet/>
      <dgm:spPr/>
      <dgm:t>
        <a:bodyPr/>
        <a:lstStyle/>
        <a:p>
          <a:endParaRPr lang="da-DK"/>
        </a:p>
      </dgm:t>
    </dgm:pt>
    <dgm:pt modelId="{4667CF0D-DA70-4082-8ABB-1D2355192E3B}">
      <dgm:prSet phldrT="[Tekst]"/>
      <dgm:spPr/>
      <dgm:t>
        <a:bodyPr/>
        <a:lstStyle/>
        <a:p>
          <a:r>
            <a:rPr lang="da-DK" dirty="0"/>
            <a:t>Forbrug</a:t>
          </a:r>
        </a:p>
      </dgm:t>
    </dgm:pt>
    <dgm:pt modelId="{99B1F442-2F4C-493B-A245-AC567E555594}" type="parTrans" cxnId="{A36F959C-937D-4466-A2D6-7E2443442D92}">
      <dgm:prSet/>
      <dgm:spPr/>
      <dgm:t>
        <a:bodyPr/>
        <a:lstStyle/>
        <a:p>
          <a:endParaRPr lang="da-DK"/>
        </a:p>
      </dgm:t>
    </dgm:pt>
    <dgm:pt modelId="{BD98B631-5644-449D-ACA7-8C6ABF67425C}" type="sibTrans" cxnId="{A36F959C-937D-4466-A2D6-7E2443442D92}">
      <dgm:prSet/>
      <dgm:spPr/>
      <dgm:t>
        <a:bodyPr/>
        <a:lstStyle/>
        <a:p>
          <a:endParaRPr lang="da-DK"/>
        </a:p>
      </dgm:t>
    </dgm:pt>
    <dgm:pt modelId="{ACA48965-88AE-4C93-8B9A-E01475DCB264}">
      <dgm:prSet phldrT="[Tekst]"/>
      <dgm:spPr/>
      <dgm:t>
        <a:bodyPr/>
        <a:lstStyle/>
        <a:p>
          <a:r>
            <a:rPr lang="da-DK" dirty="0"/>
            <a:t>Produktion</a:t>
          </a:r>
        </a:p>
      </dgm:t>
    </dgm:pt>
    <dgm:pt modelId="{227AA88A-D2D6-4547-8024-9C609AAED315}" type="parTrans" cxnId="{71EFBEE2-698C-4FC7-9EE6-4FA93726673F}">
      <dgm:prSet/>
      <dgm:spPr/>
      <dgm:t>
        <a:bodyPr/>
        <a:lstStyle/>
        <a:p>
          <a:endParaRPr lang="da-DK"/>
        </a:p>
      </dgm:t>
    </dgm:pt>
    <dgm:pt modelId="{F77CEC94-CFC9-4B5D-A150-E8F5E76DEB38}" type="sibTrans" cxnId="{71EFBEE2-698C-4FC7-9EE6-4FA93726673F}">
      <dgm:prSet/>
      <dgm:spPr/>
      <dgm:t>
        <a:bodyPr/>
        <a:lstStyle/>
        <a:p>
          <a:endParaRPr lang="da-DK"/>
        </a:p>
      </dgm:t>
    </dgm:pt>
    <dgm:pt modelId="{6FD95233-BB3E-445C-A608-CC69C3EBA3E8}">
      <dgm:prSet/>
      <dgm:spPr/>
      <dgm:t>
        <a:bodyPr/>
        <a:lstStyle/>
        <a:p>
          <a:r>
            <a:rPr lang="da-DK" dirty="0"/>
            <a:t>Beskæftigelse</a:t>
          </a:r>
        </a:p>
      </dgm:t>
    </dgm:pt>
    <dgm:pt modelId="{4D54025A-3FD9-4EF9-9706-BAF2BB4E41B8}" type="parTrans" cxnId="{8D02B403-A2BD-448F-A7FF-2F6EA51CD9E5}">
      <dgm:prSet/>
      <dgm:spPr/>
      <dgm:t>
        <a:bodyPr/>
        <a:lstStyle/>
        <a:p>
          <a:endParaRPr lang="da-DK"/>
        </a:p>
      </dgm:t>
    </dgm:pt>
    <dgm:pt modelId="{0A617381-F72D-4E41-A98C-F9CA6F7A406C}" type="sibTrans" cxnId="{8D02B403-A2BD-448F-A7FF-2F6EA51CD9E5}">
      <dgm:prSet/>
      <dgm:spPr/>
      <dgm:t>
        <a:bodyPr/>
        <a:lstStyle/>
        <a:p>
          <a:endParaRPr lang="da-DK"/>
        </a:p>
      </dgm:t>
    </dgm:pt>
    <dgm:pt modelId="{A7EEEEB0-F8E0-41D8-A9DA-0F305EE75EB2}">
      <dgm:prSet/>
      <dgm:spPr/>
      <dgm:t>
        <a:bodyPr/>
        <a:lstStyle/>
        <a:p>
          <a:r>
            <a:rPr lang="da-DK" dirty="0"/>
            <a:t>Offentlig saldo</a:t>
          </a:r>
        </a:p>
      </dgm:t>
    </dgm:pt>
    <dgm:pt modelId="{DD6A675F-85FE-400D-B697-0310E2C6ABD3}" type="parTrans" cxnId="{96CF00D0-B1F6-4D3B-BB9C-7D19F4F7DB68}">
      <dgm:prSet/>
      <dgm:spPr/>
      <dgm:t>
        <a:bodyPr/>
        <a:lstStyle/>
        <a:p>
          <a:endParaRPr lang="da-DK"/>
        </a:p>
      </dgm:t>
    </dgm:pt>
    <dgm:pt modelId="{2A2FE567-F126-4CBB-AD5D-C11E7DAA2AA0}" type="sibTrans" cxnId="{96CF00D0-B1F6-4D3B-BB9C-7D19F4F7DB68}">
      <dgm:prSet/>
      <dgm:spPr/>
      <dgm:t>
        <a:bodyPr/>
        <a:lstStyle/>
        <a:p>
          <a:endParaRPr lang="da-DK"/>
        </a:p>
      </dgm:t>
    </dgm:pt>
    <dgm:pt modelId="{E748976D-4A32-450A-B232-E08F10E73B80}" type="pres">
      <dgm:prSet presAssocID="{54DC9509-CAE3-4712-B711-BA046531A65E}" presName="Name0" presStyleCnt="0">
        <dgm:presLayoutVars>
          <dgm:dir/>
          <dgm:resizeHandles val="exact"/>
        </dgm:presLayoutVars>
      </dgm:prSet>
      <dgm:spPr/>
    </dgm:pt>
    <dgm:pt modelId="{6982A292-F190-47D3-AF6F-909E365AF7F8}" type="pres">
      <dgm:prSet presAssocID="{CFAAA9CE-12D5-4C9E-B21F-EF343BE48489}" presName="node" presStyleLbl="node1" presStyleIdx="0" presStyleCnt="5">
        <dgm:presLayoutVars>
          <dgm:bulletEnabled val="1"/>
        </dgm:presLayoutVars>
      </dgm:prSet>
      <dgm:spPr/>
    </dgm:pt>
    <dgm:pt modelId="{D9235D07-293F-40B7-9C53-2E3F4EA4A8B8}" type="pres">
      <dgm:prSet presAssocID="{93CEDB75-72E3-4B8D-BB52-FCAB7BE9A609}" presName="sibTrans" presStyleLbl="sibTrans2D1" presStyleIdx="0" presStyleCnt="4"/>
      <dgm:spPr/>
    </dgm:pt>
    <dgm:pt modelId="{48111DCA-D2F3-4449-A302-605EC1B37B4C}" type="pres">
      <dgm:prSet presAssocID="{93CEDB75-72E3-4B8D-BB52-FCAB7BE9A609}" presName="connectorText" presStyleLbl="sibTrans2D1" presStyleIdx="0" presStyleCnt="4"/>
      <dgm:spPr/>
    </dgm:pt>
    <dgm:pt modelId="{B3047737-77D7-4CA3-A992-B9FDA9AF13EE}" type="pres">
      <dgm:prSet presAssocID="{4667CF0D-DA70-4082-8ABB-1D2355192E3B}" presName="node" presStyleLbl="node1" presStyleIdx="1" presStyleCnt="5">
        <dgm:presLayoutVars>
          <dgm:bulletEnabled val="1"/>
        </dgm:presLayoutVars>
      </dgm:prSet>
      <dgm:spPr/>
    </dgm:pt>
    <dgm:pt modelId="{3AF040F3-9D29-4649-BD8A-500CFFCB2547}" type="pres">
      <dgm:prSet presAssocID="{BD98B631-5644-449D-ACA7-8C6ABF67425C}" presName="sibTrans" presStyleLbl="sibTrans2D1" presStyleIdx="1" presStyleCnt="4"/>
      <dgm:spPr/>
    </dgm:pt>
    <dgm:pt modelId="{F2A52FBD-9AD7-4E76-A277-79730C89698D}" type="pres">
      <dgm:prSet presAssocID="{BD98B631-5644-449D-ACA7-8C6ABF67425C}" presName="connectorText" presStyleLbl="sibTrans2D1" presStyleIdx="1" presStyleCnt="4"/>
      <dgm:spPr/>
    </dgm:pt>
    <dgm:pt modelId="{D4E03C8E-8164-4B77-AD92-61C5C168079D}" type="pres">
      <dgm:prSet presAssocID="{ACA48965-88AE-4C93-8B9A-E01475DCB264}" presName="node" presStyleLbl="node1" presStyleIdx="2" presStyleCnt="5">
        <dgm:presLayoutVars>
          <dgm:bulletEnabled val="1"/>
        </dgm:presLayoutVars>
      </dgm:prSet>
      <dgm:spPr/>
    </dgm:pt>
    <dgm:pt modelId="{9A976559-227D-4CE9-B174-C0C1A20B18DB}" type="pres">
      <dgm:prSet presAssocID="{F77CEC94-CFC9-4B5D-A150-E8F5E76DEB38}" presName="sibTrans" presStyleLbl="sibTrans2D1" presStyleIdx="2" presStyleCnt="4"/>
      <dgm:spPr/>
    </dgm:pt>
    <dgm:pt modelId="{6A5F058F-12ED-4BE3-BCD0-2A1D3905135F}" type="pres">
      <dgm:prSet presAssocID="{F77CEC94-CFC9-4B5D-A150-E8F5E76DEB38}" presName="connectorText" presStyleLbl="sibTrans2D1" presStyleIdx="2" presStyleCnt="4"/>
      <dgm:spPr/>
    </dgm:pt>
    <dgm:pt modelId="{513C7B43-1BF5-4D7B-BCB9-C6B7827DB1EB}" type="pres">
      <dgm:prSet presAssocID="{6FD95233-BB3E-445C-A608-CC69C3EBA3E8}" presName="node" presStyleLbl="node1" presStyleIdx="3" presStyleCnt="5">
        <dgm:presLayoutVars>
          <dgm:bulletEnabled val="1"/>
        </dgm:presLayoutVars>
      </dgm:prSet>
      <dgm:spPr/>
    </dgm:pt>
    <dgm:pt modelId="{EF3ADD0D-A329-45D6-96AE-81FB29C92F65}" type="pres">
      <dgm:prSet presAssocID="{0A617381-F72D-4E41-A98C-F9CA6F7A406C}" presName="sibTrans" presStyleLbl="sibTrans2D1" presStyleIdx="3" presStyleCnt="4"/>
      <dgm:spPr/>
    </dgm:pt>
    <dgm:pt modelId="{DEE3824F-F1C7-49DE-A9F1-3E1EE8D8CF3C}" type="pres">
      <dgm:prSet presAssocID="{0A617381-F72D-4E41-A98C-F9CA6F7A406C}" presName="connectorText" presStyleLbl="sibTrans2D1" presStyleIdx="3" presStyleCnt="4"/>
      <dgm:spPr/>
    </dgm:pt>
    <dgm:pt modelId="{D6DD4FE8-726E-4095-A8A8-9EDF94CBCD2A}" type="pres">
      <dgm:prSet presAssocID="{A7EEEEB0-F8E0-41D8-A9DA-0F305EE75EB2}" presName="node" presStyleLbl="node1" presStyleIdx="4" presStyleCnt="5">
        <dgm:presLayoutVars>
          <dgm:bulletEnabled val="1"/>
        </dgm:presLayoutVars>
      </dgm:prSet>
      <dgm:spPr/>
    </dgm:pt>
  </dgm:ptLst>
  <dgm:cxnLst>
    <dgm:cxn modelId="{8D02B403-A2BD-448F-A7FF-2F6EA51CD9E5}" srcId="{54DC9509-CAE3-4712-B711-BA046531A65E}" destId="{6FD95233-BB3E-445C-A608-CC69C3EBA3E8}" srcOrd="3" destOrd="0" parTransId="{4D54025A-3FD9-4EF9-9706-BAF2BB4E41B8}" sibTransId="{0A617381-F72D-4E41-A98C-F9CA6F7A406C}"/>
    <dgm:cxn modelId="{BA93B812-BC62-4408-9261-9AC9B2B42130}" type="presOf" srcId="{F77CEC94-CFC9-4B5D-A150-E8F5E76DEB38}" destId="{6A5F058F-12ED-4BE3-BCD0-2A1D3905135F}" srcOrd="1" destOrd="0" presId="urn:microsoft.com/office/officeart/2005/8/layout/process1"/>
    <dgm:cxn modelId="{10A77C1B-BC5E-4609-AAA0-D6D76CFEAA26}" type="presOf" srcId="{CFAAA9CE-12D5-4C9E-B21F-EF343BE48489}" destId="{6982A292-F190-47D3-AF6F-909E365AF7F8}" srcOrd="0" destOrd="0" presId="urn:microsoft.com/office/officeart/2005/8/layout/process1"/>
    <dgm:cxn modelId="{F81AAC25-27F0-40A3-ADAB-1DA89B6F9A47}" type="presOf" srcId="{93CEDB75-72E3-4B8D-BB52-FCAB7BE9A609}" destId="{D9235D07-293F-40B7-9C53-2E3F4EA4A8B8}" srcOrd="0" destOrd="0" presId="urn:microsoft.com/office/officeart/2005/8/layout/process1"/>
    <dgm:cxn modelId="{7DAC362E-8138-47B9-9050-E6E789ACB9E5}" type="presOf" srcId="{A7EEEEB0-F8E0-41D8-A9DA-0F305EE75EB2}" destId="{D6DD4FE8-726E-4095-A8A8-9EDF94CBCD2A}" srcOrd="0" destOrd="0" presId="urn:microsoft.com/office/officeart/2005/8/layout/process1"/>
    <dgm:cxn modelId="{B7C7202F-7095-4D04-BE46-A1B5E29B89C9}" type="presOf" srcId="{BD98B631-5644-449D-ACA7-8C6ABF67425C}" destId="{3AF040F3-9D29-4649-BD8A-500CFFCB2547}" srcOrd="0" destOrd="0" presId="urn:microsoft.com/office/officeart/2005/8/layout/process1"/>
    <dgm:cxn modelId="{129E2538-C8EF-4DC2-9508-75AE3D37D066}" type="presOf" srcId="{0A617381-F72D-4E41-A98C-F9CA6F7A406C}" destId="{EF3ADD0D-A329-45D6-96AE-81FB29C92F65}" srcOrd="0" destOrd="0" presId="urn:microsoft.com/office/officeart/2005/8/layout/process1"/>
    <dgm:cxn modelId="{6AB00339-0EA5-48EC-8408-E4DE7CAE6C49}" type="presOf" srcId="{BD98B631-5644-449D-ACA7-8C6ABF67425C}" destId="{F2A52FBD-9AD7-4E76-A277-79730C89698D}" srcOrd="1" destOrd="0" presId="urn:microsoft.com/office/officeart/2005/8/layout/process1"/>
    <dgm:cxn modelId="{4833F757-23C9-4CC5-B54C-F5BE4383D1B0}" type="presOf" srcId="{F77CEC94-CFC9-4B5D-A150-E8F5E76DEB38}" destId="{9A976559-227D-4CE9-B174-C0C1A20B18DB}" srcOrd="0" destOrd="0" presId="urn:microsoft.com/office/officeart/2005/8/layout/process1"/>
    <dgm:cxn modelId="{26710666-AF47-45B5-BCBB-63C7791F4EA2}" srcId="{54DC9509-CAE3-4712-B711-BA046531A65E}" destId="{CFAAA9CE-12D5-4C9E-B21F-EF343BE48489}" srcOrd="0" destOrd="0" parTransId="{43063445-FEDF-4E83-B845-2C18848B1753}" sibTransId="{93CEDB75-72E3-4B8D-BB52-FCAB7BE9A609}"/>
    <dgm:cxn modelId="{6C565C75-EEE1-481D-9A51-2E7F20BE5DF0}" type="presOf" srcId="{6FD95233-BB3E-445C-A608-CC69C3EBA3E8}" destId="{513C7B43-1BF5-4D7B-BCB9-C6B7827DB1EB}" srcOrd="0" destOrd="0" presId="urn:microsoft.com/office/officeart/2005/8/layout/process1"/>
    <dgm:cxn modelId="{5D80358B-D202-49D0-A66B-DD6F6D236412}" type="presOf" srcId="{93CEDB75-72E3-4B8D-BB52-FCAB7BE9A609}" destId="{48111DCA-D2F3-4449-A302-605EC1B37B4C}" srcOrd="1" destOrd="0" presId="urn:microsoft.com/office/officeart/2005/8/layout/process1"/>
    <dgm:cxn modelId="{A36F959C-937D-4466-A2D6-7E2443442D92}" srcId="{54DC9509-CAE3-4712-B711-BA046531A65E}" destId="{4667CF0D-DA70-4082-8ABB-1D2355192E3B}" srcOrd="1" destOrd="0" parTransId="{99B1F442-2F4C-493B-A245-AC567E555594}" sibTransId="{BD98B631-5644-449D-ACA7-8C6ABF67425C}"/>
    <dgm:cxn modelId="{143254AB-DE04-4A8A-9734-602B672653FE}" type="presOf" srcId="{4667CF0D-DA70-4082-8ABB-1D2355192E3B}" destId="{B3047737-77D7-4CA3-A992-B9FDA9AF13EE}" srcOrd="0" destOrd="0" presId="urn:microsoft.com/office/officeart/2005/8/layout/process1"/>
    <dgm:cxn modelId="{6BB539B1-33F9-4774-AA73-7EEC57100BDF}" type="presOf" srcId="{0A617381-F72D-4E41-A98C-F9CA6F7A406C}" destId="{DEE3824F-F1C7-49DE-A9F1-3E1EE8D8CF3C}" srcOrd="1" destOrd="0" presId="urn:microsoft.com/office/officeart/2005/8/layout/process1"/>
    <dgm:cxn modelId="{13C322B4-3AF2-4A54-A1D9-4B6A9F619C7F}" type="presOf" srcId="{ACA48965-88AE-4C93-8B9A-E01475DCB264}" destId="{D4E03C8E-8164-4B77-AD92-61C5C168079D}" srcOrd="0" destOrd="0" presId="urn:microsoft.com/office/officeart/2005/8/layout/process1"/>
    <dgm:cxn modelId="{96CF00D0-B1F6-4D3B-BB9C-7D19F4F7DB68}" srcId="{54DC9509-CAE3-4712-B711-BA046531A65E}" destId="{A7EEEEB0-F8E0-41D8-A9DA-0F305EE75EB2}" srcOrd="4" destOrd="0" parTransId="{DD6A675F-85FE-400D-B697-0310E2C6ABD3}" sibTransId="{2A2FE567-F126-4CBB-AD5D-C11E7DAA2AA0}"/>
    <dgm:cxn modelId="{71EFBEE2-698C-4FC7-9EE6-4FA93726673F}" srcId="{54DC9509-CAE3-4712-B711-BA046531A65E}" destId="{ACA48965-88AE-4C93-8B9A-E01475DCB264}" srcOrd="2" destOrd="0" parTransId="{227AA88A-D2D6-4547-8024-9C609AAED315}" sibTransId="{F77CEC94-CFC9-4B5D-A150-E8F5E76DEB38}"/>
    <dgm:cxn modelId="{911021F1-3510-4AF4-999F-4014D17488EE}" type="presOf" srcId="{54DC9509-CAE3-4712-B711-BA046531A65E}" destId="{E748976D-4A32-450A-B232-E08F10E73B80}" srcOrd="0" destOrd="0" presId="urn:microsoft.com/office/officeart/2005/8/layout/process1"/>
    <dgm:cxn modelId="{C1CD61D5-8F4E-419F-BCE5-8FD4DA09ECAA}" type="presParOf" srcId="{E748976D-4A32-450A-B232-E08F10E73B80}" destId="{6982A292-F190-47D3-AF6F-909E365AF7F8}" srcOrd="0" destOrd="0" presId="urn:microsoft.com/office/officeart/2005/8/layout/process1"/>
    <dgm:cxn modelId="{82E85326-9D8A-479D-912E-6AEDCD2EFB86}" type="presParOf" srcId="{E748976D-4A32-450A-B232-E08F10E73B80}" destId="{D9235D07-293F-40B7-9C53-2E3F4EA4A8B8}" srcOrd="1" destOrd="0" presId="urn:microsoft.com/office/officeart/2005/8/layout/process1"/>
    <dgm:cxn modelId="{84204964-A002-401E-9152-C4459690EDBC}" type="presParOf" srcId="{D9235D07-293F-40B7-9C53-2E3F4EA4A8B8}" destId="{48111DCA-D2F3-4449-A302-605EC1B37B4C}" srcOrd="0" destOrd="0" presId="urn:microsoft.com/office/officeart/2005/8/layout/process1"/>
    <dgm:cxn modelId="{C79CA0E1-C958-4B7E-AD96-00DDA9091D41}" type="presParOf" srcId="{E748976D-4A32-450A-B232-E08F10E73B80}" destId="{B3047737-77D7-4CA3-A992-B9FDA9AF13EE}" srcOrd="2" destOrd="0" presId="urn:microsoft.com/office/officeart/2005/8/layout/process1"/>
    <dgm:cxn modelId="{6A86E089-1AB1-4096-B372-63CABF23D547}" type="presParOf" srcId="{E748976D-4A32-450A-B232-E08F10E73B80}" destId="{3AF040F3-9D29-4649-BD8A-500CFFCB2547}" srcOrd="3" destOrd="0" presId="urn:microsoft.com/office/officeart/2005/8/layout/process1"/>
    <dgm:cxn modelId="{BE8F1CC7-8285-4ABF-A499-A4BA446E9CD6}" type="presParOf" srcId="{3AF040F3-9D29-4649-BD8A-500CFFCB2547}" destId="{F2A52FBD-9AD7-4E76-A277-79730C89698D}" srcOrd="0" destOrd="0" presId="urn:microsoft.com/office/officeart/2005/8/layout/process1"/>
    <dgm:cxn modelId="{7F8EFB07-B055-4C9C-85A3-1CBF06B87F37}" type="presParOf" srcId="{E748976D-4A32-450A-B232-E08F10E73B80}" destId="{D4E03C8E-8164-4B77-AD92-61C5C168079D}" srcOrd="4" destOrd="0" presId="urn:microsoft.com/office/officeart/2005/8/layout/process1"/>
    <dgm:cxn modelId="{FED52AD9-2C99-40F8-8F65-6A71D550FBA6}" type="presParOf" srcId="{E748976D-4A32-450A-B232-E08F10E73B80}" destId="{9A976559-227D-4CE9-B174-C0C1A20B18DB}" srcOrd="5" destOrd="0" presId="urn:microsoft.com/office/officeart/2005/8/layout/process1"/>
    <dgm:cxn modelId="{C64E1FA0-B76B-4BD6-A3C5-01274D7C29C7}" type="presParOf" srcId="{9A976559-227D-4CE9-B174-C0C1A20B18DB}" destId="{6A5F058F-12ED-4BE3-BCD0-2A1D3905135F}" srcOrd="0" destOrd="0" presId="urn:microsoft.com/office/officeart/2005/8/layout/process1"/>
    <dgm:cxn modelId="{69074171-BDD4-47F1-B1FD-8B7922E227EB}" type="presParOf" srcId="{E748976D-4A32-450A-B232-E08F10E73B80}" destId="{513C7B43-1BF5-4D7B-BCB9-C6B7827DB1EB}" srcOrd="6" destOrd="0" presId="urn:microsoft.com/office/officeart/2005/8/layout/process1"/>
    <dgm:cxn modelId="{8F81131F-1342-4AA8-80D4-78BCCC90D036}" type="presParOf" srcId="{E748976D-4A32-450A-B232-E08F10E73B80}" destId="{EF3ADD0D-A329-45D6-96AE-81FB29C92F65}" srcOrd="7" destOrd="0" presId="urn:microsoft.com/office/officeart/2005/8/layout/process1"/>
    <dgm:cxn modelId="{9661C219-DF1C-47F0-8488-98B6DC66CA35}" type="presParOf" srcId="{EF3ADD0D-A329-45D6-96AE-81FB29C92F65}" destId="{DEE3824F-F1C7-49DE-A9F1-3E1EE8D8CF3C}" srcOrd="0" destOrd="0" presId="urn:microsoft.com/office/officeart/2005/8/layout/process1"/>
    <dgm:cxn modelId="{AF480FC0-8061-4279-BDA0-4E2A582B6B8A}" type="presParOf" srcId="{E748976D-4A32-450A-B232-E08F10E73B80}" destId="{D6DD4FE8-726E-4095-A8A8-9EDF94CBCD2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A292-F190-47D3-AF6F-909E365AF7F8}">
      <dsp:nvSpPr>
        <dsp:cNvPr id="0" name=""/>
        <dsp:cNvSpPr/>
      </dsp:nvSpPr>
      <dsp:spPr>
        <a:xfrm>
          <a:off x="5405" y="368621"/>
          <a:ext cx="1675848" cy="1005509"/>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Renten / forventninger til fremtiden</a:t>
          </a:r>
        </a:p>
      </dsp:txBody>
      <dsp:txXfrm>
        <a:off x="34855" y="398071"/>
        <a:ext cx="1616948" cy="946609"/>
      </dsp:txXfrm>
    </dsp:sp>
    <dsp:sp modelId="{D9235D07-293F-40B7-9C53-2E3F4EA4A8B8}">
      <dsp:nvSpPr>
        <dsp:cNvPr id="0" name=""/>
        <dsp:cNvSpPr/>
      </dsp:nvSpPr>
      <dsp:spPr>
        <a:xfrm>
          <a:off x="1848839" y="663571"/>
          <a:ext cx="355279" cy="415610"/>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1848839" y="746693"/>
        <a:ext cx="248695" cy="249366"/>
      </dsp:txXfrm>
    </dsp:sp>
    <dsp:sp modelId="{B3047737-77D7-4CA3-A992-B9FDA9AF13EE}">
      <dsp:nvSpPr>
        <dsp:cNvPr id="0" name=""/>
        <dsp:cNvSpPr/>
      </dsp:nvSpPr>
      <dsp:spPr>
        <a:xfrm>
          <a:off x="2351593" y="368621"/>
          <a:ext cx="1675848" cy="1005509"/>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Forbrug</a:t>
          </a:r>
        </a:p>
      </dsp:txBody>
      <dsp:txXfrm>
        <a:off x="2381043" y="398071"/>
        <a:ext cx="1616948" cy="946609"/>
      </dsp:txXfrm>
    </dsp:sp>
    <dsp:sp modelId="{3AF040F3-9D29-4649-BD8A-500CFFCB2547}">
      <dsp:nvSpPr>
        <dsp:cNvPr id="0" name=""/>
        <dsp:cNvSpPr/>
      </dsp:nvSpPr>
      <dsp:spPr>
        <a:xfrm>
          <a:off x="4195027" y="663571"/>
          <a:ext cx="355279" cy="415610"/>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195027" y="746693"/>
        <a:ext cx="248695" cy="249366"/>
      </dsp:txXfrm>
    </dsp:sp>
    <dsp:sp modelId="{D4E03C8E-8164-4B77-AD92-61C5C168079D}">
      <dsp:nvSpPr>
        <dsp:cNvPr id="0" name=""/>
        <dsp:cNvSpPr/>
      </dsp:nvSpPr>
      <dsp:spPr>
        <a:xfrm>
          <a:off x="4697781" y="368621"/>
          <a:ext cx="1675848" cy="1005509"/>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Produktion</a:t>
          </a:r>
        </a:p>
      </dsp:txBody>
      <dsp:txXfrm>
        <a:off x="4727231" y="398071"/>
        <a:ext cx="1616948" cy="946609"/>
      </dsp:txXfrm>
    </dsp:sp>
    <dsp:sp modelId="{9A976559-227D-4CE9-B174-C0C1A20B18DB}">
      <dsp:nvSpPr>
        <dsp:cNvPr id="0" name=""/>
        <dsp:cNvSpPr/>
      </dsp:nvSpPr>
      <dsp:spPr>
        <a:xfrm>
          <a:off x="6541215" y="663571"/>
          <a:ext cx="355279" cy="415610"/>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6541215" y="746693"/>
        <a:ext cx="248695" cy="249366"/>
      </dsp:txXfrm>
    </dsp:sp>
    <dsp:sp modelId="{513C7B43-1BF5-4D7B-BCB9-C6B7827DB1EB}">
      <dsp:nvSpPr>
        <dsp:cNvPr id="0" name=""/>
        <dsp:cNvSpPr/>
      </dsp:nvSpPr>
      <dsp:spPr>
        <a:xfrm>
          <a:off x="7043969" y="368621"/>
          <a:ext cx="1675848" cy="1005509"/>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Beskæftigelse</a:t>
          </a:r>
        </a:p>
      </dsp:txBody>
      <dsp:txXfrm>
        <a:off x="7073419" y="398071"/>
        <a:ext cx="1616948" cy="946609"/>
      </dsp:txXfrm>
    </dsp:sp>
    <dsp:sp modelId="{EF3ADD0D-A329-45D6-96AE-81FB29C92F65}">
      <dsp:nvSpPr>
        <dsp:cNvPr id="0" name=""/>
        <dsp:cNvSpPr/>
      </dsp:nvSpPr>
      <dsp:spPr>
        <a:xfrm>
          <a:off x="8887402" y="663571"/>
          <a:ext cx="355279" cy="415610"/>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8887402" y="746693"/>
        <a:ext cx="248695" cy="249366"/>
      </dsp:txXfrm>
    </dsp:sp>
    <dsp:sp modelId="{D6DD4FE8-726E-4095-A8A8-9EDF94CBCD2A}">
      <dsp:nvSpPr>
        <dsp:cNvPr id="0" name=""/>
        <dsp:cNvSpPr/>
      </dsp:nvSpPr>
      <dsp:spPr>
        <a:xfrm>
          <a:off x="9390157" y="368621"/>
          <a:ext cx="1675848" cy="1005509"/>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Offentlig saldo</a:t>
          </a:r>
        </a:p>
      </dsp:txBody>
      <dsp:txXfrm>
        <a:off x="9419607" y="398071"/>
        <a:ext cx="1616948" cy="9466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A292-F190-47D3-AF6F-909E365AF7F8}">
      <dsp:nvSpPr>
        <dsp:cNvPr id="0" name=""/>
        <dsp:cNvSpPr/>
      </dsp:nvSpPr>
      <dsp:spPr>
        <a:xfrm>
          <a:off x="5405" y="368621"/>
          <a:ext cx="1675848" cy="1005509"/>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Rentestigning</a:t>
          </a:r>
        </a:p>
      </dsp:txBody>
      <dsp:txXfrm>
        <a:off x="34855" y="398071"/>
        <a:ext cx="1616948" cy="946609"/>
      </dsp:txXfrm>
    </dsp:sp>
    <dsp:sp modelId="{D9235D07-293F-40B7-9C53-2E3F4EA4A8B8}">
      <dsp:nvSpPr>
        <dsp:cNvPr id="0" name=""/>
        <dsp:cNvSpPr/>
      </dsp:nvSpPr>
      <dsp:spPr>
        <a:xfrm>
          <a:off x="1848839" y="663571"/>
          <a:ext cx="355279" cy="415610"/>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1848839" y="746693"/>
        <a:ext cx="248695" cy="249366"/>
      </dsp:txXfrm>
    </dsp:sp>
    <dsp:sp modelId="{B3047737-77D7-4CA3-A992-B9FDA9AF13EE}">
      <dsp:nvSpPr>
        <dsp:cNvPr id="0" name=""/>
        <dsp:cNvSpPr/>
      </dsp:nvSpPr>
      <dsp:spPr>
        <a:xfrm>
          <a:off x="2351593" y="368621"/>
          <a:ext cx="1675848" cy="1005509"/>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Mindre forbrug</a:t>
          </a:r>
        </a:p>
      </dsp:txBody>
      <dsp:txXfrm>
        <a:off x="2381043" y="398071"/>
        <a:ext cx="1616948" cy="946609"/>
      </dsp:txXfrm>
    </dsp:sp>
    <dsp:sp modelId="{3AF040F3-9D29-4649-BD8A-500CFFCB2547}">
      <dsp:nvSpPr>
        <dsp:cNvPr id="0" name=""/>
        <dsp:cNvSpPr/>
      </dsp:nvSpPr>
      <dsp:spPr>
        <a:xfrm>
          <a:off x="4195027" y="663571"/>
          <a:ext cx="355279" cy="415610"/>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195027" y="746693"/>
        <a:ext cx="248695" cy="249366"/>
      </dsp:txXfrm>
    </dsp:sp>
    <dsp:sp modelId="{D4E03C8E-8164-4B77-AD92-61C5C168079D}">
      <dsp:nvSpPr>
        <dsp:cNvPr id="0" name=""/>
        <dsp:cNvSpPr/>
      </dsp:nvSpPr>
      <dsp:spPr>
        <a:xfrm>
          <a:off x="4697781" y="368621"/>
          <a:ext cx="1675848" cy="1005509"/>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Mindre produktion</a:t>
          </a:r>
        </a:p>
      </dsp:txBody>
      <dsp:txXfrm>
        <a:off x="4727231" y="398071"/>
        <a:ext cx="1616948" cy="946609"/>
      </dsp:txXfrm>
    </dsp:sp>
    <dsp:sp modelId="{9A976559-227D-4CE9-B174-C0C1A20B18DB}">
      <dsp:nvSpPr>
        <dsp:cNvPr id="0" name=""/>
        <dsp:cNvSpPr/>
      </dsp:nvSpPr>
      <dsp:spPr>
        <a:xfrm>
          <a:off x="6541215" y="663571"/>
          <a:ext cx="355279" cy="415610"/>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6541215" y="746693"/>
        <a:ext cx="248695" cy="249366"/>
      </dsp:txXfrm>
    </dsp:sp>
    <dsp:sp modelId="{513C7B43-1BF5-4D7B-BCB9-C6B7827DB1EB}">
      <dsp:nvSpPr>
        <dsp:cNvPr id="0" name=""/>
        <dsp:cNvSpPr/>
      </dsp:nvSpPr>
      <dsp:spPr>
        <a:xfrm>
          <a:off x="7043969" y="368621"/>
          <a:ext cx="1675848" cy="1005509"/>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Mindre beskæftigelse</a:t>
          </a:r>
        </a:p>
      </dsp:txBody>
      <dsp:txXfrm>
        <a:off x="7073419" y="398071"/>
        <a:ext cx="1616948" cy="946609"/>
      </dsp:txXfrm>
    </dsp:sp>
    <dsp:sp modelId="{EF3ADD0D-A329-45D6-96AE-81FB29C92F65}">
      <dsp:nvSpPr>
        <dsp:cNvPr id="0" name=""/>
        <dsp:cNvSpPr/>
      </dsp:nvSpPr>
      <dsp:spPr>
        <a:xfrm>
          <a:off x="8887402" y="663571"/>
          <a:ext cx="355279" cy="415610"/>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8887402" y="746693"/>
        <a:ext cx="248695" cy="249366"/>
      </dsp:txXfrm>
    </dsp:sp>
    <dsp:sp modelId="{D6DD4FE8-726E-4095-A8A8-9EDF94CBCD2A}">
      <dsp:nvSpPr>
        <dsp:cNvPr id="0" name=""/>
        <dsp:cNvSpPr/>
      </dsp:nvSpPr>
      <dsp:spPr>
        <a:xfrm>
          <a:off x="9390157" y="368621"/>
          <a:ext cx="1675848" cy="1005509"/>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Forværret offentlig saldo</a:t>
          </a:r>
        </a:p>
      </dsp:txBody>
      <dsp:txXfrm>
        <a:off x="9419607" y="398071"/>
        <a:ext cx="1616948" cy="946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A292-F190-47D3-AF6F-909E365AF7F8}">
      <dsp:nvSpPr>
        <dsp:cNvPr id="0" name=""/>
        <dsp:cNvSpPr/>
      </dsp:nvSpPr>
      <dsp:spPr>
        <a:xfrm>
          <a:off x="5405" y="368621"/>
          <a:ext cx="1675848" cy="1005509"/>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Renten / forventninger til fremtiden</a:t>
          </a:r>
        </a:p>
      </dsp:txBody>
      <dsp:txXfrm>
        <a:off x="34855" y="398071"/>
        <a:ext cx="1616948" cy="946609"/>
      </dsp:txXfrm>
    </dsp:sp>
    <dsp:sp modelId="{D9235D07-293F-40B7-9C53-2E3F4EA4A8B8}">
      <dsp:nvSpPr>
        <dsp:cNvPr id="0" name=""/>
        <dsp:cNvSpPr/>
      </dsp:nvSpPr>
      <dsp:spPr>
        <a:xfrm>
          <a:off x="1848839" y="663571"/>
          <a:ext cx="355279" cy="415610"/>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1848839" y="746693"/>
        <a:ext cx="248695" cy="249366"/>
      </dsp:txXfrm>
    </dsp:sp>
    <dsp:sp modelId="{B3047737-77D7-4CA3-A992-B9FDA9AF13EE}">
      <dsp:nvSpPr>
        <dsp:cNvPr id="0" name=""/>
        <dsp:cNvSpPr/>
      </dsp:nvSpPr>
      <dsp:spPr>
        <a:xfrm>
          <a:off x="2351593" y="368621"/>
          <a:ext cx="1675848" cy="1005509"/>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Forbrug</a:t>
          </a:r>
        </a:p>
      </dsp:txBody>
      <dsp:txXfrm>
        <a:off x="2381043" y="398071"/>
        <a:ext cx="1616948" cy="946609"/>
      </dsp:txXfrm>
    </dsp:sp>
    <dsp:sp modelId="{3AF040F3-9D29-4649-BD8A-500CFFCB2547}">
      <dsp:nvSpPr>
        <dsp:cNvPr id="0" name=""/>
        <dsp:cNvSpPr/>
      </dsp:nvSpPr>
      <dsp:spPr>
        <a:xfrm>
          <a:off x="4195027" y="663571"/>
          <a:ext cx="355279" cy="415610"/>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195027" y="746693"/>
        <a:ext cx="248695" cy="249366"/>
      </dsp:txXfrm>
    </dsp:sp>
    <dsp:sp modelId="{D4E03C8E-8164-4B77-AD92-61C5C168079D}">
      <dsp:nvSpPr>
        <dsp:cNvPr id="0" name=""/>
        <dsp:cNvSpPr/>
      </dsp:nvSpPr>
      <dsp:spPr>
        <a:xfrm>
          <a:off x="4697781" y="368621"/>
          <a:ext cx="1675848" cy="1005509"/>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Produktion</a:t>
          </a:r>
        </a:p>
      </dsp:txBody>
      <dsp:txXfrm>
        <a:off x="4727231" y="398071"/>
        <a:ext cx="1616948" cy="946609"/>
      </dsp:txXfrm>
    </dsp:sp>
    <dsp:sp modelId="{9A976559-227D-4CE9-B174-C0C1A20B18DB}">
      <dsp:nvSpPr>
        <dsp:cNvPr id="0" name=""/>
        <dsp:cNvSpPr/>
      </dsp:nvSpPr>
      <dsp:spPr>
        <a:xfrm>
          <a:off x="6541215" y="663571"/>
          <a:ext cx="355279" cy="415610"/>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6541215" y="746693"/>
        <a:ext cx="248695" cy="249366"/>
      </dsp:txXfrm>
    </dsp:sp>
    <dsp:sp modelId="{513C7B43-1BF5-4D7B-BCB9-C6B7827DB1EB}">
      <dsp:nvSpPr>
        <dsp:cNvPr id="0" name=""/>
        <dsp:cNvSpPr/>
      </dsp:nvSpPr>
      <dsp:spPr>
        <a:xfrm>
          <a:off x="7043969" y="368621"/>
          <a:ext cx="1675848" cy="1005509"/>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Beskæftigelse</a:t>
          </a:r>
        </a:p>
      </dsp:txBody>
      <dsp:txXfrm>
        <a:off x="7073419" y="398071"/>
        <a:ext cx="1616948" cy="946609"/>
      </dsp:txXfrm>
    </dsp:sp>
    <dsp:sp modelId="{EF3ADD0D-A329-45D6-96AE-81FB29C92F65}">
      <dsp:nvSpPr>
        <dsp:cNvPr id="0" name=""/>
        <dsp:cNvSpPr/>
      </dsp:nvSpPr>
      <dsp:spPr>
        <a:xfrm>
          <a:off x="8887402" y="663571"/>
          <a:ext cx="355279" cy="415610"/>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8887402" y="746693"/>
        <a:ext cx="248695" cy="249366"/>
      </dsp:txXfrm>
    </dsp:sp>
    <dsp:sp modelId="{D6DD4FE8-726E-4095-A8A8-9EDF94CBCD2A}">
      <dsp:nvSpPr>
        <dsp:cNvPr id="0" name=""/>
        <dsp:cNvSpPr/>
      </dsp:nvSpPr>
      <dsp:spPr>
        <a:xfrm>
          <a:off x="9390157" y="368621"/>
          <a:ext cx="1675848" cy="1005509"/>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Offentlig saldo</a:t>
          </a:r>
        </a:p>
      </dsp:txBody>
      <dsp:txXfrm>
        <a:off x="9419607" y="398071"/>
        <a:ext cx="1616948" cy="946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A292-F190-47D3-AF6F-909E365AF7F8}">
      <dsp:nvSpPr>
        <dsp:cNvPr id="0" name=""/>
        <dsp:cNvSpPr/>
      </dsp:nvSpPr>
      <dsp:spPr>
        <a:xfrm>
          <a:off x="5405" y="368621"/>
          <a:ext cx="1675848" cy="1005509"/>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Rentefald</a:t>
          </a:r>
        </a:p>
      </dsp:txBody>
      <dsp:txXfrm>
        <a:off x="34855" y="398071"/>
        <a:ext cx="1616948" cy="946609"/>
      </dsp:txXfrm>
    </dsp:sp>
    <dsp:sp modelId="{D9235D07-293F-40B7-9C53-2E3F4EA4A8B8}">
      <dsp:nvSpPr>
        <dsp:cNvPr id="0" name=""/>
        <dsp:cNvSpPr/>
      </dsp:nvSpPr>
      <dsp:spPr>
        <a:xfrm>
          <a:off x="1848839" y="663571"/>
          <a:ext cx="355279" cy="415610"/>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1848839" y="746693"/>
        <a:ext cx="248695" cy="249366"/>
      </dsp:txXfrm>
    </dsp:sp>
    <dsp:sp modelId="{B3047737-77D7-4CA3-A992-B9FDA9AF13EE}">
      <dsp:nvSpPr>
        <dsp:cNvPr id="0" name=""/>
        <dsp:cNvSpPr/>
      </dsp:nvSpPr>
      <dsp:spPr>
        <a:xfrm>
          <a:off x="2351593" y="368621"/>
          <a:ext cx="1675848" cy="1005509"/>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Større forbrug</a:t>
          </a:r>
        </a:p>
      </dsp:txBody>
      <dsp:txXfrm>
        <a:off x="2381043" y="398071"/>
        <a:ext cx="1616948" cy="946609"/>
      </dsp:txXfrm>
    </dsp:sp>
    <dsp:sp modelId="{3AF040F3-9D29-4649-BD8A-500CFFCB2547}">
      <dsp:nvSpPr>
        <dsp:cNvPr id="0" name=""/>
        <dsp:cNvSpPr/>
      </dsp:nvSpPr>
      <dsp:spPr>
        <a:xfrm>
          <a:off x="4195027" y="663571"/>
          <a:ext cx="355279" cy="415610"/>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195027" y="746693"/>
        <a:ext cx="248695" cy="249366"/>
      </dsp:txXfrm>
    </dsp:sp>
    <dsp:sp modelId="{D4E03C8E-8164-4B77-AD92-61C5C168079D}">
      <dsp:nvSpPr>
        <dsp:cNvPr id="0" name=""/>
        <dsp:cNvSpPr/>
      </dsp:nvSpPr>
      <dsp:spPr>
        <a:xfrm>
          <a:off x="4697781" y="368621"/>
          <a:ext cx="1675848" cy="1005509"/>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Større produktion</a:t>
          </a:r>
        </a:p>
      </dsp:txBody>
      <dsp:txXfrm>
        <a:off x="4727231" y="398071"/>
        <a:ext cx="1616948" cy="946609"/>
      </dsp:txXfrm>
    </dsp:sp>
    <dsp:sp modelId="{9A976559-227D-4CE9-B174-C0C1A20B18DB}">
      <dsp:nvSpPr>
        <dsp:cNvPr id="0" name=""/>
        <dsp:cNvSpPr/>
      </dsp:nvSpPr>
      <dsp:spPr>
        <a:xfrm>
          <a:off x="6541215" y="663571"/>
          <a:ext cx="355279" cy="415610"/>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6541215" y="746693"/>
        <a:ext cx="248695" cy="249366"/>
      </dsp:txXfrm>
    </dsp:sp>
    <dsp:sp modelId="{513C7B43-1BF5-4D7B-BCB9-C6B7827DB1EB}">
      <dsp:nvSpPr>
        <dsp:cNvPr id="0" name=""/>
        <dsp:cNvSpPr/>
      </dsp:nvSpPr>
      <dsp:spPr>
        <a:xfrm>
          <a:off x="7043969" y="368621"/>
          <a:ext cx="1675848" cy="1005509"/>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Større beskæftigelse</a:t>
          </a:r>
        </a:p>
      </dsp:txBody>
      <dsp:txXfrm>
        <a:off x="7073419" y="398071"/>
        <a:ext cx="1616948" cy="946609"/>
      </dsp:txXfrm>
    </dsp:sp>
    <dsp:sp modelId="{EF3ADD0D-A329-45D6-96AE-81FB29C92F65}">
      <dsp:nvSpPr>
        <dsp:cNvPr id="0" name=""/>
        <dsp:cNvSpPr/>
      </dsp:nvSpPr>
      <dsp:spPr>
        <a:xfrm>
          <a:off x="8887402" y="663571"/>
          <a:ext cx="355279" cy="415610"/>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8887402" y="746693"/>
        <a:ext cx="248695" cy="249366"/>
      </dsp:txXfrm>
    </dsp:sp>
    <dsp:sp modelId="{D6DD4FE8-726E-4095-A8A8-9EDF94CBCD2A}">
      <dsp:nvSpPr>
        <dsp:cNvPr id="0" name=""/>
        <dsp:cNvSpPr/>
      </dsp:nvSpPr>
      <dsp:spPr>
        <a:xfrm>
          <a:off x="9390157" y="368621"/>
          <a:ext cx="1675848" cy="1005509"/>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Forbedret offentlig saldo</a:t>
          </a:r>
        </a:p>
      </dsp:txBody>
      <dsp:txXfrm>
        <a:off x="9419607" y="398071"/>
        <a:ext cx="1616948" cy="9466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A292-F190-47D3-AF6F-909E365AF7F8}">
      <dsp:nvSpPr>
        <dsp:cNvPr id="0" name=""/>
        <dsp:cNvSpPr/>
      </dsp:nvSpPr>
      <dsp:spPr>
        <a:xfrm>
          <a:off x="5405" y="368621"/>
          <a:ext cx="1675848" cy="1005509"/>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Renten / forventninger til fremtiden</a:t>
          </a:r>
        </a:p>
      </dsp:txBody>
      <dsp:txXfrm>
        <a:off x="34855" y="398071"/>
        <a:ext cx="1616948" cy="946609"/>
      </dsp:txXfrm>
    </dsp:sp>
    <dsp:sp modelId="{D9235D07-293F-40B7-9C53-2E3F4EA4A8B8}">
      <dsp:nvSpPr>
        <dsp:cNvPr id="0" name=""/>
        <dsp:cNvSpPr/>
      </dsp:nvSpPr>
      <dsp:spPr>
        <a:xfrm>
          <a:off x="1848839" y="663571"/>
          <a:ext cx="355279" cy="415610"/>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1848839" y="746693"/>
        <a:ext cx="248695" cy="249366"/>
      </dsp:txXfrm>
    </dsp:sp>
    <dsp:sp modelId="{B3047737-77D7-4CA3-A992-B9FDA9AF13EE}">
      <dsp:nvSpPr>
        <dsp:cNvPr id="0" name=""/>
        <dsp:cNvSpPr/>
      </dsp:nvSpPr>
      <dsp:spPr>
        <a:xfrm>
          <a:off x="2351593" y="368621"/>
          <a:ext cx="1675848" cy="1005509"/>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Forbrug</a:t>
          </a:r>
        </a:p>
      </dsp:txBody>
      <dsp:txXfrm>
        <a:off x="2381043" y="398071"/>
        <a:ext cx="1616948" cy="946609"/>
      </dsp:txXfrm>
    </dsp:sp>
    <dsp:sp modelId="{3AF040F3-9D29-4649-BD8A-500CFFCB2547}">
      <dsp:nvSpPr>
        <dsp:cNvPr id="0" name=""/>
        <dsp:cNvSpPr/>
      </dsp:nvSpPr>
      <dsp:spPr>
        <a:xfrm>
          <a:off x="4195027" y="663571"/>
          <a:ext cx="355279" cy="415610"/>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195027" y="746693"/>
        <a:ext cx="248695" cy="249366"/>
      </dsp:txXfrm>
    </dsp:sp>
    <dsp:sp modelId="{D4E03C8E-8164-4B77-AD92-61C5C168079D}">
      <dsp:nvSpPr>
        <dsp:cNvPr id="0" name=""/>
        <dsp:cNvSpPr/>
      </dsp:nvSpPr>
      <dsp:spPr>
        <a:xfrm>
          <a:off x="4697781" y="368621"/>
          <a:ext cx="1675848" cy="1005509"/>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Produktion</a:t>
          </a:r>
        </a:p>
      </dsp:txBody>
      <dsp:txXfrm>
        <a:off x="4727231" y="398071"/>
        <a:ext cx="1616948" cy="946609"/>
      </dsp:txXfrm>
    </dsp:sp>
    <dsp:sp modelId="{9A976559-227D-4CE9-B174-C0C1A20B18DB}">
      <dsp:nvSpPr>
        <dsp:cNvPr id="0" name=""/>
        <dsp:cNvSpPr/>
      </dsp:nvSpPr>
      <dsp:spPr>
        <a:xfrm>
          <a:off x="6541215" y="663571"/>
          <a:ext cx="355279" cy="415610"/>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6541215" y="746693"/>
        <a:ext cx="248695" cy="249366"/>
      </dsp:txXfrm>
    </dsp:sp>
    <dsp:sp modelId="{513C7B43-1BF5-4D7B-BCB9-C6B7827DB1EB}">
      <dsp:nvSpPr>
        <dsp:cNvPr id="0" name=""/>
        <dsp:cNvSpPr/>
      </dsp:nvSpPr>
      <dsp:spPr>
        <a:xfrm>
          <a:off x="7043969" y="368621"/>
          <a:ext cx="1675848" cy="1005509"/>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Beskæftigelse</a:t>
          </a:r>
        </a:p>
      </dsp:txBody>
      <dsp:txXfrm>
        <a:off x="7073419" y="398071"/>
        <a:ext cx="1616948" cy="946609"/>
      </dsp:txXfrm>
    </dsp:sp>
    <dsp:sp modelId="{EF3ADD0D-A329-45D6-96AE-81FB29C92F65}">
      <dsp:nvSpPr>
        <dsp:cNvPr id="0" name=""/>
        <dsp:cNvSpPr/>
      </dsp:nvSpPr>
      <dsp:spPr>
        <a:xfrm>
          <a:off x="8887402" y="663571"/>
          <a:ext cx="355279" cy="415610"/>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8887402" y="746693"/>
        <a:ext cx="248695" cy="249366"/>
      </dsp:txXfrm>
    </dsp:sp>
    <dsp:sp modelId="{D6DD4FE8-726E-4095-A8A8-9EDF94CBCD2A}">
      <dsp:nvSpPr>
        <dsp:cNvPr id="0" name=""/>
        <dsp:cNvSpPr/>
      </dsp:nvSpPr>
      <dsp:spPr>
        <a:xfrm>
          <a:off x="9390157" y="368621"/>
          <a:ext cx="1675848" cy="1005509"/>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kern="1200" dirty="0"/>
            <a:t>Offentlig saldo</a:t>
          </a:r>
        </a:p>
      </dsp:txBody>
      <dsp:txXfrm>
        <a:off x="9419607" y="398071"/>
        <a:ext cx="1616948" cy="94660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C78F7-4886-6F44-BF6C-D3AFE4AFF97F}" type="datetimeFigureOut">
              <a:rPr lang="da-DK" smtClean="0"/>
              <a:t>15.03.2023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708B8-461B-3A4B-869B-0888E9FACBAF}" type="slidenum">
              <a:rPr lang="da-DK" smtClean="0"/>
              <a:t>‹nr.›</a:t>
            </a:fld>
            <a:endParaRPr lang="da-DK"/>
          </a:p>
        </p:txBody>
      </p:sp>
    </p:spTree>
    <p:extLst>
      <p:ext uri="{BB962C8B-B14F-4D97-AF65-F5344CB8AC3E}">
        <p14:creationId xmlns:p14="http://schemas.microsoft.com/office/powerpoint/2010/main" val="2234982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50000"/>
              </a:lnSpc>
            </a:pPr>
            <a:r>
              <a:rPr lang="da-DK"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Eleverne bliver kort introduceret til, at vi nu starter et nyt forløb om økonomi. Det handler om almindelige menneskers liv, og hvordan deres liv bliver formet af de økonomiske forhold de lever under. Økonomi handler nemlig om grundlæggende tanker om, hvad der skal produceres, hvordan de skal produceres og hvordan goderne skal fordeles (billede af luksusfælden).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dirty="0">
                <a:solidFill>
                  <a:srgbClr val="000000"/>
                </a:solidFill>
                <a:effectLst/>
                <a:latin typeface="Calibri" panose="020F0502020204030204" pitchFamily="34" charset="0"/>
                <a:ea typeface="Calibri" panose="020F0502020204030204" pitchFamily="34" charset="0"/>
              </a:rPr>
              <a:t>Husk at eleverne skal oprette en ny sektion i deres noter, og at de får navngivet deres sektion ”Økonomi”. De skal ligeledes skrive de forskellige begreber ned.</a:t>
            </a:r>
            <a:r>
              <a:rPr lang="da-DK" dirty="0">
                <a:effectLst/>
              </a:rPr>
              <a:t> </a:t>
            </a:r>
            <a:endParaRPr lang="da-DK" dirty="0"/>
          </a:p>
        </p:txBody>
      </p:sp>
      <p:sp>
        <p:nvSpPr>
          <p:cNvPr id="4" name="Pladsholder til slidenummer 3"/>
          <p:cNvSpPr>
            <a:spLocks noGrp="1"/>
          </p:cNvSpPr>
          <p:nvPr>
            <p:ph type="sldNum" sz="quarter" idx="5"/>
          </p:nvPr>
        </p:nvSpPr>
        <p:spPr/>
        <p:txBody>
          <a:bodyPr/>
          <a:lstStyle/>
          <a:p>
            <a:fld id="{C8628E6C-F990-47BE-9BDB-F43CD926473E}" type="slidenum">
              <a:rPr lang="da-DK" smtClean="0"/>
              <a:t>3</a:t>
            </a:fld>
            <a:endParaRPr lang="da-DK"/>
          </a:p>
        </p:txBody>
      </p:sp>
    </p:spTree>
    <p:extLst>
      <p:ext uri="{BB962C8B-B14F-4D97-AF65-F5344CB8AC3E}">
        <p14:creationId xmlns:p14="http://schemas.microsoft.com/office/powerpoint/2010/main" val="1572603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74935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879369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30578ACC-22D6-47C1-A373-4FD133E34F3C}" type="datetimeFigureOut">
              <a:rPr lang="en-US" smtClean="0"/>
              <a:t>3/15/23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86165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33813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680322" y="3030008"/>
            <a:ext cx="4698355" cy="2906179"/>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5594123" y="3030008"/>
            <a:ext cx="4700059" cy="2906179"/>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3/15/23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2383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259026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3/15/23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34026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da-DK"/>
              <a:t>Klik for at redigere titeltypografien i masteren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E331444B-B92B-4E27-8C94-BB93EAF5CB18}"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138759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363EFA5E-FA76-400D-B3DC-F0BA90E6D107}"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28853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446C117F-5CCF-4837-BE5F-2B92066CAFAF}"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237760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84EB90BD-B6CE-46B7-997F-7313B992CCDC}"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929901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CDB9D11F-B188-461D-B23F-39381795C052}"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‹nr.›</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237216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52E6D8D9-55A2-4063-B0F3-121F44549695}" type="datetimeFigureOut">
              <a:rPr lang="en-US" smtClean="0"/>
              <a:t>3/15/23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038413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D4B24536-994D-4021-A283-9F449C0DB509}" type="datetimeFigureOut">
              <a:rPr lang="en-US" smtClean="0"/>
              <a:t>3/15/23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970281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3CBBBB78-C96F-47B7-AB17-D852CA960AC9}" type="datetimeFigureOut">
              <a:rPr lang="en-US" smtClean="0"/>
              <a:t>3/15/23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44283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824844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3/15/23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306485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3/15/23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239644728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9DE05-171B-4BC4-987D-BEF944D71AAE}"/>
              </a:ext>
            </a:extLst>
          </p:cNvPr>
          <p:cNvSpPr>
            <a:spLocks noGrp="1"/>
          </p:cNvSpPr>
          <p:nvPr>
            <p:ph type="ctrTitle"/>
          </p:nvPr>
        </p:nvSpPr>
        <p:spPr/>
        <p:txBody>
          <a:bodyPr/>
          <a:lstStyle/>
          <a:p>
            <a:r>
              <a:rPr lang="da-DK" dirty="0"/>
              <a:t>Samfundsøkonomi</a:t>
            </a:r>
          </a:p>
        </p:txBody>
      </p:sp>
      <p:sp>
        <p:nvSpPr>
          <p:cNvPr id="3" name="Undertitel 2">
            <a:extLst>
              <a:ext uri="{FF2B5EF4-FFF2-40B4-BE49-F238E27FC236}">
                <a16:creationId xmlns:a16="http://schemas.microsoft.com/office/drawing/2014/main" id="{68321B58-396E-4A32-9EB7-C7CF04BC18EB}"/>
              </a:ext>
            </a:extLst>
          </p:cNvPr>
          <p:cNvSpPr>
            <a:spLocks noGrp="1"/>
          </p:cNvSpPr>
          <p:nvPr>
            <p:ph type="subTitle" idx="1"/>
          </p:nvPr>
        </p:nvSpPr>
        <p:spPr/>
        <p:txBody>
          <a:bodyPr/>
          <a:lstStyle/>
          <a:p>
            <a:endParaRPr lang="da-DK" dirty="0"/>
          </a:p>
          <a:p>
            <a:r>
              <a:rPr lang="da-DK" dirty="0"/>
              <a:t>De centrale økonomiske sammenhænge</a:t>
            </a:r>
          </a:p>
        </p:txBody>
      </p:sp>
    </p:spTree>
    <p:extLst>
      <p:ext uri="{BB962C8B-B14F-4D97-AF65-F5344CB8AC3E}">
        <p14:creationId xmlns:p14="http://schemas.microsoft.com/office/powerpoint/2010/main" val="1353455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E3A48F-5263-4F51-94C0-C3FD06E8D4E1}"/>
              </a:ext>
            </a:extLst>
          </p:cNvPr>
          <p:cNvSpPr>
            <a:spLocks noGrp="1"/>
          </p:cNvSpPr>
          <p:nvPr>
            <p:ph type="title"/>
          </p:nvPr>
        </p:nvSpPr>
        <p:spPr/>
        <p:txBody>
          <a:bodyPr/>
          <a:lstStyle/>
          <a:p>
            <a:r>
              <a:rPr lang="da-DK" dirty="0"/>
              <a:t>Sum med din sidemakker</a:t>
            </a:r>
          </a:p>
        </p:txBody>
      </p:sp>
      <p:sp>
        <p:nvSpPr>
          <p:cNvPr id="3" name="Pladsholder til indhold 2">
            <a:extLst>
              <a:ext uri="{FF2B5EF4-FFF2-40B4-BE49-F238E27FC236}">
                <a16:creationId xmlns:a16="http://schemas.microsoft.com/office/drawing/2014/main" id="{3C194615-3A7A-414B-B694-DC0538EE3FA2}"/>
              </a:ext>
            </a:extLst>
          </p:cNvPr>
          <p:cNvSpPr>
            <a:spLocks noGrp="1"/>
          </p:cNvSpPr>
          <p:nvPr>
            <p:ph idx="1"/>
          </p:nvPr>
        </p:nvSpPr>
        <p:spPr/>
        <p:txBody>
          <a:bodyPr/>
          <a:lstStyle/>
          <a:p>
            <a:pPr marL="0" indent="0">
              <a:buNone/>
            </a:pPr>
            <a:r>
              <a:rPr lang="da-DK" dirty="0"/>
              <a:t>I sidste lektion spillede i en familie igennem de sidste års udvikling i dansk økonomi.</a:t>
            </a:r>
          </a:p>
          <a:p>
            <a:pPr marL="0" indent="0">
              <a:buNone/>
            </a:pPr>
            <a:endParaRPr lang="da-DK" dirty="0"/>
          </a:p>
          <a:p>
            <a:r>
              <a:rPr lang="da-DK" dirty="0"/>
              <a:t>Giv din sidemakker eksempler fra sidste lektion på, hvordan udviklinger i den generelle danske økonomi havde betydning for den familie du spillede i sidste lektion.</a:t>
            </a:r>
          </a:p>
          <a:p>
            <a:endParaRPr lang="da-DK" dirty="0"/>
          </a:p>
          <a:p>
            <a:pPr marL="0" indent="0">
              <a:buNone/>
            </a:pPr>
            <a:r>
              <a:rPr lang="da-DK" b="1" dirty="0"/>
              <a:t>Denne lektion kommer til at handle om, hvordan forskellige ting i dansk økonomi påvirker hinanden.</a:t>
            </a:r>
          </a:p>
        </p:txBody>
      </p:sp>
    </p:spTree>
    <p:extLst>
      <p:ext uri="{BB962C8B-B14F-4D97-AF65-F5344CB8AC3E}">
        <p14:creationId xmlns:p14="http://schemas.microsoft.com/office/powerpoint/2010/main" val="104639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55BEC-7934-44D3-8944-F7EC43105078}"/>
              </a:ext>
            </a:extLst>
          </p:cNvPr>
          <p:cNvSpPr>
            <a:spLocks noGrp="1"/>
          </p:cNvSpPr>
          <p:nvPr>
            <p:ph type="title"/>
          </p:nvPr>
        </p:nvSpPr>
        <p:spPr/>
        <p:txBody>
          <a:bodyPr/>
          <a:lstStyle/>
          <a:p>
            <a:r>
              <a:rPr lang="da-DK" dirty="0"/>
              <a:t>Begreber til sidste lektion – fik du taget noter? </a:t>
            </a:r>
          </a:p>
        </p:txBody>
      </p:sp>
      <p:sp>
        <p:nvSpPr>
          <p:cNvPr id="3" name="Pladsholder til indhold 2">
            <a:extLst>
              <a:ext uri="{FF2B5EF4-FFF2-40B4-BE49-F238E27FC236}">
                <a16:creationId xmlns:a16="http://schemas.microsoft.com/office/drawing/2014/main" id="{5734D11E-A6CD-415F-ACC7-13E68EA1959E}"/>
              </a:ext>
            </a:extLst>
          </p:cNvPr>
          <p:cNvSpPr>
            <a:spLocks noGrp="1"/>
          </p:cNvSpPr>
          <p:nvPr>
            <p:ph idx="1"/>
          </p:nvPr>
        </p:nvSpPr>
        <p:spPr/>
        <p:txBody>
          <a:bodyPr>
            <a:normAutofit/>
          </a:bodyPr>
          <a:lstStyle/>
          <a:p>
            <a:pPr marL="0" indent="0">
              <a:buNone/>
            </a:pPr>
            <a:r>
              <a:rPr lang="da-DK" b="1" dirty="0"/>
              <a:t>I løbet af lektionen skal du tage noter til følgende begreber:</a:t>
            </a:r>
          </a:p>
          <a:p>
            <a:pPr marL="457200" lvl="0" indent="-342900">
              <a:spcBef>
                <a:spcPts val="1200"/>
              </a:spcBef>
              <a:buSzPts val="1800"/>
              <a:buChar char="★"/>
            </a:pPr>
            <a:r>
              <a:rPr lang="da-DK" dirty="0"/>
              <a:t>Disponibel indkomst</a:t>
            </a:r>
          </a:p>
          <a:p>
            <a:pPr marL="457200" lvl="0" indent="-342900">
              <a:spcBef>
                <a:spcPts val="0"/>
              </a:spcBef>
              <a:buSzPts val="1800"/>
              <a:buChar char="★"/>
            </a:pPr>
            <a:r>
              <a:rPr lang="da-DK" dirty="0"/>
              <a:t>BNP</a:t>
            </a:r>
          </a:p>
          <a:p>
            <a:pPr marL="457200" lvl="0" indent="-342900">
              <a:spcBef>
                <a:spcPts val="0"/>
              </a:spcBef>
              <a:buSzPts val="1800"/>
              <a:buChar char="★"/>
            </a:pPr>
            <a:r>
              <a:rPr lang="da-DK" dirty="0"/>
              <a:t>Økonomisk vækst</a:t>
            </a:r>
          </a:p>
          <a:p>
            <a:pPr marL="457200" lvl="0" indent="-342900">
              <a:spcBef>
                <a:spcPts val="0"/>
              </a:spcBef>
              <a:buSzPts val="1800"/>
              <a:buChar char="★"/>
            </a:pPr>
            <a:r>
              <a:rPr lang="da-DK" dirty="0"/>
              <a:t>Høj- og lavkonjunktur</a:t>
            </a:r>
          </a:p>
          <a:p>
            <a:pPr marL="457200" lvl="0" indent="-342900">
              <a:spcBef>
                <a:spcPts val="0"/>
              </a:spcBef>
              <a:buSzPts val="1800"/>
              <a:buChar char="★"/>
            </a:pPr>
            <a:r>
              <a:rPr lang="da-DK" dirty="0"/>
              <a:t>Opgangs- og nedgangskonjunktur</a:t>
            </a:r>
          </a:p>
          <a:p>
            <a:pPr marL="457200" lvl="0" indent="-342900">
              <a:spcBef>
                <a:spcPts val="0"/>
              </a:spcBef>
              <a:buSzPts val="1800"/>
              <a:buChar char="★"/>
            </a:pPr>
            <a:r>
              <a:rPr lang="da-DK" dirty="0"/>
              <a:t>Forbrugertillid</a:t>
            </a:r>
          </a:p>
          <a:p>
            <a:pPr marL="457200" lvl="0" indent="-342900">
              <a:spcBef>
                <a:spcPts val="0"/>
              </a:spcBef>
              <a:buSzPts val="1800"/>
              <a:buChar char="★"/>
            </a:pPr>
            <a:r>
              <a:rPr lang="da-DK" dirty="0"/>
              <a:t>Arbejdsløshed</a:t>
            </a:r>
          </a:p>
          <a:p>
            <a:pPr marL="457200" lvl="0" indent="-342900">
              <a:spcBef>
                <a:spcPts val="0"/>
              </a:spcBef>
              <a:buSzPts val="1800"/>
              <a:buChar char="★"/>
            </a:pPr>
            <a:r>
              <a:rPr lang="da-DK" dirty="0"/>
              <a:t>Inflation</a:t>
            </a:r>
          </a:p>
        </p:txBody>
      </p:sp>
      <p:pic>
        <p:nvPicPr>
          <p:cNvPr id="4" name="Google Shape;73;p15"/>
          <p:cNvPicPr preferRelativeResize="0"/>
          <p:nvPr/>
        </p:nvPicPr>
        <p:blipFill>
          <a:blip r:embed="rId3">
            <a:alphaModFix/>
          </a:blip>
          <a:stretch>
            <a:fillRect/>
          </a:stretch>
        </p:blipFill>
        <p:spPr>
          <a:xfrm>
            <a:off x="6947925" y="3048801"/>
            <a:ext cx="5244075" cy="2949792"/>
          </a:xfrm>
          <a:prstGeom prst="rect">
            <a:avLst/>
          </a:prstGeom>
          <a:noFill/>
          <a:ln>
            <a:noFill/>
          </a:ln>
        </p:spPr>
      </p:pic>
    </p:spTree>
    <p:extLst>
      <p:ext uri="{BB962C8B-B14F-4D97-AF65-F5344CB8AC3E}">
        <p14:creationId xmlns:p14="http://schemas.microsoft.com/office/powerpoint/2010/main" val="1922540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55BEC-7934-44D3-8944-F7EC43105078}"/>
              </a:ext>
            </a:extLst>
          </p:cNvPr>
          <p:cNvSpPr>
            <a:spLocks noGrp="1"/>
          </p:cNvSpPr>
          <p:nvPr>
            <p:ph type="title"/>
          </p:nvPr>
        </p:nvSpPr>
        <p:spPr/>
        <p:txBody>
          <a:bodyPr/>
          <a:lstStyle/>
          <a:p>
            <a:r>
              <a:rPr lang="da-DK" dirty="0"/>
              <a:t>Lektionens vigtigste begreber</a:t>
            </a:r>
          </a:p>
        </p:txBody>
      </p:sp>
      <p:sp>
        <p:nvSpPr>
          <p:cNvPr id="3" name="Pladsholder til indhold 2">
            <a:extLst>
              <a:ext uri="{FF2B5EF4-FFF2-40B4-BE49-F238E27FC236}">
                <a16:creationId xmlns:a16="http://schemas.microsoft.com/office/drawing/2014/main" id="{5734D11E-A6CD-415F-ACC7-13E68EA1959E}"/>
              </a:ext>
            </a:extLst>
          </p:cNvPr>
          <p:cNvSpPr>
            <a:spLocks noGrp="1"/>
          </p:cNvSpPr>
          <p:nvPr>
            <p:ph idx="1"/>
          </p:nvPr>
        </p:nvSpPr>
        <p:spPr/>
        <p:txBody>
          <a:bodyPr>
            <a:normAutofit lnSpcReduction="10000"/>
          </a:bodyPr>
          <a:lstStyle/>
          <a:p>
            <a:pPr marL="0" indent="0">
              <a:buNone/>
            </a:pPr>
            <a:r>
              <a:rPr lang="da-DK" b="1" dirty="0"/>
              <a:t>Den centrale økonomiske sammenhæng</a:t>
            </a:r>
          </a:p>
          <a:p>
            <a:pPr marL="0" indent="0">
              <a:buNone/>
            </a:pPr>
            <a:endParaRPr lang="da-DK" b="1" dirty="0"/>
          </a:p>
          <a:p>
            <a:pPr marL="0" indent="0">
              <a:buNone/>
            </a:pPr>
            <a:r>
              <a:rPr lang="da-DK" dirty="0"/>
              <a:t>I denne lektion skal vi beskæftige os med ”De centrale økonomiske sammenhænge”.</a:t>
            </a:r>
          </a:p>
          <a:p>
            <a:pPr marL="0" indent="0">
              <a:buNone/>
            </a:pPr>
            <a:r>
              <a:rPr lang="da-DK" dirty="0"/>
              <a:t>Denne bliver det vigtigste i økonomiforløbet, og noget du kommer til at skulle anvende hele tiden igennem forløbet.</a:t>
            </a:r>
          </a:p>
          <a:p>
            <a:pPr marL="0" indent="0">
              <a:buNone/>
            </a:pPr>
            <a:endParaRPr lang="da-DK" dirty="0"/>
          </a:p>
          <a:p>
            <a:pPr marL="0" indent="0">
              <a:buNone/>
            </a:pPr>
            <a:r>
              <a:rPr lang="da-DK" dirty="0"/>
              <a:t>Du skal </a:t>
            </a:r>
            <a:r>
              <a:rPr lang="da-DK" u="sng" dirty="0"/>
              <a:t>IKKE</a:t>
            </a:r>
            <a:r>
              <a:rPr lang="da-DK" dirty="0"/>
              <a:t> tage noter i løbet af lektionen.</a:t>
            </a:r>
          </a:p>
          <a:p>
            <a:pPr marL="0" indent="0">
              <a:buNone/>
            </a:pPr>
            <a:r>
              <a:rPr lang="da-DK" dirty="0"/>
              <a:t>Derimod vil du afslutningsvis have tid til at tage noter.</a:t>
            </a:r>
          </a:p>
          <a:p>
            <a:pPr marL="0" indent="0">
              <a:buNone/>
            </a:pPr>
            <a:endParaRPr lang="da-DK" b="1" dirty="0"/>
          </a:p>
        </p:txBody>
      </p:sp>
    </p:spTree>
    <p:extLst>
      <p:ext uri="{BB962C8B-B14F-4D97-AF65-F5344CB8AC3E}">
        <p14:creationId xmlns:p14="http://schemas.microsoft.com/office/powerpoint/2010/main" val="126287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centrale økonomiske sammenhænge</a:t>
            </a:r>
          </a:p>
        </p:txBody>
      </p:sp>
      <p:sp>
        <p:nvSpPr>
          <p:cNvPr id="3" name="Pladsholder til indhold 2"/>
          <p:cNvSpPr>
            <a:spLocks noGrp="1"/>
          </p:cNvSpPr>
          <p:nvPr>
            <p:ph idx="1"/>
          </p:nvPr>
        </p:nvSpPr>
        <p:spPr>
          <a:xfrm>
            <a:off x="673139" y="2205260"/>
            <a:ext cx="9613861" cy="729056"/>
          </a:xfrm>
        </p:spPr>
        <p:txBody>
          <a:bodyPr/>
          <a:lstStyle/>
          <a:p>
            <a:pPr marL="0" indent="0">
              <a:buNone/>
            </a:pPr>
            <a:r>
              <a:rPr lang="da-DK" b="1" dirty="0"/>
              <a:t>De centrale økonomiske sammenhænge:</a:t>
            </a:r>
            <a:endParaRPr lang="da-DK" dirty="0"/>
          </a:p>
        </p:txBody>
      </p:sp>
      <p:graphicFrame>
        <p:nvGraphicFramePr>
          <p:cNvPr id="4" name="Diagram 3">
            <a:extLst>
              <a:ext uri="{FF2B5EF4-FFF2-40B4-BE49-F238E27FC236}">
                <a16:creationId xmlns:a16="http://schemas.microsoft.com/office/drawing/2014/main" id="{86DA27E5-A390-4AF4-8680-209CAC620FE8}"/>
              </a:ext>
            </a:extLst>
          </p:cNvPr>
          <p:cNvGraphicFramePr/>
          <p:nvPr>
            <p:extLst>
              <p:ext uri="{D42A27DB-BD31-4B8C-83A1-F6EECF244321}">
                <p14:modId xmlns:p14="http://schemas.microsoft.com/office/powerpoint/2010/main" val="530594704"/>
              </p:ext>
            </p:extLst>
          </p:nvPr>
        </p:nvGraphicFramePr>
        <p:xfrm>
          <a:off x="560294" y="2318472"/>
          <a:ext cx="11071412" cy="17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4" name="Gruppe 13">
            <a:extLst>
              <a:ext uri="{FF2B5EF4-FFF2-40B4-BE49-F238E27FC236}">
                <a16:creationId xmlns:a16="http://schemas.microsoft.com/office/drawing/2014/main" id="{7CDEBE8B-371E-45A5-9721-6359A266FBCB}"/>
              </a:ext>
            </a:extLst>
          </p:cNvPr>
          <p:cNvGrpSpPr/>
          <p:nvPr/>
        </p:nvGrpSpPr>
        <p:grpSpPr>
          <a:xfrm>
            <a:off x="560294" y="4083866"/>
            <a:ext cx="11071412" cy="1907042"/>
            <a:chOff x="560294" y="4083866"/>
            <a:chExt cx="11071412" cy="1907042"/>
          </a:xfrm>
        </p:grpSpPr>
        <p:sp>
          <p:nvSpPr>
            <p:cNvPr id="5" name="Tekstfelt 4">
              <a:extLst>
                <a:ext uri="{FF2B5EF4-FFF2-40B4-BE49-F238E27FC236}">
                  <a16:creationId xmlns:a16="http://schemas.microsoft.com/office/drawing/2014/main" id="{25BDB77F-8776-4DA7-BF10-526E3B082978}"/>
                </a:ext>
              </a:extLst>
            </p:cNvPr>
            <p:cNvSpPr txBox="1"/>
            <p:nvPr/>
          </p:nvSpPr>
          <p:spPr>
            <a:xfrm>
              <a:off x="680321" y="4083866"/>
              <a:ext cx="5317067" cy="461665"/>
            </a:xfrm>
            <a:prstGeom prst="rect">
              <a:avLst/>
            </a:prstGeom>
            <a:noFill/>
          </p:spPr>
          <p:txBody>
            <a:bodyPr wrap="square" rtlCol="0">
              <a:spAutoFit/>
            </a:bodyPr>
            <a:lstStyle/>
            <a:p>
              <a:r>
                <a:rPr lang="da-DK" sz="2400" b="1" dirty="0"/>
                <a:t>F.eks. negativ økonomisk udvikling:</a:t>
              </a:r>
            </a:p>
          </p:txBody>
        </p:sp>
        <p:graphicFrame>
          <p:nvGraphicFramePr>
            <p:cNvPr id="6" name="Diagram 5">
              <a:extLst>
                <a:ext uri="{FF2B5EF4-FFF2-40B4-BE49-F238E27FC236}">
                  <a16:creationId xmlns:a16="http://schemas.microsoft.com/office/drawing/2014/main" id="{6E8F460A-E9BD-4027-877B-CB6D9FF93EDE}"/>
                </a:ext>
              </a:extLst>
            </p:cNvPr>
            <p:cNvGraphicFramePr/>
            <p:nvPr>
              <p:extLst>
                <p:ext uri="{D42A27DB-BD31-4B8C-83A1-F6EECF244321}">
                  <p14:modId xmlns:p14="http://schemas.microsoft.com/office/powerpoint/2010/main" val="1716999861"/>
                </p:ext>
              </p:extLst>
            </p:nvPr>
          </p:nvGraphicFramePr>
          <p:xfrm>
            <a:off x="560294" y="4248155"/>
            <a:ext cx="11071412" cy="17427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nvGrpSpPr>
          <p:cNvPr id="13" name="Gruppe 12">
            <a:extLst>
              <a:ext uri="{FF2B5EF4-FFF2-40B4-BE49-F238E27FC236}">
                <a16:creationId xmlns:a16="http://schemas.microsoft.com/office/drawing/2014/main" id="{E3C5D767-99E9-4A3F-B321-56F23C3DF075}"/>
              </a:ext>
            </a:extLst>
          </p:cNvPr>
          <p:cNvGrpSpPr/>
          <p:nvPr/>
        </p:nvGrpSpPr>
        <p:grpSpPr>
          <a:xfrm>
            <a:off x="1762809" y="5780530"/>
            <a:ext cx="10474015" cy="1051775"/>
            <a:chOff x="1762809" y="5780530"/>
            <a:chExt cx="10474015" cy="1051775"/>
          </a:xfrm>
        </p:grpSpPr>
        <p:sp>
          <p:nvSpPr>
            <p:cNvPr id="7" name="Tekstfelt 6">
              <a:extLst>
                <a:ext uri="{FF2B5EF4-FFF2-40B4-BE49-F238E27FC236}">
                  <a16:creationId xmlns:a16="http://schemas.microsoft.com/office/drawing/2014/main" id="{3A536E13-BC01-4A9B-9798-3CB47152F64B}"/>
                </a:ext>
              </a:extLst>
            </p:cNvPr>
            <p:cNvSpPr txBox="1"/>
            <p:nvPr/>
          </p:nvSpPr>
          <p:spPr>
            <a:xfrm>
              <a:off x="1762809" y="5785865"/>
              <a:ext cx="1730188" cy="738664"/>
            </a:xfrm>
            <a:prstGeom prst="rect">
              <a:avLst/>
            </a:prstGeom>
            <a:noFill/>
          </p:spPr>
          <p:txBody>
            <a:bodyPr wrap="square" rtlCol="0">
              <a:spAutoFit/>
            </a:bodyPr>
            <a:lstStyle/>
            <a:p>
              <a:r>
                <a:rPr lang="da-DK" sz="1400" dirty="0"/>
                <a:t>Når renten stiger har folk færre penge til forbrug</a:t>
              </a:r>
            </a:p>
          </p:txBody>
        </p:sp>
        <p:sp>
          <p:nvSpPr>
            <p:cNvPr id="8" name="Tekstfelt 7">
              <a:extLst>
                <a:ext uri="{FF2B5EF4-FFF2-40B4-BE49-F238E27FC236}">
                  <a16:creationId xmlns:a16="http://schemas.microsoft.com/office/drawing/2014/main" id="{FC572187-4B5E-4633-9F34-3E00306A449B}"/>
                </a:ext>
              </a:extLst>
            </p:cNvPr>
            <p:cNvSpPr txBox="1"/>
            <p:nvPr/>
          </p:nvSpPr>
          <p:spPr>
            <a:xfrm>
              <a:off x="3971365" y="5785865"/>
              <a:ext cx="2026023" cy="738664"/>
            </a:xfrm>
            <a:prstGeom prst="rect">
              <a:avLst/>
            </a:prstGeom>
            <a:noFill/>
          </p:spPr>
          <p:txBody>
            <a:bodyPr wrap="square" rtlCol="0">
              <a:spAutoFit/>
            </a:bodyPr>
            <a:lstStyle/>
            <a:p>
              <a:r>
                <a:rPr lang="da-DK" sz="1400" dirty="0"/>
                <a:t>Når virksomhederne sælger mindre, producerer de mindre</a:t>
              </a:r>
            </a:p>
          </p:txBody>
        </p:sp>
        <p:sp>
          <p:nvSpPr>
            <p:cNvPr id="9" name="Tekstfelt 8">
              <a:extLst>
                <a:ext uri="{FF2B5EF4-FFF2-40B4-BE49-F238E27FC236}">
                  <a16:creationId xmlns:a16="http://schemas.microsoft.com/office/drawing/2014/main" id="{9F61CB80-24B3-45E5-B463-ACF021C5E70F}"/>
                </a:ext>
              </a:extLst>
            </p:cNvPr>
            <p:cNvSpPr txBox="1"/>
            <p:nvPr/>
          </p:nvSpPr>
          <p:spPr>
            <a:xfrm>
              <a:off x="6382870" y="5785865"/>
              <a:ext cx="1819835" cy="738664"/>
            </a:xfrm>
            <a:prstGeom prst="rect">
              <a:avLst/>
            </a:prstGeom>
            <a:noFill/>
          </p:spPr>
          <p:txBody>
            <a:bodyPr wrap="square" rtlCol="0">
              <a:spAutoFit/>
            </a:bodyPr>
            <a:lstStyle/>
            <a:p>
              <a:r>
                <a:rPr lang="da-DK" sz="1400" dirty="0"/>
                <a:t>Når virksomhederne producerer mindre, fyrer de ansatte</a:t>
              </a:r>
            </a:p>
          </p:txBody>
        </p:sp>
        <p:sp>
          <p:nvSpPr>
            <p:cNvPr id="10" name="Tekstfelt 9">
              <a:extLst>
                <a:ext uri="{FF2B5EF4-FFF2-40B4-BE49-F238E27FC236}">
                  <a16:creationId xmlns:a16="http://schemas.microsoft.com/office/drawing/2014/main" id="{753534E9-692E-4E4F-A465-DCBE7AC56907}"/>
                </a:ext>
              </a:extLst>
            </p:cNvPr>
            <p:cNvSpPr txBox="1"/>
            <p:nvPr/>
          </p:nvSpPr>
          <p:spPr>
            <a:xfrm>
              <a:off x="8740588" y="5780530"/>
              <a:ext cx="2916767" cy="523220"/>
            </a:xfrm>
            <a:prstGeom prst="rect">
              <a:avLst/>
            </a:prstGeom>
            <a:noFill/>
          </p:spPr>
          <p:txBody>
            <a:bodyPr wrap="square" rtlCol="0">
              <a:spAutoFit/>
            </a:bodyPr>
            <a:lstStyle/>
            <a:p>
              <a:r>
                <a:rPr lang="da-DK" sz="1400" dirty="0"/>
                <a:t>1. Når færre har arbejde betales mindre skat (færre indtægter)</a:t>
              </a:r>
            </a:p>
          </p:txBody>
        </p:sp>
        <p:sp>
          <p:nvSpPr>
            <p:cNvPr id="11" name="Tekstfelt 10">
              <a:extLst>
                <a:ext uri="{FF2B5EF4-FFF2-40B4-BE49-F238E27FC236}">
                  <a16:creationId xmlns:a16="http://schemas.microsoft.com/office/drawing/2014/main" id="{2857C4C0-FAA8-4D70-935E-308683D2D322}"/>
                </a:ext>
              </a:extLst>
            </p:cNvPr>
            <p:cNvSpPr txBox="1"/>
            <p:nvPr/>
          </p:nvSpPr>
          <p:spPr>
            <a:xfrm>
              <a:off x="8740588" y="6309085"/>
              <a:ext cx="3496236" cy="523220"/>
            </a:xfrm>
            <a:prstGeom prst="rect">
              <a:avLst/>
            </a:prstGeom>
            <a:noFill/>
          </p:spPr>
          <p:txBody>
            <a:bodyPr wrap="square" rtlCol="0">
              <a:spAutoFit/>
            </a:bodyPr>
            <a:lstStyle/>
            <a:p>
              <a:r>
                <a:rPr lang="da-DK" sz="1400" dirty="0"/>
                <a:t>2. Når færre har arbejde kommer flere på overførselsindkomst(færre indtægter)</a:t>
              </a:r>
            </a:p>
          </p:txBody>
        </p:sp>
      </p:grpSp>
      <p:sp>
        <p:nvSpPr>
          <p:cNvPr id="12" name="Tekstfelt 11">
            <a:extLst>
              <a:ext uri="{FF2B5EF4-FFF2-40B4-BE49-F238E27FC236}">
                <a16:creationId xmlns:a16="http://schemas.microsoft.com/office/drawing/2014/main" id="{B2628B99-1DC5-4890-8286-8AB256CB0B92}"/>
              </a:ext>
            </a:extLst>
          </p:cNvPr>
          <p:cNvSpPr txBox="1"/>
          <p:nvPr/>
        </p:nvSpPr>
        <p:spPr>
          <a:xfrm>
            <a:off x="10605247" y="864608"/>
            <a:ext cx="1631577" cy="954107"/>
          </a:xfrm>
          <a:prstGeom prst="rect">
            <a:avLst/>
          </a:prstGeom>
          <a:noFill/>
        </p:spPr>
        <p:txBody>
          <a:bodyPr wrap="square" rtlCol="0">
            <a:spAutoFit/>
          </a:bodyPr>
          <a:lstStyle/>
          <a:p>
            <a:r>
              <a:rPr lang="da-DK" sz="1400" dirty="0">
                <a:solidFill>
                  <a:srgbClr val="FF0000"/>
                </a:solidFill>
              </a:rPr>
              <a:t>Offentlig saldo = Statens indtægter minus statens udgifter</a:t>
            </a:r>
          </a:p>
        </p:txBody>
      </p:sp>
      <p:cxnSp>
        <p:nvCxnSpPr>
          <p:cNvPr id="16" name="Lige pilforbindelse 15">
            <a:extLst>
              <a:ext uri="{FF2B5EF4-FFF2-40B4-BE49-F238E27FC236}">
                <a16:creationId xmlns:a16="http://schemas.microsoft.com/office/drawing/2014/main" id="{ADB2319B-B824-42A2-9B63-28F5972C7530}"/>
              </a:ext>
            </a:extLst>
          </p:cNvPr>
          <p:cNvCxnSpPr>
            <a:cxnSpLocks/>
          </p:cNvCxnSpPr>
          <p:nvPr/>
        </p:nvCxnSpPr>
        <p:spPr>
          <a:xfrm flipH="1">
            <a:off x="10748682" y="1818715"/>
            <a:ext cx="519953" cy="1092734"/>
          </a:xfrm>
          <a:prstGeom prst="straightConnector1">
            <a:avLst/>
          </a:prstGeom>
          <a:ln w="25400">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50395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centrale økonomiske sammenhænge</a:t>
            </a:r>
          </a:p>
        </p:txBody>
      </p:sp>
      <p:sp>
        <p:nvSpPr>
          <p:cNvPr id="3" name="Pladsholder til indhold 2"/>
          <p:cNvSpPr>
            <a:spLocks noGrp="1"/>
          </p:cNvSpPr>
          <p:nvPr>
            <p:ph idx="1"/>
          </p:nvPr>
        </p:nvSpPr>
        <p:spPr>
          <a:xfrm>
            <a:off x="680321" y="2207802"/>
            <a:ext cx="9613861" cy="729056"/>
          </a:xfrm>
        </p:spPr>
        <p:txBody>
          <a:bodyPr/>
          <a:lstStyle/>
          <a:p>
            <a:pPr marL="0" indent="0">
              <a:buNone/>
            </a:pPr>
            <a:r>
              <a:rPr lang="da-DK" b="1" dirty="0"/>
              <a:t>De centrale økonomiske sammenhænge:</a:t>
            </a:r>
            <a:endParaRPr lang="da-DK" dirty="0"/>
          </a:p>
        </p:txBody>
      </p:sp>
      <p:graphicFrame>
        <p:nvGraphicFramePr>
          <p:cNvPr id="4" name="Diagram 3">
            <a:extLst>
              <a:ext uri="{FF2B5EF4-FFF2-40B4-BE49-F238E27FC236}">
                <a16:creationId xmlns:a16="http://schemas.microsoft.com/office/drawing/2014/main" id="{86DA27E5-A390-4AF4-8680-209CAC620FE8}"/>
              </a:ext>
            </a:extLst>
          </p:cNvPr>
          <p:cNvGraphicFramePr/>
          <p:nvPr/>
        </p:nvGraphicFramePr>
        <p:xfrm>
          <a:off x="560294" y="2318472"/>
          <a:ext cx="11071412" cy="17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4" name="Gruppe 13">
            <a:extLst>
              <a:ext uri="{FF2B5EF4-FFF2-40B4-BE49-F238E27FC236}">
                <a16:creationId xmlns:a16="http://schemas.microsoft.com/office/drawing/2014/main" id="{7CDEBE8B-371E-45A5-9721-6359A266FBCB}"/>
              </a:ext>
            </a:extLst>
          </p:cNvPr>
          <p:cNvGrpSpPr/>
          <p:nvPr/>
        </p:nvGrpSpPr>
        <p:grpSpPr>
          <a:xfrm>
            <a:off x="560294" y="4083866"/>
            <a:ext cx="11071412" cy="1907042"/>
            <a:chOff x="560294" y="4083866"/>
            <a:chExt cx="11071412" cy="1907042"/>
          </a:xfrm>
        </p:grpSpPr>
        <p:sp>
          <p:nvSpPr>
            <p:cNvPr id="5" name="Tekstfelt 4">
              <a:extLst>
                <a:ext uri="{FF2B5EF4-FFF2-40B4-BE49-F238E27FC236}">
                  <a16:creationId xmlns:a16="http://schemas.microsoft.com/office/drawing/2014/main" id="{25BDB77F-8776-4DA7-BF10-526E3B082978}"/>
                </a:ext>
              </a:extLst>
            </p:cNvPr>
            <p:cNvSpPr txBox="1"/>
            <p:nvPr/>
          </p:nvSpPr>
          <p:spPr>
            <a:xfrm>
              <a:off x="680321" y="4083866"/>
              <a:ext cx="5317067" cy="461665"/>
            </a:xfrm>
            <a:prstGeom prst="rect">
              <a:avLst/>
            </a:prstGeom>
            <a:noFill/>
          </p:spPr>
          <p:txBody>
            <a:bodyPr wrap="square" rtlCol="0">
              <a:spAutoFit/>
            </a:bodyPr>
            <a:lstStyle/>
            <a:p>
              <a:r>
                <a:rPr lang="da-DK" sz="2400" b="1" dirty="0"/>
                <a:t>F.eks. positiv økonomisk udvikling:</a:t>
              </a:r>
            </a:p>
          </p:txBody>
        </p:sp>
        <p:graphicFrame>
          <p:nvGraphicFramePr>
            <p:cNvPr id="6" name="Diagram 5">
              <a:extLst>
                <a:ext uri="{FF2B5EF4-FFF2-40B4-BE49-F238E27FC236}">
                  <a16:creationId xmlns:a16="http://schemas.microsoft.com/office/drawing/2014/main" id="{6E8F460A-E9BD-4027-877B-CB6D9FF93EDE}"/>
                </a:ext>
              </a:extLst>
            </p:cNvPr>
            <p:cNvGraphicFramePr/>
            <p:nvPr>
              <p:extLst>
                <p:ext uri="{D42A27DB-BD31-4B8C-83A1-F6EECF244321}">
                  <p14:modId xmlns:p14="http://schemas.microsoft.com/office/powerpoint/2010/main" val="2375533468"/>
                </p:ext>
              </p:extLst>
            </p:nvPr>
          </p:nvGraphicFramePr>
          <p:xfrm>
            <a:off x="560294" y="4248155"/>
            <a:ext cx="11071412" cy="17427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nvGrpSpPr>
          <p:cNvPr id="13" name="Gruppe 12">
            <a:extLst>
              <a:ext uri="{FF2B5EF4-FFF2-40B4-BE49-F238E27FC236}">
                <a16:creationId xmlns:a16="http://schemas.microsoft.com/office/drawing/2014/main" id="{E3C5D767-99E9-4A3F-B321-56F23C3DF075}"/>
              </a:ext>
            </a:extLst>
          </p:cNvPr>
          <p:cNvGrpSpPr/>
          <p:nvPr/>
        </p:nvGrpSpPr>
        <p:grpSpPr>
          <a:xfrm>
            <a:off x="1762809" y="5780530"/>
            <a:ext cx="10474015" cy="1051775"/>
            <a:chOff x="1762809" y="5780530"/>
            <a:chExt cx="10474015" cy="1051775"/>
          </a:xfrm>
        </p:grpSpPr>
        <p:sp>
          <p:nvSpPr>
            <p:cNvPr id="7" name="Tekstfelt 6">
              <a:extLst>
                <a:ext uri="{FF2B5EF4-FFF2-40B4-BE49-F238E27FC236}">
                  <a16:creationId xmlns:a16="http://schemas.microsoft.com/office/drawing/2014/main" id="{3A536E13-BC01-4A9B-9798-3CB47152F64B}"/>
                </a:ext>
              </a:extLst>
            </p:cNvPr>
            <p:cNvSpPr txBox="1"/>
            <p:nvPr/>
          </p:nvSpPr>
          <p:spPr>
            <a:xfrm>
              <a:off x="1762809" y="5785865"/>
              <a:ext cx="1730188" cy="738664"/>
            </a:xfrm>
            <a:prstGeom prst="rect">
              <a:avLst/>
            </a:prstGeom>
            <a:noFill/>
          </p:spPr>
          <p:txBody>
            <a:bodyPr wrap="square" rtlCol="0">
              <a:spAutoFit/>
            </a:bodyPr>
            <a:lstStyle/>
            <a:p>
              <a:r>
                <a:rPr lang="da-DK" sz="1400" dirty="0"/>
                <a:t>Når renten falder har folk flere penge til forbrug</a:t>
              </a:r>
            </a:p>
          </p:txBody>
        </p:sp>
        <p:sp>
          <p:nvSpPr>
            <p:cNvPr id="8" name="Tekstfelt 7">
              <a:extLst>
                <a:ext uri="{FF2B5EF4-FFF2-40B4-BE49-F238E27FC236}">
                  <a16:creationId xmlns:a16="http://schemas.microsoft.com/office/drawing/2014/main" id="{FC572187-4B5E-4633-9F34-3E00306A449B}"/>
                </a:ext>
              </a:extLst>
            </p:cNvPr>
            <p:cNvSpPr txBox="1"/>
            <p:nvPr/>
          </p:nvSpPr>
          <p:spPr>
            <a:xfrm>
              <a:off x="3971365" y="5785865"/>
              <a:ext cx="2026023" cy="738664"/>
            </a:xfrm>
            <a:prstGeom prst="rect">
              <a:avLst/>
            </a:prstGeom>
            <a:noFill/>
          </p:spPr>
          <p:txBody>
            <a:bodyPr wrap="square" rtlCol="0">
              <a:spAutoFit/>
            </a:bodyPr>
            <a:lstStyle/>
            <a:p>
              <a:r>
                <a:rPr lang="da-DK" sz="1400" dirty="0"/>
                <a:t>Når virksomhederne sælger mere, producerer de mere</a:t>
              </a:r>
            </a:p>
          </p:txBody>
        </p:sp>
        <p:sp>
          <p:nvSpPr>
            <p:cNvPr id="9" name="Tekstfelt 8">
              <a:extLst>
                <a:ext uri="{FF2B5EF4-FFF2-40B4-BE49-F238E27FC236}">
                  <a16:creationId xmlns:a16="http://schemas.microsoft.com/office/drawing/2014/main" id="{9F61CB80-24B3-45E5-B463-ACF021C5E70F}"/>
                </a:ext>
              </a:extLst>
            </p:cNvPr>
            <p:cNvSpPr txBox="1"/>
            <p:nvPr/>
          </p:nvSpPr>
          <p:spPr>
            <a:xfrm>
              <a:off x="6382870" y="5785865"/>
              <a:ext cx="1819835" cy="738664"/>
            </a:xfrm>
            <a:prstGeom prst="rect">
              <a:avLst/>
            </a:prstGeom>
            <a:noFill/>
          </p:spPr>
          <p:txBody>
            <a:bodyPr wrap="square" rtlCol="0">
              <a:spAutoFit/>
            </a:bodyPr>
            <a:lstStyle/>
            <a:p>
              <a:r>
                <a:rPr lang="da-DK" sz="1400" dirty="0"/>
                <a:t>Når virksomhederne producerer mere, ansætter de flere</a:t>
              </a:r>
            </a:p>
          </p:txBody>
        </p:sp>
        <p:sp>
          <p:nvSpPr>
            <p:cNvPr id="10" name="Tekstfelt 9">
              <a:extLst>
                <a:ext uri="{FF2B5EF4-FFF2-40B4-BE49-F238E27FC236}">
                  <a16:creationId xmlns:a16="http://schemas.microsoft.com/office/drawing/2014/main" id="{753534E9-692E-4E4F-A465-DCBE7AC56907}"/>
                </a:ext>
              </a:extLst>
            </p:cNvPr>
            <p:cNvSpPr txBox="1"/>
            <p:nvPr/>
          </p:nvSpPr>
          <p:spPr>
            <a:xfrm>
              <a:off x="8740588" y="5780530"/>
              <a:ext cx="2916767" cy="523220"/>
            </a:xfrm>
            <a:prstGeom prst="rect">
              <a:avLst/>
            </a:prstGeom>
            <a:noFill/>
          </p:spPr>
          <p:txBody>
            <a:bodyPr wrap="square" rtlCol="0">
              <a:spAutoFit/>
            </a:bodyPr>
            <a:lstStyle/>
            <a:p>
              <a:r>
                <a:rPr lang="da-DK" sz="1400" dirty="0"/>
                <a:t>1. Når flere har arbejde betales mere skat (færre indtægter)</a:t>
              </a:r>
            </a:p>
          </p:txBody>
        </p:sp>
        <p:sp>
          <p:nvSpPr>
            <p:cNvPr id="11" name="Tekstfelt 10">
              <a:extLst>
                <a:ext uri="{FF2B5EF4-FFF2-40B4-BE49-F238E27FC236}">
                  <a16:creationId xmlns:a16="http://schemas.microsoft.com/office/drawing/2014/main" id="{2857C4C0-FAA8-4D70-935E-308683D2D322}"/>
                </a:ext>
              </a:extLst>
            </p:cNvPr>
            <p:cNvSpPr txBox="1"/>
            <p:nvPr/>
          </p:nvSpPr>
          <p:spPr>
            <a:xfrm>
              <a:off x="8740588" y="6309085"/>
              <a:ext cx="3496236" cy="523220"/>
            </a:xfrm>
            <a:prstGeom prst="rect">
              <a:avLst/>
            </a:prstGeom>
            <a:noFill/>
          </p:spPr>
          <p:txBody>
            <a:bodyPr wrap="square" rtlCol="0">
              <a:spAutoFit/>
            </a:bodyPr>
            <a:lstStyle/>
            <a:p>
              <a:r>
                <a:rPr lang="da-DK" sz="1400" dirty="0"/>
                <a:t>2. Når flere har arbejde </a:t>
              </a:r>
              <a:r>
                <a:rPr lang="da-DK" sz="1400"/>
                <a:t>kommer færre </a:t>
              </a:r>
              <a:r>
                <a:rPr lang="da-DK" sz="1400" dirty="0"/>
                <a:t>på overførselsindkomst(færre indtægter)</a:t>
              </a:r>
            </a:p>
          </p:txBody>
        </p:sp>
      </p:grpSp>
    </p:spTree>
    <p:extLst>
      <p:ext uri="{BB962C8B-B14F-4D97-AF65-F5344CB8AC3E}">
        <p14:creationId xmlns:p14="http://schemas.microsoft.com/office/powerpoint/2010/main" val="226772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55BEC-7934-44D3-8944-F7EC43105078}"/>
              </a:ext>
            </a:extLst>
          </p:cNvPr>
          <p:cNvSpPr>
            <a:spLocks noGrp="1"/>
          </p:cNvSpPr>
          <p:nvPr>
            <p:ph type="title"/>
          </p:nvPr>
        </p:nvSpPr>
        <p:spPr/>
        <p:txBody>
          <a:bodyPr/>
          <a:lstStyle/>
          <a:p>
            <a:r>
              <a:rPr lang="da-DK" dirty="0"/>
              <a:t>Gruppearbejde</a:t>
            </a:r>
          </a:p>
        </p:txBody>
      </p:sp>
      <p:sp>
        <p:nvSpPr>
          <p:cNvPr id="3" name="Pladsholder til indhold 2">
            <a:extLst>
              <a:ext uri="{FF2B5EF4-FFF2-40B4-BE49-F238E27FC236}">
                <a16:creationId xmlns:a16="http://schemas.microsoft.com/office/drawing/2014/main" id="{5734D11E-A6CD-415F-ACC7-13E68EA1959E}"/>
              </a:ext>
            </a:extLst>
          </p:cNvPr>
          <p:cNvSpPr>
            <a:spLocks noGrp="1"/>
          </p:cNvSpPr>
          <p:nvPr>
            <p:ph idx="1"/>
          </p:nvPr>
        </p:nvSpPr>
        <p:spPr>
          <a:xfrm>
            <a:off x="680321" y="2336873"/>
            <a:ext cx="4859867" cy="3599316"/>
          </a:xfrm>
        </p:spPr>
        <p:txBody>
          <a:bodyPr>
            <a:normAutofit lnSpcReduction="10000"/>
          </a:bodyPr>
          <a:lstStyle/>
          <a:p>
            <a:pPr marL="0" indent="0">
              <a:buNone/>
            </a:pPr>
            <a:r>
              <a:rPr lang="da-DK" b="1" dirty="0"/>
              <a:t>Hver gruppe skal tage:</a:t>
            </a:r>
          </a:p>
          <a:p>
            <a:r>
              <a:rPr lang="da-DK" sz="2000" b="1" dirty="0"/>
              <a:t>En tavle</a:t>
            </a:r>
          </a:p>
          <a:p>
            <a:r>
              <a:rPr lang="da-DK" sz="2000" b="1" dirty="0"/>
              <a:t>En sort, en rød og en blå tusch</a:t>
            </a:r>
          </a:p>
          <a:p>
            <a:r>
              <a:rPr lang="da-DK" sz="2000" b="1" dirty="0"/>
              <a:t>Handout med opgaver.</a:t>
            </a:r>
          </a:p>
          <a:p>
            <a:endParaRPr lang="da-DK" sz="2000" b="1" dirty="0"/>
          </a:p>
          <a:p>
            <a:pPr marL="0" indent="0">
              <a:buNone/>
            </a:pPr>
            <a:r>
              <a:rPr lang="da-DK" sz="2000" b="1" dirty="0"/>
              <a:t>Formalia:</a:t>
            </a:r>
          </a:p>
          <a:p>
            <a:r>
              <a:rPr lang="da-DK" sz="2000" b="1" dirty="0"/>
              <a:t>I har 40 minutter til opgaverne</a:t>
            </a:r>
          </a:p>
          <a:p>
            <a:r>
              <a:rPr lang="da-DK" sz="2000" b="1" dirty="0"/>
              <a:t>Opgave 1-4 skal I nå!</a:t>
            </a:r>
          </a:p>
          <a:p>
            <a:r>
              <a:rPr lang="da-DK" sz="2000" b="1" dirty="0"/>
              <a:t>Opgave 5 er til de hurtige ;)</a:t>
            </a:r>
          </a:p>
        </p:txBody>
      </p:sp>
      <p:graphicFrame>
        <p:nvGraphicFramePr>
          <p:cNvPr id="4" name="Tabel 3">
            <a:extLst>
              <a:ext uri="{FF2B5EF4-FFF2-40B4-BE49-F238E27FC236}">
                <a16:creationId xmlns:a16="http://schemas.microsoft.com/office/drawing/2014/main" id="{9046EA7B-5D89-4F8F-B966-F63901B7F483}"/>
              </a:ext>
            </a:extLst>
          </p:cNvPr>
          <p:cNvGraphicFramePr>
            <a:graphicFrameLocks noGrp="1"/>
          </p:cNvGraphicFramePr>
          <p:nvPr>
            <p:extLst>
              <p:ext uri="{D42A27DB-BD31-4B8C-83A1-F6EECF244321}">
                <p14:modId xmlns:p14="http://schemas.microsoft.com/office/powerpoint/2010/main" val="1701157728"/>
              </p:ext>
            </p:extLst>
          </p:nvPr>
        </p:nvGraphicFramePr>
        <p:xfrm>
          <a:off x="6203576" y="2363959"/>
          <a:ext cx="5683625" cy="4160160"/>
        </p:xfrm>
        <a:graphic>
          <a:graphicData uri="http://schemas.openxmlformats.org/drawingml/2006/table">
            <a:tbl>
              <a:tblPr firstRow="1" bandRow="1">
                <a:tableStyleId>{5C22544A-7EE6-4342-B048-85BDC9FD1C3A}</a:tableStyleId>
              </a:tblPr>
              <a:tblGrid>
                <a:gridCol w="1136725">
                  <a:extLst>
                    <a:ext uri="{9D8B030D-6E8A-4147-A177-3AD203B41FA5}">
                      <a16:colId xmlns:a16="http://schemas.microsoft.com/office/drawing/2014/main" val="132138349"/>
                    </a:ext>
                  </a:extLst>
                </a:gridCol>
                <a:gridCol w="1215120">
                  <a:extLst>
                    <a:ext uri="{9D8B030D-6E8A-4147-A177-3AD203B41FA5}">
                      <a16:colId xmlns:a16="http://schemas.microsoft.com/office/drawing/2014/main" val="3895834913"/>
                    </a:ext>
                  </a:extLst>
                </a:gridCol>
                <a:gridCol w="1058330">
                  <a:extLst>
                    <a:ext uri="{9D8B030D-6E8A-4147-A177-3AD203B41FA5}">
                      <a16:colId xmlns:a16="http://schemas.microsoft.com/office/drawing/2014/main" val="1606237500"/>
                    </a:ext>
                  </a:extLst>
                </a:gridCol>
                <a:gridCol w="1136725">
                  <a:extLst>
                    <a:ext uri="{9D8B030D-6E8A-4147-A177-3AD203B41FA5}">
                      <a16:colId xmlns:a16="http://schemas.microsoft.com/office/drawing/2014/main" val="2135616263"/>
                    </a:ext>
                  </a:extLst>
                </a:gridCol>
                <a:gridCol w="1136725">
                  <a:extLst>
                    <a:ext uri="{9D8B030D-6E8A-4147-A177-3AD203B41FA5}">
                      <a16:colId xmlns:a16="http://schemas.microsoft.com/office/drawing/2014/main" val="3920512359"/>
                    </a:ext>
                  </a:extLst>
                </a:gridCol>
              </a:tblGrid>
              <a:tr h="576000">
                <a:tc>
                  <a:txBody>
                    <a:bodyPr/>
                    <a:lstStyle/>
                    <a:p>
                      <a:r>
                        <a:rPr lang="da-DK" b="0" dirty="0">
                          <a:solidFill>
                            <a:schemeClr val="bg1"/>
                          </a:solidFill>
                        </a:rPr>
                        <a:t>Gruppe 1</a:t>
                      </a:r>
                    </a:p>
                  </a:txBody>
                  <a:tcPr anchor="ctr">
                    <a:solidFill>
                      <a:srgbClr val="39CDE7"/>
                    </a:solidFill>
                  </a:tcPr>
                </a:tc>
                <a:tc>
                  <a:txBody>
                    <a:bodyPr/>
                    <a:lstStyle/>
                    <a:p>
                      <a:r>
                        <a:rPr lang="da-DK" b="0" dirty="0">
                          <a:solidFill>
                            <a:schemeClr val="bg1"/>
                          </a:solidFill>
                        </a:rPr>
                        <a:t>Amelie</a:t>
                      </a:r>
                    </a:p>
                  </a:txBody>
                  <a:tcPr anchor="ctr">
                    <a:solidFill>
                      <a:srgbClr val="E8F6FA"/>
                    </a:solidFill>
                  </a:tcPr>
                </a:tc>
                <a:tc>
                  <a:txBody>
                    <a:bodyPr/>
                    <a:lstStyle/>
                    <a:p>
                      <a:r>
                        <a:rPr lang="da-DK" b="0" dirty="0">
                          <a:solidFill>
                            <a:schemeClr val="bg1"/>
                          </a:solidFill>
                        </a:rPr>
                        <a:t>Nina </a:t>
                      </a:r>
                    </a:p>
                  </a:txBody>
                  <a:tcPr anchor="ctr">
                    <a:solidFill>
                      <a:srgbClr val="E8F6FA"/>
                    </a:solidFill>
                  </a:tcPr>
                </a:tc>
                <a:tc>
                  <a:txBody>
                    <a:bodyPr/>
                    <a:lstStyle/>
                    <a:p>
                      <a:r>
                        <a:rPr lang="da-DK" b="0" dirty="0">
                          <a:solidFill>
                            <a:schemeClr val="bg1"/>
                          </a:solidFill>
                        </a:rPr>
                        <a:t>Sophia </a:t>
                      </a:r>
                    </a:p>
                  </a:txBody>
                  <a:tcPr anchor="ctr">
                    <a:solidFill>
                      <a:srgbClr val="E8F6FA"/>
                    </a:solidFill>
                  </a:tcPr>
                </a:tc>
                <a:tc>
                  <a:txBody>
                    <a:bodyPr/>
                    <a:lstStyle/>
                    <a:p>
                      <a:r>
                        <a:rPr lang="da-DK" b="0" dirty="0">
                          <a:solidFill>
                            <a:schemeClr val="bg1"/>
                          </a:solidFill>
                        </a:rPr>
                        <a:t>Noah </a:t>
                      </a:r>
                    </a:p>
                  </a:txBody>
                  <a:tcPr anchor="ctr">
                    <a:solidFill>
                      <a:srgbClr val="E8F6FA"/>
                    </a:solidFill>
                  </a:tcPr>
                </a:tc>
                <a:extLst>
                  <a:ext uri="{0D108BD9-81ED-4DB2-BD59-A6C34878D82A}">
                    <a16:rowId xmlns:a16="http://schemas.microsoft.com/office/drawing/2014/main" val="1132112951"/>
                  </a:ext>
                </a:extLst>
              </a:tr>
              <a:tr h="576000">
                <a:tc>
                  <a:txBody>
                    <a:bodyPr/>
                    <a:lstStyle/>
                    <a:p>
                      <a:r>
                        <a:rPr lang="da-DK" b="0" dirty="0"/>
                        <a:t>Gruppe 2</a:t>
                      </a:r>
                    </a:p>
                  </a:txBody>
                  <a:tcPr anchor="ctr">
                    <a:solidFill>
                      <a:srgbClr val="39CDE7"/>
                    </a:solidFill>
                  </a:tcPr>
                </a:tc>
                <a:tc>
                  <a:txBody>
                    <a:bodyPr/>
                    <a:lstStyle/>
                    <a:p>
                      <a:r>
                        <a:rPr lang="da-DK" b="0" dirty="0">
                          <a:solidFill>
                            <a:schemeClr val="bg1"/>
                          </a:solidFill>
                        </a:rPr>
                        <a:t>Annesofie</a:t>
                      </a:r>
                    </a:p>
                  </a:txBody>
                  <a:tcPr anchor="ctr"/>
                </a:tc>
                <a:tc>
                  <a:txBody>
                    <a:bodyPr/>
                    <a:lstStyle/>
                    <a:p>
                      <a:r>
                        <a:rPr lang="da-DK" b="0" dirty="0">
                          <a:solidFill>
                            <a:schemeClr val="bg1"/>
                          </a:solidFill>
                        </a:rPr>
                        <a:t>Klara M</a:t>
                      </a:r>
                    </a:p>
                  </a:txBody>
                  <a:tcPr anchor="ctr"/>
                </a:tc>
                <a:tc>
                  <a:txBody>
                    <a:bodyPr/>
                    <a:lstStyle/>
                    <a:p>
                      <a:r>
                        <a:rPr lang="da-DK" b="0" dirty="0">
                          <a:solidFill>
                            <a:schemeClr val="bg1"/>
                          </a:solidFill>
                        </a:rPr>
                        <a:t>HC</a:t>
                      </a:r>
                    </a:p>
                  </a:txBody>
                  <a:tcPr anchor="ctr"/>
                </a:tc>
                <a:tc>
                  <a:txBody>
                    <a:bodyPr/>
                    <a:lstStyle/>
                    <a:p>
                      <a:r>
                        <a:rPr lang="da-DK" b="0" dirty="0">
                          <a:solidFill>
                            <a:schemeClr val="bg1"/>
                          </a:solidFill>
                        </a:rPr>
                        <a:t>Karla R</a:t>
                      </a:r>
                    </a:p>
                  </a:txBody>
                  <a:tcPr anchor="ctr"/>
                </a:tc>
                <a:extLst>
                  <a:ext uri="{0D108BD9-81ED-4DB2-BD59-A6C34878D82A}">
                    <a16:rowId xmlns:a16="http://schemas.microsoft.com/office/drawing/2014/main" val="369980091"/>
                  </a:ext>
                </a:extLst>
              </a:tr>
              <a:tr h="576000">
                <a:tc>
                  <a:txBody>
                    <a:bodyPr/>
                    <a:lstStyle/>
                    <a:p>
                      <a:r>
                        <a:rPr lang="da-DK" b="0" dirty="0"/>
                        <a:t>Gruppe 3</a:t>
                      </a:r>
                    </a:p>
                  </a:txBody>
                  <a:tcPr anchor="ctr">
                    <a:solidFill>
                      <a:srgbClr val="39CDE7"/>
                    </a:solidFill>
                  </a:tcPr>
                </a:tc>
                <a:tc>
                  <a:txBody>
                    <a:bodyPr/>
                    <a:lstStyle/>
                    <a:p>
                      <a:r>
                        <a:rPr lang="da-DK" b="0" dirty="0">
                          <a:solidFill>
                            <a:schemeClr val="bg1"/>
                          </a:solidFill>
                        </a:rPr>
                        <a:t>Jonas </a:t>
                      </a:r>
                    </a:p>
                  </a:txBody>
                  <a:tcPr anchor="ctr"/>
                </a:tc>
                <a:tc>
                  <a:txBody>
                    <a:bodyPr/>
                    <a:lstStyle/>
                    <a:p>
                      <a:r>
                        <a:rPr lang="da-DK" b="0" dirty="0">
                          <a:solidFill>
                            <a:schemeClr val="bg1"/>
                          </a:solidFill>
                        </a:rPr>
                        <a:t>Sille </a:t>
                      </a:r>
                    </a:p>
                  </a:txBody>
                  <a:tcPr anchor="ctr"/>
                </a:tc>
                <a:tc>
                  <a:txBody>
                    <a:bodyPr/>
                    <a:lstStyle/>
                    <a:p>
                      <a:r>
                        <a:rPr lang="da-DK" b="0" dirty="0">
                          <a:solidFill>
                            <a:schemeClr val="bg1"/>
                          </a:solidFill>
                        </a:rPr>
                        <a:t>Sofie Helena</a:t>
                      </a:r>
                    </a:p>
                  </a:txBody>
                  <a:tcPr anchor="ctr"/>
                </a:tc>
                <a:tc>
                  <a:txBody>
                    <a:bodyPr/>
                    <a:lstStyle/>
                    <a:p>
                      <a:r>
                        <a:rPr lang="da-DK" b="0" dirty="0">
                          <a:solidFill>
                            <a:schemeClr val="bg1"/>
                          </a:solidFill>
                        </a:rPr>
                        <a:t>Magnus </a:t>
                      </a:r>
                    </a:p>
                  </a:txBody>
                  <a:tcPr anchor="ctr"/>
                </a:tc>
                <a:extLst>
                  <a:ext uri="{0D108BD9-81ED-4DB2-BD59-A6C34878D82A}">
                    <a16:rowId xmlns:a16="http://schemas.microsoft.com/office/drawing/2014/main" val="2811704712"/>
                  </a:ext>
                </a:extLst>
              </a:tr>
              <a:tr h="576000">
                <a:tc>
                  <a:txBody>
                    <a:bodyPr/>
                    <a:lstStyle/>
                    <a:p>
                      <a:r>
                        <a:rPr lang="da-DK" b="0" dirty="0"/>
                        <a:t>Gruppe 4</a:t>
                      </a:r>
                    </a:p>
                  </a:txBody>
                  <a:tcPr anchor="ctr">
                    <a:solidFill>
                      <a:srgbClr val="39CDE7"/>
                    </a:solidFill>
                  </a:tcPr>
                </a:tc>
                <a:tc>
                  <a:txBody>
                    <a:bodyPr/>
                    <a:lstStyle/>
                    <a:p>
                      <a:r>
                        <a:rPr lang="da-DK" b="0" dirty="0">
                          <a:solidFill>
                            <a:schemeClr val="bg1"/>
                          </a:solidFill>
                        </a:rPr>
                        <a:t>Sif </a:t>
                      </a:r>
                    </a:p>
                  </a:txBody>
                  <a:tcPr anchor="ctr"/>
                </a:tc>
                <a:tc>
                  <a:txBody>
                    <a:bodyPr/>
                    <a:lstStyle/>
                    <a:p>
                      <a:r>
                        <a:rPr lang="da-DK" b="0" dirty="0">
                          <a:solidFill>
                            <a:schemeClr val="bg1"/>
                          </a:solidFill>
                        </a:rPr>
                        <a:t>Nanna </a:t>
                      </a:r>
                    </a:p>
                  </a:txBody>
                  <a:tcPr anchor="ctr"/>
                </a:tc>
                <a:tc>
                  <a:txBody>
                    <a:bodyPr/>
                    <a:lstStyle/>
                    <a:p>
                      <a:r>
                        <a:rPr lang="da-DK" b="0" dirty="0">
                          <a:solidFill>
                            <a:schemeClr val="bg1"/>
                          </a:solidFill>
                        </a:rPr>
                        <a:t>Johanna </a:t>
                      </a:r>
                    </a:p>
                  </a:txBody>
                  <a:tcPr anchor="ctr"/>
                </a:tc>
                <a:tc>
                  <a:txBody>
                    <a:bodyPr/>
                    <a:lstStyle/>
                    <a:p>
                      <a:r>
                        <a:rPr lang="da-DK" b="0" dirty="0">
                          <a:solidFill>
                            <a:schemeClr val="bg1"/>
                          </a:solidFill>
                        </a:rPr>
                        <a:t>Matilde</a:t>
                      </a:r>
                    </a:p>
                  </a:txBody>
                  <a:tcPr anchor="ctr"/>
                </a:tc>
                <a:extLst>
                  <a:ext uri="{0D108BD9-81ED-4DB2-BD59-A6C34878D82A}">
                    <a16:rowId xmlns:a16="http://schemas.microsoft.com/office/drawing/2014/main" val="929186150"/>
                  </a:ext>
                </a:extLst>
              </a:tr>
              <a:tr h="576000">
                <a:tc>
                  <a:txBody>
                    <a:bodyPr/>
                    <a:lstStyle/>
                    <a:p>
                      <a:r>
                        <a:rPr lang="da-DK" b="0" dirty="0"/>
                        <a:t>Gruppe 5</a:t>
                      </a:r>
                    </a:p>
                  </a:txBody>
                  <a:tcPr anchor="ctr">
                    <a:solidFill>
                      <a:srgbClr val="39CDE7"/>
                    </a:solidFill>
                  </a:tcPr>
                </a:tc>
                <a:tc>
                  <a:txBody>
                    <a:bodyPr/>
                    <a:lstStyle/>
                    <a:p>
                      <a:r>
                        <a:rPr lang="da-DK" b="0" dirty="0">
                          <a:solidFill>
                            <a:schemeClr val="bg1"/>
                          </a:solidFill>
                        </a:rPr>
                        <a:t>Klara G </a:t>
                      </a:r>
                    </a:p>
                  </a:txBody>
                  <a:tcPr anchor="ctr"/>
                </a:tc>
                <a:tc>
                  <a:txBody>
                    <a:bodyPr/>
                    <a:lstStyle/>
                    <a:p>
                      <a:r>
                        <a:rPr lang="da-DK" b="0" dirty="0">
                          <a:solidFill>
                            <a:schemeClr val="bg1"/>
                          </a:solidFill>
                        </a:rPr>
                        <a:t>Emilie </a:t>
                      </a:r>
                    </a:p>
                  </a:txBody>
                  <a:tcPr anchor="ctr"/>
                </a:tc>
                <a:tc>
                  <a:txBody>
                    <a:bodyPr/>
                    <a:lstStyle/>
                    <a:p>
                      <a:r>
                        <a:rPr lang="da-DK" b="0" dirty="0">
                          <a:solidFill>
                            <a:schemeClr val="bg1"/>
                          </a:solidFill>
                        </a:rPr>
                        <a:t>Sofie Cecilie </a:t>
                      </a:r>
                    </a:p>
                  </a:txBody>
                  <a:tcPr anchor="ctr"/>
                </a:tc>
                <a:tc>
                  <a:txBody>
                    <a:bodyPr/>
                    <a:lstStyle/>
                    <a:p>
                      <a:r>
                        <a:rPr lang="da-DK" b="0" dirty="0">
                          <a:solidFill>
                            <a:schemeClr val="bg1"/>
                          </a:solidFill>
                        </a:rPr>
                        <a:t>Olivia </a:t>
                      </a:r>
                    </a:p>
                  </a:txBody>
                  <a:tcPr anchor="ctr"/>
                </a:tc>
                <a:extLst>
                  <a:ext uri="{0D108BD9-81ED-4DB2-BD59-A6C34878D82A}">
                    <a16:rowId xmlns:a16="http://schemas.microsoft.com/office/drawing/2014/main" val="3548948862"/>
                  </a:ext>
                </a:extLst>
              </a:tr>
              <a:tr h="576000">
                <a:tc>
                  <a:txBody>
                    <a:bodyPr/>
                    <a:lstStyle/>
                    <a:p>
                      <a:r>
                        <a:rPr lang="da-DK" b="0" dirty="0"/>
                        <a:t>Gruppe 6</a:t>
                      </a:r>
                    </a:p>
                  </a:txBody>
                  <a:tcPr anchor="ctr">
                    <a:solidFill>
                      <a:srgbClr val="39CDE7"/>
                    </a:solidFill>
                  </a:tcPr>
                </a:tc>
                <a:tc>
                  <a:txBody>
                    <a:bodyPr/>
                    <a:lstStyle/>
                    <a:p>
                      <a:r>
                        <a:rPr lang="da-DK" b="0" dirty="0">
                          <a:solidFill>
                            <a:schemeClr val="bg1"/>
                          </a:solidFill>
                        </a:rPr>
                        <a:t>Sarah</a:t>
                      </a:r>
                    </a:p>
                  </a:txBody>
                  <a:tcPr anchor="ctr"/>
                </a:tc>
                <a:tc>
                  <a:txBody>
                    <a:bodyPr/>
                    <a:lstStyle/>
                    <a:p>
                      <a:r>
                        <a:rPr lang="da-DK" b="0" dirty="0">
                          <a:solidFill>
                            <a:schemeClr val="bg1"/>
                          </a:solidFill>
                        </a:rPr>
                        <a:t>Frederik </a:t>
                      </a:r>
                    </a:p>
                  </a:txBody>
                  <a:tcPr anchor="ctr"/>
                </a:tc>
                <a:tc>
                  <a:txBody>
                    <a:bodyPr/>
                    <a:lstStyle/>
                    <a:p>
                      <a:r>
                        <a:rPr lang="da-DK" b="0" dirty="0">
                          <a:solidFill>
                            <a:schemeClr val="bg1"/>
                          </a:solidFill>
                        </a:rPr>
                        <a:t>Gustav</a:t>
                      </a:r>
                    </a:p>
                  </a:txBody>
                  <a:tcPr anchor="ctr"/>
                </a:tc>
                <a:tc>
                  <a:txBody>
                    <a:bodyPr/>
                    <a:lstStyle/>
                    <a:p>
                      <a:r>
                        <a:rPr lang="da-DK" b="0" dirty="0">
                          <a:solidFill>
                            <a:schemeClr val="bg1"/>
                          </a:solidFill>
                        </a:rPr>
                        <a:t>Liva </a:t>
                      </a:r>
                    </a:p>
                  </a:txBody>
                  <a:tcPr anchor="ctr"/>
                </a:tc>
                <a:extLst>
                  <a:ext uri="{0D108BD9-81ED-4DB2-BD59-A6C34878D82A}">
                    <a16:rowId xmlns:a16="http://schemas.microsoft.com/office/drawing/2014/main" val="2718286775"/>
                  </a:ext>
                </a:extLst>
              </a:tr>
              <a:tr h="576000">
                <a:tc>
                  <a:txBody>
                    <a:bodyPr/>
                    <a:lstStyle/>
                    <a:p>
                      <a:r>
                        <a:rPr lang="da-DK" b="0" dirty="0"/>
                        <a:t>Gruppe 7</a:t>
                      </a:r>
                    </a:p>
                  </a:txBody>
                  <a:tcPr anchor="ctr">
                    <a:solidFill>
                      <a:srgbClr val="39CDE7"/>
                    </a:solidFill>
                  </a:tcPr>
                </a:tc>
                <a:tc>
                  <a:txBody>
                    <a:bodyPr/>
                    <a:lstStyle/>
                    <a:p>
                      <a:r>
                        <a:rPr lang="da-DK" b="0" dirty="0">
                          <a:solidFill>
                            <a:schemeClr val="bg1"/>
                          </a:solidFill>
                        </a:rPr>
                        <a:t>Nikolaj </a:t>
                      </a:r>
                    </a:p>
                  </a:txBody>
                  <a:tcPr anchor="ctr"/>
                </a:tc>
                <a:tc>
                  <a:txBody>
                    <a:bodyPr/>
                    <a:lstStyle/>
                    <a:p>
                      <a:r>
                        <a:rPr lang="da-DK" b="0" dirty="0">
                          <a:solidFill>
                            <a:schemeClr val="bg1"/>
                          </a:solidFill>
                        </a:rPr>
                        <a:t>Karla E</a:t>
                      </a:r>
                    </a:p>
                  </a:txBody>
                  <a:tcPr anchor="ctr"/>
                </a:tc>
                <a:tc>
                  <a:txBody>
                    <a:bodyPr/>
                    <a:lstStyle/>
                    <a:p>
                      <a:r>
                        <a:rPr lang="da-DK" b="0" dirty="0">
                          <a:solidFill>
                            <a:schemeClr val="bg1"/>
                          </a:solidFill>
                        </a:rPr>
                        <a:t>Freja </a:t>
                      </a:r>
                    </a:p>
                  </a:txBody>
                  <a:tcPr anchor="ctr"/>
                </a:tc>
                <a:tc>
                  <a:txBody>
                    <a:bodyPr/>
                    <a:lstStyle/>
                    <a:p>
                      <a:r>
                        <a:rPr lang="da-DK" b="0" dirty="0">
                          <a:solidFill>
                            <a:schemeClr val="bg1"/>
                          </a:solidFill>
                        </a:rPr>
                        <a:t>Clara </a:t>
                      </a:r>
                    </a:p>
                  </a:txBody>
                  <a:tcPr anchor="ctr"/>
                </a:tc>
                <a:extLst>
                  <a:ext uri="{0D108BD9-81ED-4DB2-BD59-A6C34878D82A}">
                    <a16:rowId xmlns:a16="http://schemas.microsoft.com/office/drawing/2014/main" val="3982713499"/>
                  </a:ext>
                </a:extLst>
              </a:tr>
            </a:tbl>
          </a:graphicData>
        </a:graphic>
      </p:graphicFrame>
    </p:spTree>
    <p:extLst>
      <p:ext uri="{BB962C8B-B14F-4D97-AF65-F5344CB8AC3E}">
        <p14:creationId xmlns:p14="http://schemas.microsoft.com/office/powerpoint/2010/main" val="262393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349B0-F8F2-45C8-B4C1-B6622BE215F3}"/>
              </a:ext>
            </a:extLst>
          </p:cNvPr>
          <p:cNvSpPr>
            <a:spLocks noGrp="1"/>
          </p:cNvSpPr>
          <p:nvPr>
            <p:ph type="title"/>
          </p:nvPr>
        </p:nvSpPr>
        <p:spPr/>
        <p:txBody>
          <a:bodyPr/>
          <a:lstStyle/>
          <a:p>
            <a:r>
              <a:rPr lang="da-DK" dirty="0"/>
              <a:t>Afslutning på gruppearbejdet: </a:t>
            </a:r>
            <a:r>
              <a:rPr lang="da-DK" dirty="0" err="1"/>
              <a:t>Notetagning</a:t>
            </a:r>
            <a:endParaRPr lang="da-DK" dirty="0"/>
          </a:p>
        </p:txBody>
      </p:sp>
      <p:sp>
        <p:nvSpPr>
          <p:cNvPr id="3" name="Pladsholder til indhold 2">
            <a:extLst>
              <a:ext uri="{FF2B5EF4-FFF2-40B4-BE49-F238E27FC236}">
                <a16:creationId xmlns:a16="http://schemas.microsoft.com/office/drawing/2014/main" id="{39A678CC-596B-4A1F-A3A7-E3F214ED1999}"/>
              </a:ext>
            </a:extLst>
          </p:cNvPr>
          <p:cNvSpPr>
            <a:spLocks noGrp="1"/>
          </p:cNvSpPr>
          <p:nvPr>
            <p:ph idx="1"/>
          </p:nvPr>
        </p:nvSpPr>
        <p:spPr/>
        <p:txBody>
          <a:bodyPr/>
          <a:lstStyle/>
          <a:p>
            <a:r>
              <a:rPr lang="da-DK" dirty="0"/>
              <a:t>Tag billede af jeres tavle og læg i dine noter.</a:t>
            </a:r>
          </a:p>
          <a:p>
            <a:r>
              <a:rPr lang="da-DK" dirty="0"/>
              <a:t>Download denne PowerPoint og læg i dine noter.</a:t>
            </a:r>
          </a:p>
          <a:p>
            <a:endParaRPr lang="da-DK" dirty="0"/>
          </a:p>
          <a:p>
            <a:r>
              <a:rPr lang="da-DK" dirty="0"/>
              <a:t>Begge dele kommer du til at skulle anvende i kommende lektioner</a:t>
            </a:r>
          </a:p>
          <a:p>
            <a:pPr marL="0" indent="0">
              <a:buNone/>
            </a:pPr>
            <a:endParaRPr lang="da-DK" dirty="0"/>
          </a:p>
        </p:txBody>
      </p:sp>
      <p:pic>
        <p:nvPicPr>
          <p:cNvPr id="5" name="Grafik 4" descr="Blinkende ansigt uden udfyldning">
            <a:extLst>
              <a:ext uri="{FF2B5EF4-FFF2-40B4-BE49-F238E27FC236}">
                <a16:creationId xmlns:a16="http://schemas.microsoft.com/office/drawing/2014/main" id="{3A6A915E-0440-4020-A831-09BE9CDF6B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38163" y="4182034"/>
            <a:ext cx="1990165" cy="1990165"/>
          </a:xfrm>
          <a:prstGeom prst="rect">
            <a:avLst/>
          </a:prstGeom>
        </p:spPr>
      </p:pic>
    </p:spTree>
    <p:extLst>
      <p:ext uri="{BB962C8B-B14F-4D97-AF65-F5344CB8AC3E}">
        <p14:creationId xmlns:p14="http://schemas.microsoft.com/office/powerpoint/2010/main" val="253212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Fælles opsamling</a:t>
            </a:r>
          </a:p>
        </p:txBody>
      </p:sp>
      <p:sp>
        <p:nvSpPr>
          <p:cNvPr id="3" name="Pladsholder til indhold 2"/>
          <p:cNvSpPr>
            <a:spLocks noGrp="1"/>
          </p:cNvSpPr>
          <p:nvPr>
            <p:ph idx="1"/>
          </p:nvPr>
        </p:nvSpPr>
        <p:spPr>
          <a:xfrm>
            <a:off x="680320" y="3064472"/>
            <a:ext cx="9613861" cy="729056"/>
          </a:xfrm>
        </p:spPr>
        <p:txBody>
          <a:bodyPr/>
          <a:lstStyle/>
          <a:p>
            <a:pPr marL="0" indent="0">
              <a:buNone/>
            </a:pPr>
            <a:r>
              <a:rPr lang="da-DK" b="1" dirty="0"/>
              <a:t>De centrale økonomiske sammenhænge:</a:t>
            </a:r>
            <a:endParaRPr lang="da-DK" dirty="0"/>
          </a:p>
        </p:txBody>
      </p:sp>
      <p:graphicFrame>
        <p:nvGraphicFramePr>
          <p:cNvPr id="4" name="Diagram 3">
            <a:extLst>
              <a:ext uri="{FF2B5EF4-FFF2-40B4-BE49-F238E27FC236}">
                <a16:creationId xmlns:a16="http://schemas.microsoft.com/office/drawing/2014/main" id="{86DA27E5-A390-4AF4-8680-209CAC620FE8}"/>
              </a:ext>
            </a:extLst>
          </p:cNvPr>
          <p:cNvGraphicFramePr/>
          <p:nvPr>
            <p:extLst>
              <p:ext uri="{D42A27DB-BD31-4B8C-83A1-F6EECF244321}">
                <p14:modId xmlns:p14="http://schemas.microsoft.com/office/powerpoint/2010/main" val="3296319491"/>
              </p:ext>
            </p:extLst>
          </p:nvPr>
        </p:nvGraphicFramePr>
        <p:xfrm>
          <a:off x="560294" y="3310494"/>
          <a:ext cx="11071412" cy="17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785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BE827-52EB-40F1-B46F-A6F3ED33018E}"/>
              </a:ext>
            </a:extLst>
          </p:cNvPr>
          <p:cNvSpPr>
            <a:spLocks noGrp="1"/>
          </p:cNvSpPr>
          <p:nvPr>
            <p:ph type="title"/>
          </p:nvPr>
        </p:nvSpPr>
        <p:spPr/>
        <p:txBody>
          <a:bodyPr/>
          <a:lstStyle/>
          <a:p>
            <a:r>
              <a:rPr lang="da-DK" dirty="0"/>
              <a:t>Selvevaluering</a:t>
            </a:r>
          </a:p>
        </p:txBody>
      </p:sp>
      <p:sp>
        <p:nvSpPr>
          <p:cNvPr id="3" name="Pladsholder til indhold 2">
            <a:extLst>
              <a:ext uri="{FF2B5EF4-FFF2-40B4-BE49-F238E27FC236}">
                <a16:creationId xmlns:a16="http://schemas.microsoft.com/office/drawing/2014/main" id="{D3680C89-0460-4033-A405-46EF37A8543D}"/>
              </a:ext>
            </a:extLst>
          </p:cNvPr>
          <p:cNvSpPr>
            <a:spLocks noGrp="1"/>
          </p:cNvSpPr>
          <p:nvPr>
            <p:ph idx="1"/>
          </p:nvPr>
        </p:nvSpPr>
        <p:spPr>
          <a:xfrm>
            <a:off x="322728" y="2336873"/>
            <a:ext cx="5244353" cy="3599316"/>
          </a:xfrm>
        </p:spPr>
        <p:txBody>
          <a:bodyPr>
            <a:normAutofit/>
          </a:bodyPr>
          <a:lstStyle/>
          <a:p>
            <a:r>
              <a:rPr lang="da-DK" sz="2000" dirty="0"/>
              <a:t>Hvordan var din arbejdsindsats i dag?</a:t>
            </a:r>
          </a:p>
          <a:p>
            <a:r>
              <a:rPr lang="da-DK" sz="2000" dirty="0"/>
              <a:t>Hvordan ville du score din arbejdsindsats anderledes i dag end sidst? Hvorfor er der eventuelt forskel?</a:t>
            </a:r>
          </a:p>
        </p:txBody>
      </p:sp>
      <p:pic>
        <p:nvPicPr>
          <p:cNvPr id="5" name="Billede 4">
            <a:extLst>
              <a:ext uri="{FF2B5EF4-FFF2-40B4-BE49-F238E27FC236}">
                <a16:creationId xmlns:a16="http://schemas.microsoft.com/office/drawing/2014/main" id="{7D470121-3497-4814-8DAA-C0DBB9D23B10}"/>
              </a:ext>
            </a:extLst>
          </p:cNvPr>
          <p:cNvPicPr>
            <a:picLocks noChangeAspect="1"/>
          </p:cNvPicPr>
          <p:nvPr/>
        </p:nvPicPr>
        <p:blipFill rotWithShape="1">
          <a:blip r:embed="rId2"/>
          <a:srcRect l="32794" t="34075" r="32721" b="18693"/>
          <a:stretch/>
        </p:blipFill>
        <p:spPr>
          <a:xfrm>
            <a:off x="5862918" y="428166"/>
            <a:ext cx="6006354" cy="4627393"/>
          </a:xfrm>
          <a:prstGeom prst="rect">
            <a:avLst/>
          </a:prstGeom>
        </p:spPr>
      </p:pic>
      <p:sp>
        <p:nvSpPr>
          <p:cNvPr id="6" name="Tekstfelt 5">
            <a:extLst>
              <a:ext uri="{FF2B5EF4-FFF2-40B4-BE49-F238E27FC236}">
                <a16:creationId xmlns:a16="http://schemas.microsoft.com/office/drawing/2014/main" id="{A7FA8C36-E528-4CE2-A051-28CAAE1DAC5B}"/>
              </a:ext>
            </a:extLst>
          </p:cNvPr>
          <p:cNvSpPr txBox="1"/>
          <p:nvPr/>
        </p:nvSpPr>
        <p:spPr>
          <a:xfrm>
            <a:off x="5862918" y="5151359"/>
            <a:ext cx="6104466" cy="1569660"/>
          </a:xfrm>
          <a:prstGeom prst="rect">
            <a:avLst/>
          </a:prstGeom>
          <a:noFill/>
        </p:spPr>
        <p:txBody>
          <a:bodyPr wrap="square" rtlCol="0">
            <a:spAutoFit/>
          </a:bodyPr>
          <a:lstStyle/>
          <a:p>
            <a:pPr marL="171450" indent="-171450">
              <a:buFont typeface="Arial" panose="020B0604020202020204" pitchFamily="34" charset="0"/>
              <a:buChar char="•"/>
            </a:pPr>
            <a:r>
              <a:rPr lang="da-DK" sz="1200" b="1" u="sng" dirty="0" err="1"/>
              <a:t>Notetagning</a:t>
            </a:r>
            <a:r>
              <a:rPr lang="da-DK" sz="1200" b="1" u="sng" dirty="0"/>
              <a:t>:</a:t>
            </a:r>
            <a:r>
              <a:rPr lang="da-DK" sz="1200" b="1" dirty="0"/>
              <a:t> </a:t>
            </a:r>
            <a:r>
              <a:rPr lang="da-DK" sz="1200" dirty="0"/>
              <a:t>I hvilken udstrækning får du taget brugbare noter i timerne?</a:t>
            </a:r>
          </a:p>
          <a:p>
            <a:pPr marL="171450" indent="-171450">
              <a:buFont typeface="Arial" panose="020B0604020202020204" pitchFamily="34" charset="0"/>
              <a:buChar char="•"/>
            </a:pPr>
            <a:r>
              <a:rPr lang="da-DK" sz="1200" b="1" u="sng" dirty="0"/>
              <a:t>Aktiv deltagelse:</a:t>
            </a:r>
            <a:r>
              <a:rPr lang="da-DK" sz="1200" b="1" dirty="0"/>
              <a:t> </a:t>
            </a:r>
            <a:r>
              <a:rPr lang="da-DK" sz="1200" dirty="0"/>
              <a:t>I hvilken udstrækning deltager du aktivt i timerne ved at samtale fagligt, arbejde med opgaverne, lytte opmærksom osv.?</a:t>
            </a:r>
          </a:p>
          <a:p>
            <a:pPr marL="171450" indent="-171450">
              <a:buFont typeface="Arial" panose="020B0604020202020204" pitchFamily="34" charset="0"/>
              <a:buChar char="•"/>
            </a:pPr>
            <a:r>
              <a:rPr lang="da-DK" sz="1200" b="1" u="sng" dirty="0"/>
              <a:t>Arbejde fokuseret i par- og gruppearbejde:</a:t>
            </a:r>
            <a:r>
              <a:rPr lang="da-DK" sz="1200" b="1" dirty="0"/>
              <a:t> </a:t>
            </a:r>
            <a:r>
              <a:rPr lang="da-DK" sz="1200" dirty="0"/>
              <a:t>I hvilken udstrækning holder du fokus på det faglige arbejde i par- og gruppearbejde og hjælper du til med at komme hurtigt i gang med par- og gruppearbejde?</a:t>
            </a:r>
          </a:p>
          <a:p>
            <a:pPr marL="171450" indent="-171450">
              <a:buFont typeface="Arial" panose="020B0604020202020204" pitchFamily="34" charset="0"/>
              <a:buChar char="•"/>
            </a:pPr>
            <a:r>
              <a:rPr lang="da-DK" sz="1200" b="1" u="sng" dirty="0"/>
              <a:t>Vedholdenhed:</a:t>
            </a:r>
            <a:r>
              <a:rPr lang="da-DK" sz="1200" b="1" dirty="0"/>
              <a:t> </a:t>
            </a:r>
            <a:r>
              <a:rPr lang="da-DK" sz="1200" dirty="0"/>
              <a:t>I hvilken udstrækning bliver du ved med at forsøge, selvom en opgave er svær?</a:t>
            </a:r>
          </a:p>
        </p:txBody>
      </p:sp>
    </p:spTree>
    <p:extLst>
      <p:ext uri="{BB962C8B-B14F-4D97-AF65-F5344CB8AC3E}">
        <p14:creationId xmlns:p14="http://schemas.microsoft.com/office/powerpoint/2010/main" val="381823368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145</TotalTime>
  <Words>709</Words>
  <Application>Microsoft Macintosh PowerPoint</Application>
  <PresentationFormat>Widescreen</PresentationFormat>
  <Paragraphs>131</Paragraphs>
  <Slides>10</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Arial</vt:lpstr>
      <vt:lpstr>Calibri</vt:lpstr>
      <vt:lpstr>Trebuchet MS</vt:lpstr>
      <vt:lpstr>Berlin</vt:lpstr>
      <vt:lpstr>Samfundsøkonomi</vt:lpstr>
      <vt:lpstr>Sum med din sidemakker</vt:lpstr>
      <vt:lpstr>Begreber til sidste lektion – fik du taget noter? </vt:lpstr>
      <vt:lpstr>Lektionens vigtigste begreber</vt:lpstr>
      <vt:lpstr>De centrale økonomiske sammenhænge</vt:lpstr>
      <vt:lpstr>De centrale økonomiske sammenhænge</vt:lpstr>
      <vt:lpstr>Gruppearbejde</vt:lpstr>
      <vt:lpstr>Afslutning på gruppearbejdet: Notetagning</vt:lpstr>
      <vt:lpstr>Fælles opsamling</vt:lpstr>
      <vt:lpstr>Selvevaluering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René Jensen</dc:creator>
  <cp:lastModifiedBy>Mads Malthe Rifbjerg Søvndal</cp:lastModifiedBy>
  <cp:revision>32</cp:revision>
  <dcterms:created xsi:type="dcterms:W3CDTF">2023-01-12T13:37:44Z</dcterms:created>
  <dcterms:modified xsi:type="dcterms:W3CDTF">2023-03-15T10:22:58Z</dcterms:modified>
</cp:coreProperties>
</file>