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7"/>
  </p:notesMasterIdLst>
  <p:handoutMasterIdLst>
    <p:handoutMasterId r:id="rId68"/>
  </p:handoutMasterIdLst>
  <p:sldIdLst>
    <p:sldId id="256" r:id="rId5"/>
    <p:sldId id="258" r:id="rId6"/>
    <p:sldId id="328" r:id="rId7"/>
    <p:sldId id="305" r:id="rId8"/>
    <p:sldId id="336" r:id="rId9"/>
    <p:sldId id="257" r:id="rId10"/>
    <p:sldId id="259" r:id="rId11"/>
    <p:sldId id="261" r:id="rId12"/>
    <p:sldId id="263" r:id="rId13"/>
    <p:sldId id="265" r:id="rId14"/>
    <p:sldId id="267" r:id="rId15"/>
    <p:sldId id="269" r:id="rId16"/>
    <p:sldId id="271" r:id="rId17"/>
    <p:sldId id="281" r:id="rId18"/>
    <p:sldId id="337" r:id="rId19"/>
    <p:sldId id="276" r:id="rId20"/>
    <p:sldId id="277" r:id="rId21"/>
    <p:sldId id="313" r:id="rId22"/>
    <p:sldId id="315" r:id="rId23"/>
    <p:sldId id="314" r:id="rId24"/>
    <p:sldId id="322" r:id="rId25"/>
    <p:sldId id="338" r:id="rId26"/>
    <p:sldId id="339" r:id="rId27"/>
    <p:sldId id="330" r:id="rId28"/>
    <p:sldId id="323" r:id="rId29"/>
    <p:sldId id="324" r:id="rId30"/>
    <p:sldId id="332" r:id="rId31"/>
    <p:sldId id="333" r:id="rId32"/>
    <p:sldId id="340" r:id="rId33"/>
    <p:sldId id="342" r:id="rId34"/>
    <p:sldId id="343" r:id="rId35"/>
    <p:sldId id="344" r:id="rId36"/>
    <p:sldId id="279" r:id="rId37"/>
    <p:sldId id="283" r:id="rId38"/>
    <p:sldId id="284" r:id="rId39"/>
    <p:sldId id="282" r:id="rId40"/>
    <p:sldId id="285" r:id="rId41"/>
    <p:sldId id="286" r:id="rId42"/>
    <p:sldId id="319" r:id="rId43"/>
    <p:sldId id="320"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4" r:id="rId61"/>
    <p:sldId id="303" r:id="rId62"/>
    <p:sldId id="316" r:id="rId63"/>
    <p:sldId id="317" r:id="rId64"/>
    <p:sldId id="321" r:id="rId65"/>
    <p:sldId id="306" r:id="rId6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38" autoAdjust="0"/>
    <p:restoredTop sz="72944" autoAdjust="0"/>
  </p:normalViewPr>
  <p:slideViewPr>
    <p:cSldViewPr>
      <p:cViewPr varScale="1">
        <p:scale>
          <a:sx n="94" d="100"/>
          <a:sy n="94" d="100"/>
        </p:scale>
        <p:origin x="1216" y="192"/>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da-DK"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da-DK" sz="1200"/>
            </a:lvl1pPr>
          </a:lstStyle>
          <a:p>
            <a:fld id="{784AA43A-3F76-4A13-9CD6-36134EB429E3}" type="datetimeFigureOut">
              <a:rPr lang="da-DK"/>
              <a:t>27.10.2024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da-DK" sz="1200"/>
            </a:lvl1pPr>
          </a:lstStyle>
          <a:p>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da-DK" sz="1200"/>
            </a:lvl1pPr>
          </a:lstStyle>
          <a:p>
            <a:fld id="{A850423A-8BCE-448E-A97B-03A88B2B12C1}" type="slidenum">
              <a:rPr lang="da-DK"/>
              <a:t>‹nr.›</a:t>
            </a:fld>
            <a:endParaRPr lang="da-DK"/>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da-DK"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da-DK" sz="1200"/>
            </a:lvl1pPr>
          </a:lstStyle>
          <a:p>
            <a:fld id="{5F674A4F-2B7A-4ECB-A400-260B2FFC03C1}" type="datetimeFigureOut">
              <a:t>27.10.2024</a:t>
            </a:fld>
            <a:endParaRPr lang="da-DK"/>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da-DK" sz="1200"/>
            </a:lvl1pPr>
          </a:lstStyle>
          <a:p>
            <a:endParaRPr lang="da-DK"/>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da-DK" sz="1200"/>
            </a:lvl1pPr>
          </a:lstStyle>
          <a:p>
            <a:fld id="{01F2A70B-78F2-4DCF-B53B-C990D2FAFB8A}" type="slidenum">
              <a:t>‹nr.›</a:t>
            </a:fld>
            <a:endParaRPr lang="da-DK"/>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da-DK" sz="1200" kern="1200">
        <a:solidFill>
          <a:schemeClr val="tx1"/>
        </a:solidFill>
        <a:latin typeface="+mn-lt"/>
        <a:ea typeface="+mn-ea"/>
        <a:cs typeface="+mn-cs"/>
      </a:defRPr>
    </a:lvl1pPr>
    <a:lvl2pPr marL="457200" algn="l" defTabSz="914400" rtl="0" eaLnBrk="1" latinLnBrk="0" hangingPunct="1">
      <a:defRPr lang="da-DK" sz="1200" kern="1200">
        <a:solidFill>
          <a:schemeClr val="tx1"/>
        </a:solidFill>
        <a:latin typeface="+mn-lt"/>
        <a:ea typeface="+mn-ea"/>
        <a:cs typeface="+mn-cs"/>
      </a:defRPr>
    </a:lvl2pPr>
    <a:lvl3pPr marL="914400" algn="l" defTabSz="914400" rtl="0" eaLnBrk="1" latinLnBrk="0" hangingPunct="1">
      <a:defRPr lang="da-DK" sz="1200" kern="1200">
        <a:solidFill>
          <a:schemeClr val="tx1"/>
        </a:solidFill>
        <a:latin typeface="+mn-lt"/>
        <a:ea typeface="+mn-ea"/>
        <a:cs typeface="+mn-cs"/>
      </a:defRPr>
    </a:lvl3pPr>
    <a:lvl4pPr marL="1371600" algn="l" defTabSz="914400" rtl="0" eaLnBrk="1" latinLnBrk="0" hangingPunct="1">
      <a:defRPr lang="da-DK" sz="1200" kern="1200">
        <a:solidFill>
          <a:schemeClr val="tx1"/>
        </a:solidFill>
        <a:latin typeface="+mn-lt"/>
        <a:ea typeface="+mn-ea"/>
        <a:cs typeface="+mn-cs"/>
      </a:defRPr>
    </a:lvl4pPr>
    <a:lvl5pPr marL="1828800" algn="l" defTabSz="914400" rtl="0" eaLnBrk="1" latinLnBrk="0" hangingPunct="1">
      <a:defRPr lang="da-DK" sz="1200" kern="1200">
        <a:solidFill>
          <a:schemeClr val="tx1"/>
        </a:solidFill>
        <a:latin typeface="+mn-lt"/>
        <a:ea typeface="+mn-ea"/>
        <a:cs typeface="+mn-cs"/>
      </a:defRPr>
    </a:lvl5pPr>
    <a:lvl6pPr marL="2286000" algn="l" defTabSz="914400" rtl="0" eaLnBrk="1" latinLnBrk="0" hangingPunct="1">
      <a:defRPr lang="da-DK" sz="1200" kern="1200">
        <a:solidFill>
          <a:schemeClr val="tx1"/>
        </a:solidFill>
        <a:latin typeface="+mn-lt"/>
        <a:ea typeface="+mn-ea"/>
        <a:cs typeface="+mn-cs"/>
      </a:defRPr>
    </a:lvl6pPr>
    <a:lvl7pPr marL="2743200" algn="l" defTabSz="914400" rtl="0" eaLnBrk="1" latinLnBrk="0" hangingPunct="1">
      <a:defRPr lang="da-DK" sz="1200" kern="1200">
        <a:solidFill>
          <a:schemeClr val="tx1"/>
        </a:solidFill>
        <a:latin typeface="+mn-lt"/>
        <a:ea typeface="+mn-ea"/>
        <a:cs typeface="+mn-cs"/>
      </a:defRPr>
    </a:lvl7pPr>
    <a:lvl8pPr marL="3200400" algn="l" defTabSz="914400" rtl="0" eaLnBrk="1" latinLnBrk="0" hangingPunct="1">
      <a:defRPr lang="da-DK" sz="1200" kern="1200">
        <a:solidFill>
          <a:schemeClr val="tx1"/>
        </a:solidFill>
        <a:latin typeface="+mn-lt"/>
        <a:ea typeface="+mn-ea"/>
        <a:cs typeface="+mn-cs"/>
      </a:defRPr>
    </a:lvl8pPr>
    <a:lvl9pPr marL="3657600" algn="l" defTabSz="914400" rtl="0" eaLnBrk="1" latinLnBrk="0" hangingPunct="1">
      <a:defRPr lang="da-DK"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usikipedia.dk/leksikon/motiv"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Renæssancen – Barokken – Wienerklassikken.</a:t>
            </a:r>
          </a:p>
          <a:p>
            <a:r>
              <a:rPr lang="da-DK" dirty="0"/>
              <a:t>Slutter i 1750, fordi her døde Johan Sebastian Bach.</a:t>
            </a:r>
            <a:br>
              <a:rPr lang="da-DK" dirty="0"/>
            </a:br>
            <a:br>
              <a:rPr lang="da-DK" dirty="0"/>
            </a:br>
            <a:r>
              <a:rPr lang="da-DK" dirty="0"/>
              <a:t>Flere satser: </a:t>
            </a:r>
            <a:r>
              <a:rPr lang="da-DK" b="0" i="0" u="none" strike="noStrike" dirty="0">
                <a:solidFill>
                  <a:srgbClr val="282523"/>
                </a:solidFill>
                <a:effectLst/>
                <a:latin typeface="Ginto"/>
              </a:rPr>
              <a:t>musikværker ofte blev opdelt i flere sektioner eller “satser”. En sats er en selvstændig del af et større musikværk, og hver sats kan have sin egen karakter, tempo og stemning.</a:t>
            </a:r>
          </a:p>
          <a:p>
            <a:r>
              <a:rPr lang="da-DK" b="0" i="0" u="none" strike="noStrike" dirty="0">
                <a:solidFill>
                  <a:srgbClr val="282523"/>
                </a:solidFill>
                <a:effectLst/>
                <a:latin typeface="Ginto"/>
              </a:rPr>
              <a:t>Kontraster: Solo/tutti</a:t>
            </a:r>
          </a:p>
          <a:p>
            <a:r>
              <a:rPr lang="da-DK" b="0" i="0" u="none" strike="noStrike" dirty="0">
                <a:solidFill>
                  <a:srgbClr val="282523"/>
                </a:solidFill>
                <a:effectLst/>
                <a:latin typeface="Ginto"/>
              </a:rPr>
              <a:t>Form: Rondo, Fuga, Opera, oratorier (opera uden skuespil)</a:t>
            </a:r>
          </a:p>
          <a:p>
            <a:endParaRPr lang="da-DK" dirty="0"/>
          </a:p>
        </p:txBody>
      </p:sp>
      <p:sp>
        <p:nvSpPr>
          <p:cNvPr id="4" name="Pladsholder til slidenummer 3"/>
          <p:cNvSpPr>
            <a:spLocks noGrp="1"/>
          </p:cNvSpPr>
          <p:nvPr>
            <p:ph type="sldNum" sz="quarter" idx="10"/>
          </p:nvPr>
        </p:nvSpPr>
        <p:spPr/>
        <p:txBody>
          <a:bodyPr/>
          <a:lstStyle/>
          <a:p>
            <a:fld id="{01F2A70B-78F2-4DCF-B53B-C990D2FAFB8A}" type="slidenum">
              <a:rPr lang="da-DK"/>
              <a:t>1</a:t>
            </a:fld>
            <a:endParaRPr lang="da-DK"/>
          </a:p>
        </p:txBody>
      </p:sp>
    </p:spTree>
    <p:extLst>
      <p:ext uri="{BB962C8B-B14F-4D97-AF65-F5344CB8AC3E}">
        <p14:creationId xmlns:p14="http://schemas.microsoft.com/office/powerpoint/2010/main" val="3448040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u="none" strike="noStrike" dirty="0">
                <a:solidFill>
                  <a:srgbClr val="1A242E"/>
                </a:solidFill>
                <a:effectLst/>
                <a:latin typeface="Georgia" panose="02040502050405020303" pitchFamily="18" charset="0"/>
              </a:rPr>
              <a:t>I renæssancen opstod der et helt nyt menneskesyn, der var mere optimistisk end tidligere. I middelalderen anså man mennesket for at være født som en synder, der kun gennem kirkens hjælp kunne gøre sig håb om forbedring og frelse. Samtidig blev den enkeltes liv betragtet som relativt fastlagt på forhånd af Gud.</a:t>
            </a:r>
          </a:p>
          <a:p>
            <a:pPr algn="l"/>
            <a:r>
              <a:rPr lang="da-DK" b="0" i="0" u="none" strike="noStrike" dirty="0">
                <a:solidFill>
                  <a:srgbClr val="1A242E"/>
                </a:solidFill>
                <a:effectLst/>
                <a:latin typeface="Georgia" panose="02040502050405020303" pitchFamily="18" charset="0"/>
              </a:rPr>
              <a:t>Alt dette forsøgte renæssancens positive menneskesyn at gøre op med. Nu havde man tiltro til menneskets egne evner og potentiale. Man mente også, at individet var født frit til at forme sin egen skæbne.</a:t>
            </a:r>
          </a:p>
          <a:p>
            <a:pPr algn="l"/>
            <a:endParaRPr lang="da-DK" b="0" i="0" u="none" strike="noStrike" dirty="0">
              <a:solidFill>
                <a:srgbClr val="1A242E"/>
              </a:solidFill>
              <a:effectLst/>
              <a:latin typeface="Georgia" panose="02040502050405020303" pitchFamily="18" charset="0"/>
            </a:endParaRPr>
          </a:p>
          <a:p>
            <a:pPr algn="l"/>
            <a:r>
              <a:rPr lang="da-DK" b="0" i="0" u="none" strike="noStrike" dirty="0">
                <a:solidFill>
                  <a:srgbClr val="282523"/>
                </a:solidFill>
                <a:effectLst/>
                <a:latin typeface="Ginto"/>
              </a:rPr>
              <a:t>Samfundet i barokken var stærkt hierarkisk. Adelen og de kongelige stod øverst, mens bønder og tjenere stod nederst. Denne struktur blev ofte reflekteret i kunsten, hvor de højere klasser blev afbildet i overdådige scener, der demonstrerede deres magt og rigdom.</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dirty="0">
                <a:solidFill>
                  <a:srgbClr val="282523"/>
                </a:solidFill>
                <a:effectLst/>
                <a:latin typeface="Ginto"/>
              </a:rPr>
              <a:t>Barokkens kunst var en </a:t>
            </a:r>
            <a:r>
              <a:rPr lang="da-DK" b="0" i="0" u="none" strike="noStrike" dirty="0">
                <a:solidFill>
                  <a:srgbClr val="1A242E"/>
                </a:solidFill>
                <a:effectLst/>
                <a:latin typeface="Georgia" panose="02040502050405020303" pitchFamily="18" charset="0"/>
              </a:rPr>
              <a:t>reaktion på Renæssancens humanisme. Magthaverne (konge og kirke) måtte overbevise undersåtterne om, hvor fortræffelige herskere de var. Den skulle vække beundring og skabe respekt.</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b="0" i="0" u="none" strike="noStrike" dirty="0">
                <a:solidFill>
                  <a:srgbClr val="282523"/>
                </a:solidFill>
                <a:effectLst/>
                <a:latin typeface="Ginto"/>
              </a:rPr>
              <a:t>Kunsten blev brugt til at afspejle og forstærke de magtstrukturer, der dominerede samfundet</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dirty="0">
                <a:solidFill>
                  <a:srgbClr val="000000"/>
                </a:solidFill>
                <a:effectLst/>
                <a:latin typeface="Helvetica" pitchFamily="2" charset="0"/>
              </a:rPr>
              <a:t>Den offentlige koncert opstår.</a:t>
            </a:r>
            <a:br>
              <a:rPr lang="da-DK" dirty="0">
                <a:solidFill>
                  <a:srgbClr val="000000"/>
                </a:solidFill>
                <a:effectLst/>
                <a:latin typeface="Helvetica" pitchFamily="2" charset="0"/>
              </a:rPr>
            </a:br>
            <a:br>
              <a:rPr lang="da-DK" dirty="0">
                <a:solidFill>
                  <a:srgbClr val="000000"/>
                </a:solidFill>
                <a:effectLst/>
                <a:latin typeface="Helvetica" pitchFamily="2" charset="0"/>
              </a:rPr>
            </a:br>
            <a:r>
              <a:rPr lang="da-DK" b="0" i="0" u="none" strike="noStrike" dirty="0">
                <a:solidFill>
                  <a:srgbClr val="282523"/>
                </a:solidFill>
                <a:effectLst/>
                <a:latin typeface="Ginto"/>
              </a:rPr>
              <a:t>Barokkens stil er kendetegnet ved sin overdådighed og svulstige ornamentik/</a:t>
            </a:r>
            <a:r>
              <a:rPr lang="da-DK" b="0" i="0" u="none" strike="noStrike" dirty="0">
                <a:solidFill>
                  <a:srgbClr val="333333"/>
                </a:solidFill>
                <a:effectLst/>
                <a:latin typeface="Verdana" panose="020B0604030504040204" pitchFamily="34" charset="0"/>
              </a:rPr>
              <a:t>udsmykning. </a:t>
            </a:r>
            <a:r>
              <a:rPr lang="da-DK" dirty="0">
                <a:solidFill>
                  <a:srgbClr val="000000"/>
                </a:solidFill>
                <a:effectLst/>
                <a:latin typeface="Helvetica" pitchFamily="2" charset="0"/>
              </a:rPr>
              <a:t>svulmende, teatralsk, overdreven, pompøs og storslået.</a:t>
            </a:r>
          </a:p>
          <a:p>
            <a:pPr algn="l"/>
            <a:r>
              <a:rPr lang="da-DK" b="0" i="0" u="none" strike="noStrike" dirty="0">
                <a:solidFill>
                  <a:srgbClr val="282523"/>
                </a:solidFill>
                <a:effectLst/>
                <a:latin typeface="Ginto"/>
              </a:rPr>
              <a:t>____</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b="0" i="0" u="none" strike="noStrike" dirty="0">
                <a:solidFill>
                  <a:srgbClr val="282523"/>
                </a:solidFill>
                <a:effectLst/>
                <a:latin typeface="Ginto"/>
              </a:rPr>
              <a:t>Barokken bliver også kaldt ”geniernes århundrede” på grund af de mange fremragende kunstnere, videnskabsfolk og tænkere, der blomstrede i denne periode. Personligheder som Galileo Galilei og Sir Isaac Newton revolutionerede videnskaben, mens komponister som Johann Sebastian Bach og Antonio Vivaldi skabte musikalske mesterværker.</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b="0" i="0" u="none" strike="noStrike" dirty="0">
                <a:solidFill>
                  <a:srgbClr val="282523"/>
                </a:solidFill>
                <a:effectLst/>
                <a:latin typeface="Ginto"/>
              </a:rPr>
              <a:t>Polyfon musik, hvor flere stemmer flettes sammen til en kompleks harmonisk struktur.</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b="0" i="0" u="none" strike="noStrike" dirty="0">
                <a:solidFill>
                  <a:srgbClr val="282523"/>
                </a:solidFill>
                <a:effectLst/>
                <a:latin typeface="Ginto"/>
              </a:rPr>
              <a:t>Overgangen fra modal harmonik (middelalderens tonesystem) til dur/mol-tonalitet skete i barokken. SÅ udbredt funktionsharmonik</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dirty="0">
                <a:solidFill>
                  <a:srgbClr val="000000"/>
                </a:solidFill>
                <a:effectLst/>
                <a:latin typeface="Helvetica" pitchFamily="2" charset="0"/>
              </a:rPr>
              <a:t>Fordi man ikke havde avancerede barok-instrumenter, havde man kun mulighed for enten at spille kraftigt eller svagt. Musikkens dynamik, som kaldes terrassedynamik, var derfor</a:t>
            </a:r>
          </a:p>
          <a:p>
            <a:r>
              <a:rPr lang="da-DK" dirty="0">
                <a:solidFill>
                  <a:srgbClr val="000000"/>
                </a:solidFill>
                <a:effectLst/>
                <a:latin typeface="Helvetica" pitchFamily="2" charset="0"/>
              </a:rPr>
              <a:t>meget kontrastfyldt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2</a:t>
            </a:fld>
            <a:endParaRPr lang="da-DK"/>
          </a:p>
        </p:txBody>
      </p:sp>
    </p:spTree>
    <p:extLst>
      <p:ext uri="{BB962C8B-B14F-4D97-AF65-F5344CB8AC3E}">
        <p14:creationId xmlns:p14="http://schemas.microsoft.com/office/powerpoint/2010/main" val="1156389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Brass: messing.</a:t>
            </a:r>
          </a:p>
          <a:p>
            <a:r>
              <a:rPr lang="da-DK" dirty="0"/>
              <a:t>Strygere: Vivaldis Fire årstider (viser violinens sande potentiale)</a:t>
            </a:r>
          </a:p>
          <a:p>
            <a:endParaRPr lang="da-DK" dirty="0"/>
          </a:p>
          <a:p>
            <a:r>
              <a:rPr lang="da-DK" dirty="0" err="1"/>
              <a:t>Harpichord</a:t>
            </a:r>
            <a:r>
              <a:rPr lang="da-DK" dirty="0"/>
              <a:t> (vores forgænger af det nutidige klaver)</a:t>
            </a:r>
          </a:p>
          <a:p>
            <a:r>
              <a:rPr lang="da-DK" dirty="0"/>
              <a:t>Orgel: Bach var en dygtig organist.  </a:t>
            </a:r>
          </a:p>
        </p:txBody>
      </p:sp>
      <p:sp>
        <p:nvSpPr>
          <p:cNvPr id="4" name="Pladsholder til slidenummer 3"/>
          <p:cNvSpPr>
            <a:spLocks noGrp="1"/>
          </p:cNvSpPr>
          <p:nvPr>
            <p:ph type="sldNum" sz="quarter" idx="5"/>
          </p:nvPr>
        </p:nvSpPr>
        <p:spPr/>
        <p:txBody>
          <a:bodyPr/>
          <a:lstStyle/>
          <a:p>
            <a:fld id="{01F2A70B-78F2-4DCF-B53B-C990D2FAFB8A}" type="slidenum">
              <a:rPr lang="da-DK" smtClean="0"/>
              <a:t>3</a:t>
            </a:fld>
            <a:endParaRPr lang="da-DK"/>
          </a:p>
        </p:txBody>
      </p:sp>
    </p:spTree>
    <p:extLst>
      <p:ext uri="{BB962C8B-B14F-4D97-AF65-F5344CB8AC3E}">
        <p14:creationId xmlns:p14="http://schemas.microsoft.com/office/powerpoint/2010/main" val="1345657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u="none" strike="noStrike" dirty="0">
                <a:solidFill>
                  <a:srgbClr val="1A242E"/>
                </a:solidFill>
                <a:effectLst/>
                <a:latin typeface="Georgia" panose="02040502050405020303" pitchFamily="18" charset="0"/>
              </a:rPr>
              <a:t>Beklædningen: parykker, polstre skuldrene, detaljer, pompøst</a:t>
            </a:r>
          </a:p>
          <a:p>
            <a:pPr algn="l"/>
            <a:r>
              <a:rPr lang="da-DK" b="0" i="0" u="none" strike="noStrike" dirty="0">
                <a:solidFill>
                  <a:srgbClr val="1A242E"/>
                </a:solidFill>
                <a:effectLst/>
                <a:latin typeface="Georgia" panose="02040502050405020303" pitchFamily="18" charset="0"/>
              </a:rPr>
              <a:t>Arkitektur: Det skal gøre indtryk. Symmetrisk opbyggede haveanlæg (</a:t>
            </a:r>
          </a:p>
          <a:p>
            <a:pPr algn="l"/>
            <a:r>
              <a:rPr lang="da-DK" b="0" i="0" u="none" strike="noStrike" dirty="0">
                <a:solidFill>
                  <a:srgbClr val="1A242E"/>
                </a:solidFill>
                <a:effectLst/>
                <a:latin typeface="Georgia" panose="02040502050405020303" pitchFamily="18" charset="0"/>
              </a:rPr>
              <a:t>Ornamentik: møbler udsmykkes med blomster og ”</a:t>
            </a:r>
            <a:r>
              <a:rPr lang="da-DK" b="0" i="0" u="none" strike="noStrike" dirty="0" err="1">
                <a:solidFill>
                  <a:srgbClr val="1A242E"/>
                </a:solidFill>
                <a:effectLst/>
                <a:latin typeface="Georgia" panose="02040502050405020303" pitchFamily="18" charset="0"/>
              </a:rPr>
              <a:t>overlæssethed</a:t>
            </a:r>
            <a:r>
              <a:rPr lang="da-DK" b="0" i="0" u="none" strike="noStrike" dirty="0">
                <a:solidFill>
                  <a:srgbClr val="1A242E"/>
                </a:solidFill>
                <a:effectLst/>
                <a:latin typeface="Georgia" panose="02040502050405020303" pitchFamily="18" charset="0"/>
              </a:rPr>
              <a:t>”</a:t>
            </a:r>
          </a:p>
          <a:p>
            <a:pPr algn="l"/>
            <a:r>
              <a:rPr lang="da-DK" b="0" i="0" u="none" strike="noStrike" dirty="0">
                <a:solidFill>
                  <a:srgbClr val="1A242E"/>
                </a:solidFill>
                <a:effectLst/>
                <a:latin typeface="Georgia" panose="02040502050405020303" pitchFamily="18" charset="0"/>
              </a:rPr>
              <a:t>Videnskaben: Isaac Newton forklarer tyngdekraften</a:t>
            </a:r>
          </a:p>
          <a:p>
            <a:pPr algn="l"/>
            <a:endParaRPr lang="da-DK" b="0" i="0" u="none" strike="noStrike" dirty="0">
              <a:solidFill>
                <a:srgbClr val="1A242E"/>
              </a:solidFill>
              <a:effectLst/>
              <a:latin typeface="Georgia" panose="02040502050405020303" pitchFamily="18" charset="0"/>
            </a:endParaRPr>
          </a:p>
        </p:txBody>
      </p:sp>
      <p:sp>
        <p:nvSpPr>
          <p:cNvPr id="4" name="Pladsholder til slidenummer 3"/>
          <p:cNvSpPr>
            <a:spLocks noGrp="1"/>
          </p:cNvSpPr>
          <p:nvPr>
            <p:ph type="sldNum" sz="quarter" idx="5"/>
          </p:nvPr>
        </p:nvSpPr>
        <p:spPr/>
        <p:txBody>
          <a:bodyPr/>
          <a:lstStyle/>
          <a:p>
            <a:fld id="{01F2A70B-78F2-4DCF-B53B-C990D2FAFB8A}" type="slidenum">
              <a:rPr lang="da-DK" smtClean="0"/>
              <a:t>4</a:t>
            </a:fld>
            <a:endParaRPr lang="da-DK"/>
          </a:p>
        </p:txBody>
      </p:sp>
    </p:spTree>
    <p:extLst>
      <p:ext uri="{BB962C8B-B14F-4D97-AF65-F5344CB8AC3E}">
        <p14:creationId xmlns:p14="http://schemas.microsoft.com/office/powerpoint/2010/main" val="225124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solidFill>
                  <a:srgbClr val="000000"/>
                </a:solidFill>
                <a:effectLst/>
                <a:latin typeface="Helvetica" pitchFamily="2" charset="0"/>
              </a:rPr>
              <a:t>Vivaldi blev født i 1678 i Venedig, Italien. Han blev uddannet violinist af sin far og senere præst, som han arbejdede som i en kort periode, men da han blev ramt af tuberkulose, blev han fritaget for messetjeneste og fik i stedet virke som kapelmester</a:t>
            </a:r>
          </a:p>
          <a:p>
            <a:endParaRPr lang="da-DK" dirty="0">
              <a:solidFill>
                <a:srgbClr val="000000"/>
              </a:solidFill>
              <a:effectLst/>
              <a:latin typeface="Helvetica" pitchFamily="2" charset="0"/>
            </a:endParaRPr>
          </a:p>
          <a:p>
            <a:r>
              <a:rPr lang="da-DK" dirty="0">
                <a:solidFill>
                  <a:srgbClr val="000000"/>
                </a:solidFill>
                <a:effectLst/>
                <a:latin typeface="Helvetica" pitchFamily="2" charset="0"/>
              </a:rPr>
              <a:t>Hele værket består af i alt 4 violinkoncerter; en for hver årstid. Hver koncert består af 3 satser; en hurtig, en langsom og en hurtig. (FLERE SATSER)</a:t>
            </a:r>
          </a:p>
          <a:p>
            <a:endParaRPr lang="da-DK" dirty="0">
              <a:solidFill>
                <a:srgbClr val="000000"/>
              </a:solidFill>
              <a:effectLst/>
              <a:latin typeface="Helvetica" pitchFamily="2" charset="0"/>
            </a:endParaRPr>
          </a:p>
          <a:p>
            <a:r>
              <a:rPr lang="da-DK" dirty="0">
                <a:solidFill>
                  <a:srgbClr val="000000"/>
                </a:solidFill>
                <a:effectLst/>
                <a:latin typeface="Helvetica" pitchFamily="2" charset="0"/>
              </a:rPr>
              <a:t>HER ER 1. SATS</a:t>
            </a:r>
          </a:p>
          <a:p>
            <a:endParaRPr lang="da-DK" b="1" i="0" u="none" strike="noStrike" dirty="0">
              <a:solidFill>
                <a:srgbClr val="282523"/>
              </a:solidFill>
              <a:effectLst/>
              <a:latin typeface="Ginto"/>
            </a:endParaRPr>
          </a:p>
          <a:p>
            <a:r>
              <a:rPr lang="da-DK" b="1" i="0" u="none" strike="noStrike" dirty="0">
                <a:solidFill>
                  <a:srgbClr val="282523"/>
                </a:solidFill>
                <a:effectLst/>
                <a:latin typeface="Ginto"/>
              </a:rPr>
              <a:t>Rondo:</a:t>
            </a:r>
            <a:r>
              <a:rPr lang="da-DK" b="0" i="0" u="none" strike="noStrike" dirty="0">
                <a:solidFill>
                  <a:srgbClr val="282523"/>
                </a:solidFill>
                <a:effectLst/>
                <a:latin typeface="Ginto"/>
              </a:rPr>
              <a:t> Dette er en musikalsk form, hvor hovedtemaet (</a:t>
            </a:r>
            <a:r>
              <a:rPr lang="da-DK" b="0" i="0" u="none" strike="noStrike" dirty="0" err="1">
                <a:solidFill>
                  <a:srgbClr val="282523"/>
                </a:solidFill>
                <a:effectLst/>
                <a:latin typeface="Ginto"/>
              </a:rPr>
              <a:t>ritornellet</a:t>
            </a:r>
            <a:r>
              <a:rPr lang="da-DK" b="0" i="0" u="none" strike="noStrike" dirty="0">
                <a:solidFill>
                  <a:srgbClr val="282523"/>
                </a:solidFill>
                <a:effectLst/>
                <a:latin typeface="Ginto"/>
              </a:rPr>
              <a:t>) gentages flere gange med forskellige episoder imellem. </a:t>
            </a:r>
          </a:p>
          <a:p>
            <a:r>
              <a:rPr lang="da-DK" b="0" i="0" u="none" strike="noStrike" dirty="0">
                <a:solidFill>
                  <a:srgbClr val="282523"/>
                </a:solidFill>
                <a:effectLst/>
                <a:latin typeface="Ginto"/>
              </a:rPr>
              <a:t>SKELNER MELLEM DEN italienske og franske rondo (den italienske modulerer og fransk er </a:t>
            </a:r>
            <a:r>
              <a:rPr lang="da-DK" b="0" i="0" u="none" strike="noStrike" dirty="0" err="1">
                <a:solidFill>
                  <a:srgbClr val="282523"/>
                </a:solidFill>
                <a:effectLst/>
                <a:latin typeface="Ginto"/>
              </a:rPr>
              <a:t>ritoneller</a:t>
            </a:r>
            <a:r>
              <a:rPr lang="da-DK" b="0" i="0" u="none" strike="noStrike" dirty="0">
                <a:solidFill>
                  <a:srgbClr val="282523"/>
                </a:solidFill>
                <a:effectLst/>
                <a:latin typeface="Ginto"/>
              </a:rPr>
              <a:t> det samme)</a:t>
            </a:r>
            <a:br>
              <a:rPr lang="da-DK" b="0" i="0" u="none" strike="noStrike" dirty="0">
                <a:solidFill>
                  <a:srgbClr val="282523"/>
                </a:solidFill>
                <a:effectLst/>
                <a:latin typeface="Ginto"/>
              </a:rPr>
            </a:br>
            <a:endParaRPr lang="da-DK" b="0" i="0" u="none" strike="noStrike" dirty="0">
              <a:solidFill>
                <a:srgbClr val="282523"/>
              </a:solidFill>
              <a:effectLst/>
              <a:latin typeface="Ginto"/>
            </a:endParaRPr>
          </a:p>
          <a:p>
            <a:r>
              <a:rPr lang="da-DK" b="1" i="0" u="none" strike="noStrike" dirty="0">
                <a:solidFill>
                  <a:srgbClr val="282523"/>
                </a:solidFill>
                <a:effectLst/>
                <a:latin typeface="Ginto"/>
              </a:rPr>
              <a:t>Programmusik:</a:t>
            </a:r>
            <a:r>
              <a:rPr lang="da-DK" b="0" i="0" u="none" strike="noStrike" dirty="0">
                <a:solidFill>
                  <a:srgbClr val="282523"/>
                </a:solidFill>
                <a:effectLst/>
                <a:latin typeface="Ginto"/>
              </a:rPr>
              <a:t> Her skaber komponisten musik, der forsøger at fortælle en historie eller male et billede, ofte ved hjælp af musikalske virkemidler. Vivaldis "De fire årstider" er et klassisk eksempel, hvor musikken efterligner lydene og stemningerne i de forskellige årstider.</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b="1" i="0" u="none" strike="noStrike" dirty="0">
                <a:solidFill>
                  <a:srgbClr val="282523"/>
                </a:solidFill>
                <a:effectLst/>
                <a:latin typeface="Ginto"/>
              </a:rPr>
              <a:t>Musikalske virkemidler:</a:t>
            </a:r>
          </a:p>
          <a:p>
            <a:r>
              <a:rPr lang="da-DK" b="0" i="0" u="none" strike="noStrike" dirty="0">
                <a:solidFill>
                  <a:srgbClr val="282523"/>
                </a:solidFill>
                <a:effectLst/>
                <a:latin typeface="Ginto"/>
              </a:rPr>
              <a:t>Kontrast; mellem solo og tutti</a:t>
            </a:r>
          </a:p>
          <a:p>
            <a:r>
              <a:rPr lang="da-DK" b="0" i="0" u="none" strike="noStrike" dirty="0">
                <a:solidFill>
                  <a:srgbClr val="282523"/>
                </a:solidFill>
                <a:effectLst/>
                <a:latin typeface="Ginto"/>
              </a:rPr>
              <a:t>Følelser</a:t>
            </a:r>
            <a:br>
              <a:rPr lang="da-DK" b="0" i="0" u="none" strike="noStrike" dirty="0">
                <a:solidFill>
                  <a:srgbClr val="282523"/>
                </a:solidFill>
                <a:effectLst/>
                <a:latin typeface="Ginto"/>
              </a:rPr>
            </a:br>
            <a:br>
              <a:rPr lang="da-DK" b="0" i="0" u="none" strike="noStrike" dirty="0">
                <a:solidFill>
                  <a:srgbClr val="282523"/>
                </a:solidFill>
                <a:effectLst/>
                <a:latin typeface="Ginto"/>
              </a:rPr>
            </a:br>
            <a:r>
              <a:rPr lang="da-DK" b="1" i="0" u="none" strike="noStrike" dirty="0">
                <a:solidFill>
                  <a:srgbClr val="282523"/>
                </a:solidFill>
                <a:effectLst/>
                <a:latin typeface="Ginto"/>
              </a:rPr>
              <a:t>HVORDAN analyserer du en rondo</a:t>
            </a:r>
            <a:br>
              <a:rPr lang="da-DK" b="1" i="0" u="none" strike="noStrike" dirty="0">
                <a:solidFill>
                  <a:srgbClr val="282523"/>
                </a:solidFill>
                <a:effectLst/>
                <a:latin typeface="Ginto"/>
              </a:rPr>
            </a:br>
            <a:r>
              <a:rPr lang="da-DK" b="0" i="0" u="none" strike="noStrike" dirty="0">
                <a:solidFill>
                  <a:srgbClr val="282523"/>
                </a:solidFill>
                <a:effectLst/>
                <a:latin typeface="Ginto"/>
              </a:rPr>
              <a:t>Inden vi lytter til den KIG PÅ DEN SELV. Skriv A B A C A D ind… Noderne giver os mere end du aner!</a:t>
            </a:r>
          </a:p>
          <a:p>
            <a:endParaRPr lang="da-DK" b="1" dirty="0"/>
          </a:p>
        </p:txBody>
      </p:sp>
      <p:sp>
        <p:nvSpPr>
          <p:cNvPr id="4" name="Pladsholder til slidenummer 3"/>
          <p:cNvSpPr>
            <a:spLocks noGrp="1"/>
          </p:cNvSpPr>
          <p:nvPr>
            <p:ph type="sldNum" sz="quarter" idx="5"/>
          </p:nvPr>
        </p:nvSpPr>
        <p:spPr/>
        <p:txBody>
          <a:bodyPr/>
          <a:lstStyle/>
          <a:p>
            <a:fld id="{01F2A70B-78F2-4DCF-B53B-C990D2FAFB8A}" type="slidenum">
              <a:rPr lang="da-DK" smtClean="0"/>
              <a:t>6</a:t>
            </a:fld>
            <a:endParaRPr lang="da-DK"/>
          </a:p>
        </p:txBody>
      </p:sp>
    </p:spTree>
    <p:extLst>
      <p:ext uri="{BB962C8B-B14F-4D97-AF65-F5344CB8AC3E}">
        <p14:creationId xmlns:p14="http://schemas.microsoft.com/office/powerpoint/2010/main" val="1729726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open.spotify.com</a:t>
            </a:r>
            <a:r>
              <a:rPr lang="da-DK" dirty="0"/>
              <a:t>/track/1dHKYJyoqlshuQgD8e8PZI?si=8cf85540de9c426e </a:t>
            </a:r>
          </a:p>
        </p:txBody>
      </p:sp>
      <p:sp>
        <p:nvSpPr>
          <p:cNvPr id="4" name="Pladsholder til slidenummer 3"/>
          <p:cNvSpPr>
            <a:spLocks noGrp="1"/>
          </p:cNvSpPr>
          <p:nvPr>
            <p:ph type="sldNum" sz="quarter" idx="5"/>
          </p:nvPr>
        </p:nvSpPr>
        <p:spPr/>
        <p:txBody>
          <a:bodyPr/>
          <a:lstStyle/>
          <a:p>
            <a:fld id="{01F2A70B-78F2-4DCF-B53B-C990D2FAFB8A}" type="slidenum">
              <a:rPr lang="da-DK" smtClean="0"/>
              <a:t>7</a:t>
            </a:fld>
            <a:endParaRPr lang="da-DK"/>
          </a:p>
        </p:txBody>
      </p:sp>
    </p:spTree>
    <p:extLst>
      <p:ext uri="{BB962C8B-B14F-4D97-AF65-F5344CB8AC3E}">
        <p14:creationId xmlns:p14="http://schemas.microsoft.com/office/powerpoint/2010/main" val="622977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barokken gjaldt det om at gøre indtryk og præsentere forskellige følelser (affektlæren – musikkens påvirkning på den menneskelige psyke)</a:t>
            </a:r>
          </a:p>
          <a:p>
            <a:endParaRPr lang="da-DK" dirty="0"/>
          </a:p>
          <a:p>
            <a:r>
              <a:rPr lang="da-DK" dirty="0"/>
              <a:t>Bachs skema over brug af </a:t>
            </a:r>
            <a:r>
              <a:rPr lang="da-DK" dirty="0" err="1"/>
              <a:t>toneartskarakteristiker</a:t>
            </a:r>
            <a:r>
              <a:rPr lang="da-DK" dirty="0"/>
              <a:t>.</a:t>
            </a:r>
          </a:p>
          <a:p>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14</a:t>
            </a:fld>
            <a:endParaRPr lang="da-DK"/>
          </a:p>
        </p:txBody>
      </p:sp>
    </p:spTree>
    <p:extLst>
      <p:ext uri="{BB962C8B-B14F-4D97-AF65-F5344CB8AC3E}">
        <p14:creationId xmlns:p14="http://schemas.microsoft.com/office/powerpoint/2010/main" val="77835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Vivaldis foråret: I E-dur, </a:t>
            </a:r>
            <a:r>
              <a:rPr lang="da-DK" dirty="0" err="1"/>
              <a:t>Cismol</a:t>
            </a:r>
            <a:r>
              <a:rPr lang="da-DK" dirty="0"/>
              <a:t> i </a:t>
            </a:r>
            <a:r>
              <a:rPr lang="da-DK" dirty="0" err="1"/>
              <a:t>tordensvejret</a:t>
            </a:r>
            <a:r>
              <a:rPr lang="da-DK" dirty="0"/>
              <a:t>.</a:t>
            </a:r>
          </a:p>
          <a:p>
            <a:r>
              <a:rPr lang="da-DK" dirty="0"/>
              <a:t>C-dur præludium Bach</a:t>
            </a:r>
          </a:p>
          <a:p>
            <a:r>
              <a:rPr lang="da-DK" dirty="0"/>
              <a:t>C-mol fugaen I MORGEN</a:t>
            </a:r>
          </a:p>
        </p:txBody>
      </p:sp>
      <p:sp>
        <p:nvSpPr>
          <p:cNvPr id="4" name="Pladsholder til slidenummer 3"/>
          <p:cNvSpPr>
            <a:spLocks noGrp="1"/>
          </p:cNvSpPr>
          <p:nvPr>
            <p:ph type="sldNum" sz="quarter" idx="5"/>
          </p:nvPr>
        </p:nvSpPr>
        <p:spPr/>
        <p:txBody>
          <a:bodyPr/>
          <a:lstStyle/>
          <a:p>
            <a:fld id="{01F2A70B-78F2-4DCF-B53B-C990D2FAFB8A}" type="slidenum">
              <a:rPr lang="da-DK" smtClean="0"/>
              <a:t>15</a:t>
            </a:fld>
            <a:endParaRPr lang="da-DK"/>
          </a:p>
        </p:txBody>
      </p:sp>
    </p:spTree>
    <p:extLst>
      <p:ext uri="{BB962C8B-B14F-4D97-AF65-F5344CB8AC3E}">
        <p14:creationId xmlns:p14="http://schemas.microsoft.com/office/powerpoint/2010/main" val="1655356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u="none" strike="noStrike" dirty="0">
                <a:solidFill>
                  <a:srgbClr val="333333"/>
                </a:solidFill>
                <a:effectLst/>
                <a:latin typeface="Verdana" panose="020B0604030504040204" pitchFamily="34" charset="0"/>
              </a:rPr>
              <a:t>Præludium: musikstykke som organisten spiller som indledning til en gudstjeneste</a:t>
            </a:r>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16</a:t>
            </a:fld>
            <a:endParaRPr lang="da-DK"/>
          </a:p>
        </p:txBody>
      </p:sp>
    </p:spTree>
    <p:extLst>
      <p:ext uri="{BB962C8B-B14F-4D97-AF65-F5344CB8AC3E}">
        <p14:creationId xmlns:p14="http://schemas.microsoft.com/office/powerpoint/2010/main" val="3847544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Temaet (a) består af</a:t>
            </a:r>
            <a:r>
              <a:rPr lang="da-DK" b="0" i="0" u="none" strike="noStrike" dirty="0">
                <a:solidFill>
                  <a:srgbClr val="000000"/>
                </a:solidFill>
                <a:effectLst/>
                <a:latin typeface="Lucida Sans Unicode" panose="020B0602030504020204" pitchFamily="34" charset="0"/>
              </a:rPr>
              <a:t> to dele (forsætning /eftersætning)</a:t>
            </a:r>
          </a:p>
          <a:p>
            <a:r>
              <a:rPr lang="da-DK" b="0" i="0" u="none" strike="noStrike" dirty="0">
                <a:solidFill>
                  <a:srgbClr val="000000"/>
                </a:solidFill>
                <a:effectLst/>
                <a:latin typeface="Lucida Sans Unicode" panose="020B0602030504020204" pitchFamily="34" charset="0"/>
              </a:rPr>
              <a:t>som igen hver består af to dele (på en takt) altså et tema, som er sat sammen af regelmæssige fraser, der kan deles op i mindre enheder, motiver</a:t>
            </a:r>
            <a:endParaRPr lang="da-DK" dirty="0"/>
          </a:p>
          <a:p>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22</a:t>
            </a:fld>
            <a:endParaRPr lang="da-DK"/>
          </a:p>
        </p:txBody>
      </p:sp>
    </p:spTree>
    <p:extLst>
      <p:ext uri="{BB962C8B-B14F-4D97-AF65-F5344CB8AC3E}">
        <p14:creationId xmlns:p14="http://schemas.microsoft.com/office/powerpoint/2010/main" val="812025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BACH-motiv</a:t>
            </a:r>
          </a:p>
          <a:p>
            <a:endParaRPr lang="da-DK" dirty="0"/>
          </a:p>
          <a:p>
            <a:r>
              <a:rPr lang="da-DK" b="0" i="0" u="none" strike="noStrike" dirty="0">
                <a:solidFill>
                  <a:srgbClr val="1B1B1B"/>
                </a:solidFill>
                <a:effectLst/>
                <a:latin typeface="Open Sans" panose="020B0606030504020204" pitchFamily="34" charset="0"/>
              </a:rPr>
              <a:t>Melodisk </a:t>
            </a:r>
            <a:r>
              <a:rPr lang="da-DK" b="0" i="0" u="none" strike="noStrike" dirty="0">
                <a:solidFill>
                  <a:srgbClr val="878787"/>
                </a:solidFill>
                <a:effectLst/>
                <a:latin typeface="Open Sans" panose="020B0606030504020204" pitchFamily="34" charset="0"/>
                <a:hlinkClick r:id="rId3"/>
              </a:rPr>
              <a:t>motiv</a:t>
            </a:r>
            <a:r>
              <a:rPr lang="da-DK" b="0" i="0" u="none" strike="noStrike" dirty="0">
                <a:solidFill>
                  <a:srgbClr val="1B1B1B"/>
                </a:solidFill>
                <a:effectLst/>
                <a:latin typeface="Open Sans" panose="020B0606030504020204" pitchFamily="34" charset="0"/>
              </a:rPr>
              <a:t> bestående af tonerne </a:t>
            </a:r>
            <a:r>
              <a:rPr lang="da-DK" b="1" i="0" u="none" strike="noStrike" dirty="0">
                <a:solidFill>
                  <a:srgbClr val="333333"/>
                </a:solidFill>
                <a:effectLst/>
                <a:latin typeface="Open Sans" panose="020B0606030504020204" pitchFamily="34" charset="0"/>
              </a:rPr>
              <a:t>b</a:t>
            </a:r>
            <a:r>
              <a:rPr lang="da-DK" b="0" i="0" u="none" strike="noStrike" dirty="0">
                <a:solidFill>
                  <a:srgbClr val="1B1B1B"/>
                </a:solidFill>
                <a:effectLst/>
                <a:latin typeface="Open Sans" panose="020B0606030504020204" pitchFamily="34" charset="0"/>
              </a:rPr>
              <a:t>, </a:t>
            </a:r>
            <a:r>
              <a:rPr lang="da-DK" b="1" i="0" u="none" strike="noStrike" dirty="0">
                <a:solidFill>
                  <a:srgbClr val="333333"/>
                </a:solidFill>
                <a:effectLst/>
                <a:latin typeface="Open Sans" panose="020B0606030504020204" pitchFamily="34" charset="0"/>
              </a:rPr>
              <a:t>a</a:t>
            </a:r>
            <a:r>
              <a:rPr lang="da-DK" b="0" i="0" u="none" strike="noStrike" dirty="0">
                <a:solidFill>
                  <a:srgbClr val="1B1B1B"/>
                </a:solidFill>
                <a:effectLst/>
                <a:latin typeface="Open Sans" panose="020B0606030504020204" pitchFamily="34" charset="0"/>
              </a:rPr>
              <a:t>, </a:t>
            </a:r>
            <a:r>
              <a:rPr lang="da-DK" b="1" i="0" u="none" strike="noStrike" dirty="0">
                <a:solidFill>
                  <a:srgbClr val="333333"/>
                </a:solidFill>
                <a:effectLst/>
                <a:latin typeface="Open Sans" panose="020B0606030504020204" pitchFamily="34" charset="0"/>
              </a:rPr>
              <a:t>c</a:t>
            </a:r>
            <a:r>
              <a:rPr lang="da-DK" b="0" i="0" u="none" strike="noStrike" dirty="0">
                <a:solidFill>
                  <a:srgbClr val="1B1B1B"/>
                </a:solidFill>
                <a:effectLst/>
                <a:latin typeface="Open Sans" panose="020B0606030504020204" pitchFamily="34" charset="0"/>
              </a:rPr>
              <a:t> og </a:t>
            </a:r>
            <a:r>
              <a:rPr lang="da-DK" b="1" i="0" u="none" strike="noStrike" dirty="0">
                <a:solidFill>
                  <a:srgbClr val="333333"/>
                </a:solidFill>
                <a:effectLst/>
                <a:latin typeface="Open Sans" panose="020B0606030504020204" pitchFamily="34" charset="0"/>
              </a:rPr>
              <a:t>h</a:t>
            </a:r>
            <a:r>
              <a:rPr lang="da-DK" b="0" i="0" u="none" strike="noStrike" dirty="0">
                <a:solidFill>
                  <a:srgbClr val="1B1B1B"/>
                </a:solidFill>
                <a:effectLst/>
                <a:latin typeface="Open Sans" panose="020B0606030504020204" pitchFamily="34" charset="0"/>
              </a:rPr>
              <a:t>. Motivet har været anvendt af flere komponister, ofte som en hyldest til komponisten Johann Sebastian Bach.</a:t>
            </a:r>
            <a:br>
              <a:rPr lang="da-DK" dirty="0"/>
            </a:br>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23</a:t>
            </a:fld>
            <a:endParaRPr lang="da-DK"/>
          </a:p>
        </p:txBody>
      </p:sp>
    </p:spTree>
    <p:extLst>
      <p:ext uri="{BB962C8B-B14F-4D97-AF65-F5344CB8AC3E}">
        <p14:creationId xmlns:p14="http://schemas.microsoft.com/office/powerpoint/2010/main" val="2833768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jakobmjensen.dk</a:t>
            </a:r>
            <a:r>
              <a:rPr lang="da-DK" dirty="0"/>
              <a:t>/musikkurser/historie/klassisk/Bach,%20fuga_i_c-mol_fra_WK_1.html</a:t>
            </a:r>
          </a:p>
        </p:txBody>
      </p:sp>
      <p:sp>
        <p:nvSpPr>
          <p:cNvPr id="4" name="Pladsholder til slidenummer 3"/>
          <p:cNvSpPr>
            <a:spLocks noGrp="1"/>
          </p:cNvSpPr>
          <p:nvPr>
            <p:ph type="sldNum" sz="quarter" idx="5"/>
          </p:nvPr>
        </p:nvSpPr>
        <p:spPr/>
        <p:txBody>
          <a:bodyPr/>
          <a:lstStyle/>
          <a:p>
            <a:fld id="{01F2A70B-78F2-4DCF-B53B-C990D2FAFB8A}" type="slidenum">
              <a:rPr lang="da-DK" smtClean="0"/>
              <a:t>27</a:t>
            </a:fld>
            <a:endParaRPr lang="da-DK"/>
          </a:p>
        </p:txBody>
      </p:sp>
    </p:spTree>
    <p:extLst>
      <p:ext uri="{BB962C8B-B14F-4D97-AF65-F5344CB8AC3E}">
        <p14:creationId xmlns:p14="http://schemas.microsoft.com/office/powerpoint/2010/main" val="2146490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EB146-29CB-7F85-954C-9DB11A79C10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F4BB64-E7BF-781E-B0D7-F41BE0D7BF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676F9F2-5A7E-4B02-B1D2-DDD3B68B3933}"/>
              </a:ext>
            </a:extLst>
          </p:cNvPr>
          <p:cNvSpPr>
            <a:spLocks noGrp="1"/>
          </p:cNvSpPr>
          <p:nvPr>
            <p:ph type="body" idx="1"/>
          </p:nvPr>
        </p:nvSpPr>
        <p:spPr/>
        <p:txBody>
          <a:bodyPr/>
          <a:lstStyle/>
          <a:p>
            <a:r>
              <a:rPr lang="da-DK" dirty="0" err="1"/>
              <a:t>https</a:t>
            </a:r>
            <a:r>
              <a:rPr lang="da-DK" dirty="0"/>
              <a:t>://</a:t>
            </a:r>
            <a:r>
              <a:rPr lang="da-DK" dirty="0" err="1"/>
              <a:t>jakobmjensen.dk</a:t>
            </a:r>
            <a:r>
              <a:rPr lang="da-DK" dirty="0"/>
              <a:t>/musikkurser/historie/klassisk/Bach,%20fuga_i_c-mol_fra_WK_1.html</a:t>
            </a:r>
          </a:p>
        </p:txBody>
      </p:sp>
      <p:sp>
        <p:nvSpPr>
          <p:cNvPr id="4" name="Pladsholder til slidenummer 3">
            <a:extLst>
              <a:ext uri="{FF2B5EF4-FFF2-40B4-BE49-F238E27FC236}">
                <a16:creationId xmlns:a16="http://schemas.microsoft.com/office/drawing/2014/main" id="{0DC2E9F6-01C7-D013-555F-32DD2B127871}"/>
              </a:ext>
            </a:extLst>
          </p:cNvPr>
          <p:cNvSpPr>
            <a:spLocks noGrp="1"/>
          </p:cNvSpPr>
          <p:nvPr>
            <p:ph type="sldNum" sz="quarter" idx="5"/>
          </p:nvPr>
        </p:nvSpPr>
        <p:spPr/>
        <p:txBody>
          <a:bodyPr/>
          <a:lstStyle/>
          <a:p>
            <a:fld id="{01F2A70B-78F2-4DCF-B53B-C990D2FAFB8A}" type="slidenum">
              <a:rPr lang="da-DK" smtClean="0"/>
              <a:t>28</a:t>
            </a:fld>
            <a:endParaRPr lang="da-DK"/>
          </a:p>
        </p:txBody>
      </p:sp>
    </p:spTree>
    <p:extLst>
      <p:ext uri="{BB962C8B-B14F-4D97-AF65-F5344CB8AC3E}">
        <p14:creationId xmlns:p14="http://schemas.microsoft.com/office/powerpoint/2010/main" val="390593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Verdana" panose="020B0604030504040204" pitchFamily="34" charset="0"/>
              </a:rPr>
              <a:t>Tema er altid komplet, dvs. temaet bringes i alle stemmer.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Verdana" panose="020B0604030504040204" pitchFamily="34" charset="0"/>
              </a:rPr>
              <a:t>Normalt med 1. indsats på grundtone og 2. indsats på kvint. De følgende indsatser (afhængig af antallet af stemmer) er så enten på grundtone eller kvint.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effectLst/>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Verdana" panose="020B0604030504040204" pitchFamily="34" charset="0"/>
              </a:rPr>
              <a:t>De følgende gennemføringer er oftest ufuldstændige, men bringer tit satsen over i andre tonearter - der moduleres - gerne til dominant- eller parallel- tonearter.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effectLst/>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Verdana" panose="020B0604030504040204" pitchFamily="34" charset="0"/>
              </a:rPr>
              <a:t>Den sidste gennemføring er ofte udformet som en </a:t>
            </a:r>
            <a:r>
              <a:rPr lang="da-DK" sz="1200" i="1" dirty="0">
                <a:effectLst/>
                <a:latin typeface="Verdana" panose="020B0604030504040204" pitchFamily="34" charset="0"/>
              </a:rPr>
              <a:t>tætføring</a:t>
            </a:r>
            <a:r>
              <a:rPr lang="da-DK" sz="1200" dirty="0">
                <a:effectLst/>
                <a:latin typeface="Verdana" panose="020B0604030504040204" pitchFamily="34" charset="0"/>
              </a:rPr>
              <a:t>, dvs. den ny temaindsats sættes ind før den foregående er spillet færdig.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Verdana" panose="020B0604030504040204" pitchFamily="34" charset="0"/>
              </a:rPr>
              <a:t>Her vender satsen tilbage til grundtonearten.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effectLst/>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Verdana" panose="020B0604030504040204" pitchFamily="34" charset="0"/>
              </a:rPr>
              <a:t>Obligat kontrapunkt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effectLst/>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err="1">
                <a:effectLst/>
                <a:latin typeface="Verdana" panose="020B0604030504040204" pitchFamily="34" charset="0"/>
              </a:rPr>
              <a:t>Fortspinnung</a:t>
            </a:r>
            <a:r>
              <a:rPr lang="da-DK" sz="1200" dirty="0">
                <a:effectLst/>
                <a:latin typeface="Verdana" panose="020B0604030504040204" pitchFamily="34" charset="0"/>
              </a:rPr>
              <a:t>: eller mellemstykkerne, er afsnit uden egentlig tematisk behandling, men meget ofte med behandling af stof og motiver fra enten temaet eller kontrapunktet. </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effectLst/>
              <a:latin typeface="Verdana" panose="020B0604030504040204" pitchFamily="34" charset="0"/>
            </a:endParaRPr>
          </a:p>
          <a:p>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30</a:t>
            </a:fld>
            <a:endParaRPr lang="da-DK"/>
          </a:p>
        </p:txBody>
      </p:sp>
    </p:spTree>
    <p:extLst>
      <p:ext uri="{BB962C8B-B14F-4D97-AF65-F5344CB8AC3E}">
        <p14:creationId xmlns:p14="http://schemas.microsoft.com/office/powerpoint/2010/main" val="2144578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i="1" u="none" strike="noStrike" dirty="0">
                <a:solidFill>
                  <a:srgbClr val="1B1B1B"/>
                </a:solidFill>
                <a:effectLst/>
                <a:latin typeface="inherit"/>
              </a:rPr>
              <a:t>C-dur præludium (Bach)</a:t>
            </a:r>
          </a:p>
          <a:p>
            <a:pPr algn="l"/>
            <a:r>
              <a:rPr lang="da-DK" b="0" i="1" u="none" strike="noStrike" dirty="0">
                <a:solidFill>
                  <a:srgbClr val="1B1B1B"/>
                </a:solidFill>
                <a:effectLst/>
                <a:latin typeface="inherit"/>
              </a:rPr>
              <a:t>Præludium</a:t>
            </a:r>
            <a:r>
              <a:rPr lang="da-DK" b="0" i="0" u="none" strike="noStrike" dirty="0">
                <a:solidFill>
                  <a:srgbClr val="1B1B1B"/>
                </a:solidFill>
                <a:effectLst/>
                <a:latin typeface="inherit"/>
              </a:rPr>
              <a:t>. Fri form. Ofte opbygget over én melodisk idé.</a:t>
            </a:r>
            <a:br>
              <a:rPr lang="da-DK" b="0" i="0" u="none" strike="noStrike" dirty="0">
                <a:solidFill>
                  <a:srgbClr val="1B1B1B"/>
                </a:solidFill>
                <a:effectLst/>
                <a:latin typeface="inherit"/>
              </a:rPr>
            </a:br>
            <a:br>
              <a:rPr lang="da-DK" b="0" i="0" u="none" strike="noStrike" dirty="0">
                <a:solidFill>
                  <a:srgbClr val="1B1B1B"/>
                </a:solidFill>
                <a:effectLst/>
                <a:latin typeface="inherit"/>
              </a:rPr>
            </a:br>
            <a:r>
              <a:rPr lang="da-DK" b="1" i="0" u="none" strike="noStrike" dirty="0">
                <a:solidFill>
                  <a:srgbClr val="000000"/>
                </a:solidFill>
                <a:effectLst/>
                <a:latin typeface="Lucida Sans Unicode" panose="020B0602030504020204" pitchFamily="34" charset="0"/>
              </a:rPr>
              <a:t>Das </a:t>
            </a:r>
            <a:r>
              <a:rPr lang="da-DK" b="1" i="0" u="none" strike="noStrike" dirty="0" err="1">
                <a:solidFill>
                  <a:srgbClr val="000000"/>
                </a:solidFill>
                <a:effectLst/>
                <a:latin typeface="Lucida Sans Unicode" panose="020B0602030504020204" pitchFamily="34" charset="0"/>
              </a:rPr>
              <a:t>wohltemperierte</a:t>
            </a:r>
            <a:r>
              <a:rPr lang="da-DK" b="1" i="0" u="none" strike="noStrike" dirty="0">
                <a:solidFill>
                  <a:srgbClr val="000000"/>
                </a:solidFill>
                <a:effectLst/>
                <a:latin typeface="Lucida Sans Unicode" panose="020B0602030504020204" pitchFamily="34" charset="0"/>
              </a:rPr>
              <a:t> </a:t>
            </a:r>
            <a:r>
              <a:rPr lang="da-DK" b="1" i="0" u="none" strike="noStrike" dirty="0" err="1">
                <a:solidFill>
                  <a:srgbClr val="000000"/>
                </a:solidFill>
                <a:effectLst/>
                <a:latin typeface="Lucida Sans Unicode" panose="020B0602030504020204" pitchFamily="34" charset="0"/>
              </a:rPr>
              <a:t>Klavier</a:t>
            </a:r>
            <a:r>
              <a:rPr lang="da-DK" b="1" i="0" u="none" strike="noStrike" dirty="0">
                <a:solidFill>
                  <a:srgbClr val="000000"/>
                </a:solidFill>
                <a:effectLst/>
                <a:latin typeface="Lucida Sans Unicode" panose="020B0602030504020204" pitchFamily="34" charset="0"/>
              </a:rPr>
              <a:t> (1722)</a:t>
            </a:r>
          </a:p>
          <a:p>
            <a:pPr algn="just"/>
            <a:r>
              <a:rPr lang="da-DK" b="0" i="0" u="none" strike="noStrike" dirty="0">
                <a:solidFill>
                  <a:srgbClr val="000000"/>
                </a:solidFill>
                <a:effectLst/>
                <a:latin typeface="Lucida Sans Unicode" panose="020B0602030504020204" pitchFamily="34" charset="0"/>
              </a:rPr>
              <a:t>Da man på Bachs tid gik over til at stemme klaverer, så man kunne spille i alle tonearter, udgav han blandt andet to bind af </a:t>
            </a:r>
            <a:r>
              <a:rPr lang="da-DK" b="0" i="0" u="none" strike="noStrike" dirty="0" err="1">
                <a:solidFill>
                  <a:srgbClr val="000000"/>
                </a:solidFill>
                <a:effectLst/>
                <a:latin typeface="Lucida Sans Unicode" panose="020B0602030504020204" pitchFamily="34" charset="0"/>
              </a:rPr>
              <a:t>preludier</a:t>
            </a:r>
            <a:r>
              <a:rPr lang="da-DK" b="0" i="0" u="none" strike="noStrike" dirty="0">
                <a:solidFill>
                  <a:srgbClr val="000000"/>
                </a:solidFill>
                <a:effectLst/>
                <a:latin typeface="Lucida Sans Unicode" panose="020B0602030504020204" pitchFamily="34" charset="0"/>
              </a:rPr>
              <a:t> (forspil) og fugaer i alle tonearter: Das </a:t>
            </a:r>
            <a:r>
              <a:rPr lang="da-DK" b="0" i="0" u="none" strike="noStrike" dirty="0" err="1">
                <a:solidFill>
                  <a:srgbClr val="000000"/>
                </a:solidFill>
                <a:effectLst/>
                <a:latin typeface="Lucida Sans Unicode" panose="020B0602030504020204" pitchFamily="34" charset="0"/>
              </a:rPr>
              <a:t>wohltemperierte</a:t>
            </a:r>
            <a:r>
              <a:rPr lang="da-DK" b="0" i="0" u="none" strike="noStrike" dirty="0">
                <a:solidFill>
                  <a:srgbClr val="000000"/>
                </a:solidFill>
                <a:effectLst/>
                <a:latin typeface="Lucida Sans Unicode" panose="020B0602030504020204" pitchFamily="34" charset="0"/>
              </a:rPr>
              <a:t> </a:t>
            </a:r>
            <a:r>
              <a:rPr lang="da-DK" b="0" i="0" u="none" strike="noStrike" dirty="0" err="1">
                <a:solidFill>
                  <a:srgbClr val="000000"/>
                </a:solidFill>
                <a:effectLst/>
                <a:latin typeface="Lucida Sans Unicode" panose="020B0602030504020204" pitchFamily="34" charset="0"/>
              </a:rPr>
              <a:t>Klavier</a:t>
            </a:r>
            <a:r>
              <a:rPr lang="da-DK" b="0" i="0" u="none" strike="noStrike" dirty="0">
                <a:solidFill>
                  <a:srgbClr val="000000"/>
                </a:solidFill>
                <a:effectLst/>
                <a:latin typeface="Lucida Sans Unicode" panose="020B0602030504020204" pitchFamily="34" charset="0"/>
              </a:rPr>
              <a:t> bd. I og II (1722 og 1742).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u="none" strike="noStrike" dirty="0">
              <a:solidFill>
                <a:srgbClr val="1B1B1B"/>
              </a:solidFill>
              <a:effectLst/>
              <a:latin typeface="inherit"/>
            </a:endParaRPr>
          </a:p>
          <a:p>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34</a:t>
            </a:fld>
            <a:endParaRPr lang="da-DK"/>
          </a:p>
        </p:txBody>
      </p:sp>
    </p:spTree>
    <p:extLst>
      <p:ext uri="{BB962C8B-B14F-4D97-AF65-F5344CB8AC3E}">
        <p14:creationId xmlns:p14="http://schemas.microsoft.com/office/powerpoint/2010/main" val="2318334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35</a:t>
            </a:fld>
            <a:endParaRPr lang="da-DK"/>
          </a:p>
        </p:txBody>
      </p:sp>
    </p:spTree>
    <p:extLst>
      <p:ext uri="{BB962C8B-B14F-4D97-AF65-F5344CB8AC3E}">
        <p14:creationId xmlns:p14="http://schemas.microsoft.com/office/powerpoint/2010/main" val="2147292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Bosten opfører 10.000 kor-mennesker og </a:t>
            </a:r>
            <a:r>
              <a:rPr lang="da-DK" dirty="0" err="1"/>
              <a:t>ca</a:t>
            </a:r>
            <a:r>
              <a:rPr lang="da-DK" dirty="0"/>
              <a:t> 500 musikere stykket i 1880’erne</a:t>
            </a:r>
          </a:p>
        </p:txBody>
      </p:sp>
      <p:sp>
        <p:nvSpPr>
          <p:cNvPr id="4" name="Pladsholder til slidenummer 3"/>
          <p:cNvSpPr>
            <a:spLocks noGrp="1"/>
          </p:cNvSpPr>
          <p:nvPr>
            <p:ph type="sldNum" sz="quarter" idx="5"/>
          </p:nvPr>
        </p:nvSpPr>
        <p:spPr/>
        <p:txBody>
          <a:bodyPr/>
          <a:lstStyle/>
          <a:p>
            <a:fld id="{03FD8E62-7401-134B-BF21-A5A3360489E3}" type="slidenum">
              <a:rPr lang="da-DK" smtClean="0"/>
              <a:t>39</a:t>
            </a:fld>
            <a:endParaRPr lang="da-DK"/>
          </a:p>
        </p:txBody>
      </p:sp>
    </p:spTree>
    <p:extLst>
      <p:ext uri="{BB962C8B-B14F-4D97-AF65-F5344CB8AC3E}">
        <p14:creationId xmlns:p14="http://schemas.microsoft.com/office/powerpoint/2010/main" val="3135801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Stykket er næsten 2 timer ind til Halleluja kommer og kongen (King George) vil sikkert bare lige strække sine ben fordi han er ved at falde i søvn. Men da kongen rejser sig så rejser alle i kirken sig naturligvis og siden har man altid skulle rejse sig under Halleluja-koret. Ingen ved helt præcist hvorfor</a:t>
            </a:r>
          </a:p>
        </p:txBody>
      </p:sp>
      <p:sp>
        <p:nvSpPr>
          <p:cNvPr id="4" name="Pladsholder til slidenummer 3"/>
          <p:cNvSpPr>
            <a:spLocks noGrp="1"/>
          </p:cNvSpPr>
          <p:nvPr>
            <p:ph type="sldNum" sz="quarter" idx="5"/>
          </p:nvPr>
        </p:nvSpPr>
        <p:spPr/>
        <p:txBody>
          <a:bodyPr/>
          <a:lstStyle/>
          <a:p>
            <a:fld id="{01F2A70B-78F2-4DCF-B53B-C990D2FAFB8A}" type="slidenum">
              <a:rPr lang="da-DK" smtClean="0"/>
              <a:t>41</a:t>
            </a:fld>
            <a:endParaRPr lang="da-DK"/>
          </a:p>
        </p:txBody>
      </p:sp>
    </p:spTree>
    <p:extLst>
      <p:ext uri="{BB962C8B-B14F-4D97-AF65-F5344CB8AC3E}">
        <p14:creationId xmlns:p14="http://schemas.microsoft.com/office/powerpoint/2010/main" val="4141398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Udleveret som pdf</a:t>
            </a:r>
          </a:p>
        </p:txBody>
      </p:sp>
      <p:sp>
        <p:nvSpPr>
          <p:cNvPr id="4" name="Pladsholder til slidenummer 3"/>
          <p:cNvSpPr>
            <a:spLocks noGrp="1"/>
          </p:cNvSpPr>
          <p:nvPr>
            <p:ph type="sldNum" sz="quarter" idx="5"/>
          </p:nvPr>
        </p:nvSpPr>
        <p:spPr/>
        <p:txBody>
          <a:bodyPr/>
          <a:lstStyle/>
          <a:p>
            <a:fld id="{01F2A70B-78F2-4DCF-B53B-C990D2FAFB8A}" type="slidenum">
              <a:rPr lang="da-DK" smtClean="0"/>
              <a:t>60</a:t>
            </a:fld>
            <a:endParaRPr lang="da-DK"/>
          </a:p>
        </p:txBody>
      </p:sp>
    </p:spTree>
    <p:extLst>
      <p:ext uri="{BB962C8B-B14F-4D97-AF65-F5344CB8AC3E}">
        <p14:creationId xmlns:p14="http://schemas.microsoft.com/office/powerpoint/2010/main" val="3546995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2413" y="1905000"/>
            <a:ext cx="9144000" cy="2667000"/>
          </a:xfrm>
        </p:spPr>
        <p:txBody>
          <a:bodyPr>
            <a:noAutofit/>
          </a:bodyPr>
          <a:lstStyle>
            <a:lvl1pPr latinLnBrk="0">
              <a:defRPr lang="da-DK" sz="5400"/>
            </a:lvl1pPr>
          </a:lstStyle>
          <a:p>
            <a:r>
              <a:rPr lang="da-DK"/>
              <a:t>Klik for at redigere titeltypografi i masteren</a:t>
            </a:r>
          </a:p>
        </p:txBody>
      </p:sp>
      <p:sp>
        <p:nvSpPr>
          <p:cNvPr id="3" name="Undertitel 2"/>
          <p:cNvSpPr>
            <a:spLocks noGrp="1"/>
          </p:cNvSpPr>
          <p:nvPr>
            <p:ph type="subTitle" idx="1"/>
          </p:nvPr>
        </p:nvSpPr>
        <p:spPr>
          <a:xfrm>
            <a:off x="1522413" y="5105400"/>
            <a:ext cx="9143999" cy="1066800"/>
          </a:xfrm>
        </p:spPr>
        <p:txBody>
          <a:bodyPr/>
          <a:lstStyle>
            <a:lvl1pPr marL="0" indent="0" algn="l" latinLnBrk="0">
              <a:spcBef>
                <a:spcPts val="0"/>
              </a:spcBef>
              <a:buNone/>
              <a:defRPr lang="da-DK">
                <a:solidFill>
                  <a:schemeClr val="tx1">
                    <a:tint val="75000"/>
                  </a:schemeClr>
                </a:solidFill>
              </a:defRPr>
            </a:lvl1pPr>
            <a:lvl2pPr marL="457200" indent="0" algn="ctr" latinLnBrk="0">
              <a:buNone/>
              <a:defRPr lang="da-DK">
                <a:solidFill>
                  <a:schemeClr val="tx1">
                    <a:tint val="75000"/>
                  </a:schemeClr>
                </a:solidFill>
              </a:defRPr>
            </a:lvl2pPr>
            <a:lvl3pPr marL="914400" indent="0" algn="ctr" latinLnBrk="0">
              <a:buNone/>
              <a:defRPr lang="da-DK">
                <a:solidFill>
                  <a:schemeClr val="tx1">
                    <a:tint val="75000"/>
                  </a:schemeClr>
                </a:solidFill>
              </a:defRPr>
            </a:lvl3pPr>
            <a:lvl4pPr marL="1371600" indent="0" algn="ctr" latinLnBrk="0">
              <a:buNone/>
              <a:defRPr lang="da-DK">
                <a:solidFill>
                  <a:schemeClr val="tx1">
                    <a:tint val="75000"/>
                  </a:schemeClr>
                </a:solidFill>
              </a:defRPr>
            </a:lvl4pPr>
            <a:lvl5pPr marL="1828800" indent="0" algn="ctr" latinLnBrk="0">
              <a:buNone/>
              <a:defRPr lang="da-DK">
                <a:solidFill>
                  <a:schemeClr val="tx1">
                    <a:tint val="75000"/>
                  </a:schemeClr>
                </a:solidFill>
              </a:defRPr>
            </a:lvl5pPr>
            <a:lvl6pPr marL="2286000" indent="0" algn="ctr" latinLnBrk="0">
              <a:buNone/>
              <a:defRPr lang="da-DK">
                <a:solidFill>
                  <a:schemeClr val="tx1">
                    <a:tint val="75000"/>
                  </a:schemeClr>
                </a:solidFill>
              </a:defRPr>
            </a:lvl6pPr>
            <a:lvl7pPr marL="2743200" indent="0" algn="ctr" latinLnBrk="0">
              <a:buNone/>
              <a:defRPr lang="da-DK">
                <a:solidFill>
                  <a:schemeClr val="tx1">
                    <a:tint val="75000"/>
                  </a:schemeClr>
                </a:solidFill>
              </a:defRPr>
            </a:lvl7pPr>
            <a:lvl8pPr marL="3200400" indent="0" algn="ctr" latinLnBrk="0">
              <a:buNone/>
              <a:defRPr lang="da-DK">
                <a:solidFill>
                  <a:schemeClr val="tx1">
                    <a:tint val="75000"/>
                  </a:schemeClr>
                </a:solidFill>
              </a:defRPr>
            </a:lvl8pPr>
            <a:lvl9pPr marL="3657600" indent="0" algn="ctr" latinLnBrk="0">
              <a:buNone/>
              <a:defRPr lang="da-DK">
                <a:solidFill>
                  <a:schemeClr val="tx1">
                    <a:tint val="75000"/>
                  </a:schemeClr>
                </a:solidFill>
              </a:defRPr>
            </a:lvl9pPr>
          </a:lstStyle>
          <a:p>
            <a:r>
              <a:rPr lang="da-DK" dirty="0"/>
              <a:t>Klik for at redigere undertiteltypografi i masteren</a:t>
            </a:r>
          </a:p>
        </p:txBody>
      </p:sp>
      <p:grpSp>
        <p:nvGrpSpPr>
          <p:cNvPr id="256" name="streg"/>
          <p:cNvGrpSpPr/>
          <p:nvPr/>
        </p:nvGrpSpPr>
        <p:grpSpPr bwMode="invGray">
          <a:xfrm>
            <a:off x="1584896" y="4724400"/>
            <a:ext cx="8631936" cy="64008"/>
            <a:chOff x="-4110038" y="2703513"/>
            <a:chExt cx="17394239" cy="160336"/>
          </a:xfrm>
          <a:solidFill>
            <a:schemeClr val="accent1"/>
          </a:solidFill>
        </p:grpSpPr>
        <p:sp>
          <p:nvSpPr>
            <p:cNvPr id="257"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8"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9"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0"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1"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2"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3"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4"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5"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6"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7"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8"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9"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0"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1"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2"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3"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4"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5"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6"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7"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8"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9"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0"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1"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2"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3"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4"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5"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6"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7"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8"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9"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0"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1"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2"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3"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4"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5"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6"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7"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8"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9"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0"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1"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2"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3"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4"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5"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6"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7"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8"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9"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0"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1"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2"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3"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4"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5"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6"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7"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8"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9"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0"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1"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2"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3"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4"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5"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6"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7"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8"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9"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0"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1"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2"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3"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4"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5"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6"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7"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9"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0"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1"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2"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3"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4"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5"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6"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7"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8"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9"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0"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1"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2"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3"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4"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5"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6"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7"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9"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0"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1"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2"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3"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4"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5"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6"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7"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8"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9"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0"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1"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2"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3"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4"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5"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6"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7"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grpSp>
        <p:nvGrpSpPr>
          <p:cNvPr id="167" name="streg"/>
          <p:cNvGrpSpPr/>
          <p:nvPr/>
        </p:nvGrpSpPr>
        <p:grpSpPr bwMode="invGray">
          <a:xfrm>
            <a:off x="1522413" y="1514475"/>
            <a:ext cx="10569575" cy="64008"/>
            <a:chOff x="1522413" y="1514475"/>
            <a:chExt cx="10569575" cy="64008"/>
          </a:xfrm>
        </p:grpSpPr>
        <p:sp>
          <p:nvSpPr>
            <p:cNvPr id="16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p>
            <a:r>
              <a:rPr lang="da-DK"/>
              <a:t>Klik for at redigere titeltypografi i masteren</a:t>
            </a:r>
          </a:p>
        </p:txBody>
      </p:sp>
      <p:sp>
        <p:nvSpPr>
          <p:cNvPr id="3" name="Pladsholder til indhold 2"/>
          <p:cNvSpPr>
            <a:spLocks noGrp="1"/>
          </p:cNvSpPr>
          <p:nvPr>
            <p:ph idx="1"/>
          </p:nvPr>
        </p:nvSpPr>
        <p:spPr/>
        <p:txBody>
          <a:bodyPr/>
          <a:lstStyle>
            <a:lvl2pPr marL="548640" latinLnBrk="0">
              <a:defRPr lang="da-DK"/>
            </a:lvl2pPr>
            <a:lvl3pPr marL="777240" latinLnBrk="0">
              <a:defRPr lang="da-DK"/>
            </a:lvl3pPr>
            <a:lvl4pPr marL="1005840" latinLnBrk="0">
              <a:defRPr lang="da-DK"/>
            </a:lvl4pPr>
            <a:lvl5pPr marL="1234440" latinLnBrk="0">
              <a:defRPr lang="da-DK"/>
            </a:lvl5pPr>
            <a:lvl6pPr marL="1463040" latinLnBrk="0">
              <a:defRPr lang="da-DK" baseline="0"/>
            </a:lvl6pPr>
            <a:lvl7pPr marL="1691640" latinLnBrk="0">
              <a:defRPr lang="da-DK" baseline="0"/>
            </a:lvl7pPr>
            <a:lvl8pPr marL="1920240" latinLnBrk="0">
              <a:defRPr lang="da-DK" baseline="0"/>
            </a:lvl8pPr>
            <a:lvl9pPr marL="2148840" latinLnBrk="0">
              <a:defRPr lang="da-DK"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9AFE8FB1-0A7A-443E-AAF7-31D4FA1AA312}" type="datetimeFigureOut">
              <a:t>27.10.2024</a:t>
            </a:fld>
            <a:endParaRPr lang="da-DK"/>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grpSp>
        <p:nvGrpSpPr>
          <p:cNvPr id="255" name="streg"/>
          <p:cNvGrpSpPr/>
          <p:nvPr/>
        </p:nvGrpSpPr>
        <p:grpSpPr bwMode="invGray">
          <a:xfrm>
            <a:off x="1584896" y="4724400"/>
            <a:ext cx="8631936" cy="64008"/>
            <a:chOff x="-4110038" y="2703513"/>
            <a:chExt cx="17394239" cy="160336"/>
          </a:xfrm>
          <a:solidFill>
            <a:schemeClr val="accent1"/>
          </a:solidFill>
        </p:grpSpPr>
        <p:sp>
          <p:nvSpPr>
            <p:cNvPr id="256"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7"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8"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9"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0"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1"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2"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3"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4"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5"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6"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7"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8"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9"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0"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1"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2"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3"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4"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5"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6"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7"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8"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9"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0"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1"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2"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3"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4"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5"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6"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7"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8"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9"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0"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1"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2"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3"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4"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5"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6"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7"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8"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9"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0"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1"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2"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3"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4"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5"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6"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7"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8"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9"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0"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1"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2"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3"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4"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5"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6"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7"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8"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9"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0"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1"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2"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3"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4"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5"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6"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7"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8"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9"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0"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1"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2"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3"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4"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5"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6"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7"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9"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0"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1"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2"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3"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4"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5"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6"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7"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8"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9"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0"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1"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2"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3"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4"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5"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6"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7"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9"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0"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1"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2"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3"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4"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5"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6"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7"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8"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9"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0"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1"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2"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3"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4"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5"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6"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7"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sp>
        <p:nvSpPr>
          <p:cNvPr id="2" name="Titel 1"/>
          <p:cNvSpPr>
            <a:spLocks noGrp="1"/>
          </p:cNvSpPr>
          <p:nvPr>
            <p:ph type="title"/>
          </p:nvPr>
        </p:nvSpPr>
        <p:spPr>
          <a:xfrm>
            <a:off x="1522413" y="1905000"/>
            <a:ext cx="9144000" cy="2667000"/>
          </a:xfrm>
        </p:spPr>
        <p:txBody>
          <a:bodyPr anchor="b">
            <a:noAutofit/>
          </a:bodyPr>
          <a:lstStyle>
            <a:lvl1pPr algn="l" latinLnBrk="0">
              <a:defRPr lang="da-DK" sz="4400" b="0" cap="none" baseline="0"/>
            </a:lvl1pPr>
          </a:lstStyle>
          <a:p>
            <a:r>
              <a:rPr lang="da-DK"/>
              <a:t>Klik for at redigere titeltypografi i masteren</a:t>
            </a:r>
          </a:p>
        </p:txBody>
      </p:sp>
      <p:sp>
        <p:nvSpPr>
          <p:cNvPr id="3" name="Pladsholder til tekst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da-DK" sz="2400">
                <a:solidFill>
                  <a:schemeClr val="tx1">
                    <a:tint val="75000"/>
                  </a:schemeClr>
                </a:solidFill>
              </a:defRPr>
            </a:lvl1pPr>
            <a:lvl2pPr marL="457200" indent="0" latinLnBrk="0">
              <a:buNone/>
              <a:defRPr lang="da-DK" sz="1800">
                <a:solidFill>
                  <a:schemeClr val="tx1">
                    <a:tint val="75000"/>
                  </a:schemeClr>
                </a:solidFill>
              </a:defRPr>
            </a:lvl2pPr>
            <a:lvl3pPr marL="914400" indent="0" latinLnBrk="0">
              <a:buNone/>
              <a:defRPr lang="da-DK" sz="1600">
                <a:solidFill>
                  <a:schemeClr val="tx1">
                    <a:tint val="75000"/>
                  </a:schemeClr>
                </a:solidFill>
              </a:defRPr>
            </a:lvl3pPr>
            <a:lvl4pPr marL="1371600" indent="0" latinLnBrk="0">
              <a:buNone/>
              <a:defRPr lang="da-DK" sz="1400">
                <a:solidFill>
                  <a:schemeClr val="tx1">
                    <a:tint val="75000"/>
                  </a:schemeClr>
                </a:solidFill>
              </a:defRPr>
            </a:lvl4pPr>
            <a:lvl5pPr marL="1828800" indent="0" latinLnBrk="0">
              <a:buNone/>
              <a:defRPr lang="da-DK" sz="1400">
                <a:solidFill>
                  <a:schemeClr val="tx1">
                    <a:tint val="75000"/>
                  </a:schemeClr>
                </a:solidFill>
              </a:defRPr>
            </a:lvl5pPr>
            <a:lvl6pPr marL="2286000" indent="0" latinLnBrk="0">
              <a:buNone/>
              <a:defRPr lang="da-DK" sz="1400">
                <a:solidFill>
                  <a:schemeClr val="tx1">
                    <a:tint val="75000"/>
                  </a:schemeClr>
                </a:solidFill>
              </a:defRPr>
            </a:lvl6pPr>
            <a:lvl7pPr marL="2743200" indent="0" latinLnBrk="0">
              <a:buNone/>
              <a:defRPr lang="da-DK" sz="1400">
                <a:solidFill>
                  <a:schemeClr val="tx1">
                    <a:tint val="75000"/>
                  </a:schemeClr>
                </a:solidFill>
              </a:defRPr>
            </a:lvl7pPr>
            <a:lvl8pPr marL="3200400" indent="0" latinLnBrk="0">
              <a:buNone/>
              <a:defRPr lang="da-DK" sz="1400">
                <a:solidFill>
                  <a:schemeClr val="tx1">
                    <a:tint val="75000"/>
                  </a:schemeClr>
                </a:solidFill>
              </a:defRPr>
            </a:lvl8pPr>
            <a:lvl9pPr marL="3657600" indent="0" latinLnBrk="0">
              <a:buNone/>
              <a:defRPr lang="da-DK" sz="1400">
                <a:solidFill>
                  <a:schemeClr val="tx1">
                    <a:tint val="75000"/>
                  </a:schemeClr>
                </a:solidFill>
              </a:defRPr>
            </a:lvl9pPr>
          </a:lstStyle>
          <a:p>
            <a:pPr lvl="0"/>
            <a:r>
              <a:rPr lang="da-DK" dirty="0"/>
              <a:t>Klik for at redigere teksttypografierne i masteren</a:t>
            </a:r>
          </a:p>
        </p:txBody>
      </p:sp>
      <p:sp>
        <p:nvSpPr>
          <p:cNvPr id="4" name="Pladsholder til dato 3"/>
          <p:cNvSpPr>
            <a:spLocks noGrp="1"/>
          </p:cNvSpPr>
          <p:nvPr>
            <p:ph type="dt" sz="half" idx="10"/>
          </p:nvPr>
        </p:nvSpPr>
        <p:spPr/>
        <p:txBody>
          <a:bodyPr/>
          <a:lstStyle/>
          <a:p>
            <a:fld id="{9AFE8FB1-0A7A-443E-AAF7-31D4FA1AA312}" type="datetimeFigureOut">
              <a:t>27.10.2024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158" name="streg"/>
          <p:cNvGrpSpPr/>
          <p:nvPr/>
        </p:nvGrpSpPr>
        <p:grpSpPr bwMode="invGray">
          <a:xfrm>
            <a:off x="1522413" y="1514475"/>
            <a:ext cx="10569575" cy="64008"/>
            <a:chOff x="1522413" y="1514475"/>
            <a:chExt cx="10569575" cy="64008"/>
          </a:xfrm>
        </p:grpSpPr>
        <p:sp>
          <p:nvSpPr>
            <p:cNvPr id="159"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0"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1"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p>
            <a:r>
              <a:rPr lang="da-DK"/>
              <a:t>Klik for at redigere titeltypografi i masteren</a:t>
            </a:r>
          </a:p>
        </p:txBody>
      </p:sp>
      <p:sp>
        <p:nvSpPr>
          <p:cNvPr id="3" name="Pladsholder til indhold 2"/>
          <p:cNvSpPr>
            <a:spLocks noGrp="1"/>
          </p:cNvSpPr>
          <p:nvPr>
            <p:ph sz="half" idx="1"/>
          </p:nvPr>
        </p:nvSpPr>
        <p:spPr>
          <a:xfrm>
            <a:off x="1522413" y="1905000"/>
            <a:ext cx="4419599" cy="42672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baseline="0"/>
            </a:lvl7pPr>
            <a:lvl8pPr marL="1956816" latinLnBrk="0">
              <a:defRPr lang="da-DK" sz="1600" baseline="0"/>
            </a:lvl8pPr>
            <a:lvl9pPr marL="1956816" latinLnBrk="0">
              <a:defRPr lang="da-DK" sz="1600" baseline="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246815" y="1905000"/>
            <a:ext cx="4419598" cy="42672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a:lvl7pPr>
            <a:lvl8pPr marL="1956816" latinLnBrk="0">
              <a:defRPr lang="da-DK" sz="1600" baseline="0"/>
            </a:lvl8pPr>
            <a:lvl9pPr marL="1956816" latinLnBrk="0">
              <a:defRPr lang="da-DK" sz="1600" baseline="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AFE8FB1-0A7A-443E-AAF7-31D4FA1AA312}" type="datetimeFigureOut">
              <a:t>27.10.2024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grpSp>
        <p:nvGrpSpPr>
          <p:cNvPr id="160" name="streg"/>
          <p:cNvGrpSpPr/>
          <p:nvPr/>
        </p:nvGrpSpPr>
        <p:grpSpPr bwMode="invGray">
          <a:xfrm>
            <a:off x="1522413" y="1514475"/>
            <a:ext cx="10569575" cy="64008"/>
            <a:chOff x="1522413" y="1514475"/>
            <a:chExt cx="10569575" cy="64008"/>
          </a:xfrm>
        </p:grpSpPr>
        <p:sp>
          <p:nvSpPr>
            <p:cNvPr id="161" name="Kombinationstegning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3"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4"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lvl1pPr latinLnBrk="0">
              <a:defRPr lang="da-DK"/>
            </a:lvl1pPr>
          </a:lstStyle>
          <a:p>
            <a:r>
              <a:rPr lang="da-DK"/>
              <a:t>Klik for at redigere titeltypografi i masteren</a:t>
            </a:r>
          </a:p>
        </p:txBody>
      </p:sp>
      <p:sp>
        <p:nvSpPr>
          <p:cNvPr id="3" name="Pladsholder til tekst 2"/>
          <p:cNvSpPr>
            <a:spLocks noGrp="1"/>
          </p:cNvSpPr>
          <p:nvPr>
            <p:ph type="body" idx="1"/>
          </p:nvPr>
        </p:nvSpPr>
        <p:spPr>
          <a:xfrm>
            <a:off x="1522413" y="1905000"/>
            <a:ext cx="4416552" cy="762000"/>
          </a:xfrm>
        </p:spPr>
        <p:txBody>
          <a:bodyPr anchor="ctr"/>
          <a:lstStyle>
            <a:lvl1pPr marL="0" indent="0" latinLnBrk="0">
              <a:spcBef>
                <a:spcPts val="0"/>
              </a:spcBef>
              <a:buNone/>
              <a:defRPr lang="da-DK" sz="2400" b="0"/>
            </a:lvl1pPr>
            <a:lvl2pPr marL="457200" indent="0" latinLnBrk="0">
              <a:buNone/>
              <a:defRPr lang="da-DK" sz="2000" b="1"/>
            </a:lvl2pPr>
            <a:lvl3pPr marL="914400" indent="0" latinLnBrk="0">
              <a:buNone/>
              <a:defRPr lang="da-DK" sz="1800" b="1"/>
            </a:lvl3pPr>
            <a:lvl4pPr marL="1371600" indent="0" latinLnBrk="0">
              <a:buNone/>
              <a:defRPr lang="da-DK" sz="1600" b="1"/>
            </a:lvl4pPr>
            <a:lvl5pPr marL="1828800" indent="0" latinLnBrk="0">
              <a:buNone/>
              <a:defRPr lang="da-DK" sz="1600" b="1"/>
            </a:lvl5pPr>
            <a:lvl6pPr marL="2286000" indent="0" latinLnBrk="0">
              <a:buNone/>
              <a:defRPr lang="da-DK" sz="1600" b="1"/>
            </a:lvl6pPr>
            <a:lvl7pPr marL="2743200" indent="0" latinLnBrk="0">
              <a:buNone/>
              <a:defRPr lang="da-DK" sz="1600" b="1"/>
            </a:lvl7pPr>
            <a:lvl8pPr marL="3200400" indent="0" latinLnBrk="0">
              <a:buNone/>
              <a:defRPr lang="da-DK" sz="1600" b="1"/>
            </a:lvl8pPr>
            <a:lvl9pPr marL="3657600" indent="0" latinLnBrk="0">
              <a:buNone/>
              <a:defRPr lang="da-DK" sz="1600" b="1"/>
            </a:lvl9pPr>
          </a:lstStyle>
          <a:p>
            <a:pPr lvl="0"/>
            <a:r>
              <a:rPr lang="da-DK" dirty="0"/>
              <a:t>Klik for at redigere teksttypografierne i masteren</a:t>
            </a:r>
          </a:p>
        </p:txBody>
      </p:sp>
      <p:sp>
        <p:nvSpPr>
          <p:cNvPr id="4" name="Pladsholder til indhold 3"/>
          <p:cNvSpPr>
            <a:spLocks noGrp="1"/>
          </p:cNvSpPr>
          <p:nvPr>
            <p:ph sz="half" idx="2"/>
          </p:nvPr>
        </p:nvSpPr>
        <p:spPr>
          <a:xfrm>
            <a:off x="1522413" y="2819399"/>
            <a:ext cx="4416552" cy="3352801"/>
          </a:xfrm>
        </p:spPr>
        <p:txBody>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baseline="0"/>
            </a:lvl7pPr>
            <a:lvl8pPr marL="1956816" latinLnBrk="0">
              <a:defRPr lang="da-DK" sz="1600" baseline="0"/>
            </a:lvl8pPr>
            <a:lvl9pPr marL="1956816" latinLnBrk="0">
              <a:defRPr lang="da-DK" sz="1600"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5" name="Pladsholder til tekst 4"/>
          <p:cNvSpPr>
            <a:spLocks noGrp="1"/>
          </p:cNvSpPr>
          <p:nvPr>
            <p:ph type="body" sz="quarter" idx="3"/>
          </p:nvPr>
        </p:nvSpPr>
        <p:spPr>
          <a:xfrm>
            <a:off x="6249860" y="1905000"/>
            <a:ext cx="4416552" cy="762000"/>
          </a:xfrm>
        </p:spPr>
        <p:txBody>
          <a:bodyPr anchor="ctr"/>
          <a:lstStyle>
            <a:lvl1pPr marL="0" indent="0" latinLnBrk="0">
              <a:spcBef>
                <a:spcPts val="0"/>
              </a:spcBef>
              <a:buNone/>
              <a:defRPr lang="da-DK" sz="2400" b="0"/>
            </a:lvl1pPr>
            <a:lvl2pPr marL="457200" indent="0" latinLnBrk="0">
              <a:buNone/>
              <a:defRPr lang="da-DK" sz="2000" b="1"/>
            </a:lvl2pPr>
            <a:lvl3pPr marL="914400" indent="0" latinLnBrk="0">
              <a:buNone/>
              <a:defRPr lang="da-DK" sz="1800" b="1"/>
            </a:lvl3pPr>
            <a:lvl4pPr marL="1371600" indent="0" latinLnBrk="0">
              <a:buNone/>
              <a:defRPr lang="da-DK" sz="1600" b="1"/>
            </a:lvl4pPr>
            <a:lvl5pPr marL="1828800" indent="0" latinLnBrk="0">
              <a:buNone/>
              <a:defRPr lang="da-DK" sz="1600" b="1"/>
            </a:lvl5pPr>
            <a:lvl6pPr marL="2286000" indent="0" latinLnBrk="0">
              <a:buNone/>
              <a:defRPr lang="da-DK" sz="1600" b="1"/>
            </a:lvl6pPr>
            <a:lvl7pPr marL="2743200" indent="0" latinLnBrk="0">
              <a:buNone/>
              <a:defRPr lang="da-DK" sz="1600" b="1"/>
            </a:lvl7pPr>
            <a:lvl8pPr marL="3200400" indent="0" latinLnBrk="0">
              <a:buNone/>
              <a:defRPr lang="da-DK" sz="1600" b="1"/>
            </a:lvl8pPr>
            <a:lvl9pPr marL="3657600" indent="0" latinLnBrk="0">
              <a:buNone/>
              <a:defRPr lang="da-DK" sz="1600" b="1"/>
            </a:lvl9pPr>
          </a:lstStyle>
          <a:p>
            <a:pPr lvl="0"/>
            <a:r>
              <a:rPr lang="da-DK" dirty="0"/>
              <a:t>Klik for at redigere teksttypografierne i masteren</a:t>
            </a:r>
          </a:p>
        </p:txBody>
      </p:sp>
      <p:sp>
        <p:nvSpPr>
          <p:cNvPr id="6" name="Pladsholder til indhold 5"/>
          <p:cNvSpPr>
            <a:spLocks noGrp="1"/>
          </p:cNvSpPr>
          <p:nvPr>
            <p:ph sz="quarter" idx="4"/>
          </p:nvPr>
        </p:nvSpPr>
        <p:spPr>
          <a:xfrm>
            <a:off x="6249860" y="2819399"/>
            <a:ext cx="4416552" cy="3352801"/>
          </a:xfrm>
        </p:spPr>
        <p:txBody>
          <a:bodyPr/>
          <a:lstStyle>
            <a:lvl1pPr latinLnBrk="0">
              <a:defRPr lang="da-DK" sz="2400"/>
            </a:lvl1pPr>
            <a:lvl2pPr latinLnBrk="0">
              <a:defRPr lang="da-DK" sz="2000"/>
            </a:lvl2pPr>
            <a:lvl3pPr latinLnBrk="0">
              <a:defRPr lang="da-DK" sz="1800"/>
            </a:lvl3pPr>
            <a:lvl4pPr latinLnBrk="0">
              <a:defRPr lang="da-DK" sz="1600"/>
            </a:lvl4pPr>
            <a:lvl5pPr marL="1956816" latinLnBrk="0">
              <a:defRPr lang="da-DK" sz="1600"/>
            </a:lvl5pPr>
            <a:lvl6pPr marL="1956816" latinLnBrk="0">
              <a:defRPr lang="da-DK" sz="1600"/>
            </a:lvl6pPr>
            <a:lvl7pPr marL="1956816" latinLnBrk="0">
              <a:defRPr lang="da-DK" sz="1600"/>
            </a:lvl7pPr>
            <a:lvl8pPr marL="1956816" latinLnBrk="0">
              <a:defRPr lang="da-DK" sz="1600"/>
            </a:lvl8pPr>
            <a:lvl9pPr marL="1956816" latinLnBrk="0">
              <a:defRPr lang="da-DK" sz="160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Pladsholder til dato 6"/>
          <p:cNvSpPr>
            <a:spLocks noGrp="1"/>
          </p:cNvSpPr>
          <p:nvPr>
            <p:ph type="dt" sz="half" idx="10"/>
          </p:nvPr>
        </p:nvSpPr>
        <p:spPr/>
        <p:txBody>
          <a:bodyPr/>
          <a:lstStyle/>
          <a:p>
            <a:fld id="{9AFE8FB1-0A7A-443E-AAF7-31D4FA1AA312}" type="datetimeFigureOut">
              <a:t>27.10.2024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156" name="streg"/>
          <p:cNvGrpSpPr/>
          <p:nvPr/>
        </p:nvGrpSpPr>
        <p:grpSpPr bwMode="invGray">
          <a:xfrm>
            <a:off x="1522413" y="1514475"/>
            <a:ext cx="10569575" cy="64008"/>
            <a:chOff x="1522413" y="1514475"/>
            <a:chExt cx="10569575" cy="64008"/>
          </a:xfrm>
        </p:grpSpPr>
        <p:sp>
          <p:nvSpPr>
            <p:cNvPr id="157"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8"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9"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0"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1"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p:txBody>
          <a:bodyPr/>
          <a:lstStyle/>
          <a:p>
            <a:r>
              <a:rPr lang="da-DK"/>
              <a:t>Klik for at redigere titeltypografi i masteren</a:t>
            </a:r>
          </a:p>
        </p:txBody>
      </p:sp>
      <p:sp>
        <p:nvSpPr>
          <p:cNvPr id="3" name="Pladsholder til dato 2"/>
          <p:cNvSpPr>
            <a:spLocks noGrp="1"/>
          </p:cNvSpPr>
          <p:nvPr>
            <p:ph type="dt" sz="half" idx="10"/>
          </p:nvPr>
        </p:nvSpPr>
        <p:spPr/>
        <p:txBody>
          <a:bodyPr/>
          <a:lstStyle/>
          <a:p>
            <a:fld id="{9AFE8FB1-0A7A-443E-AAF7-31D4FA1AA312}" type="datetimeFigureOut">
              <a:t>27.10.2024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AFE8FB1-0A7A-443E-AAF7-31D4FA1AA312}" type="datetimeFigureOut">
              <a:t>27.10.2024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grpSp>
        <p:nvGrpSpPr>
          <p:cNvPr id="615" name="ramme"/>
          <p:cNvGrpSpPr/>
          <p:nvPr/>
        </p:nvGrpSpPr>
        <p:grpSpPr bwMode="invGray">
          <a:xfrm>
            <a:off x="4417839" y="1630821"/>
            <a:ext cx="6291028" cy="4575885"/>
            <a:chOff x="4417839" y="1630821"/>
            <a:chExt cx="6291028" cy="4575885"/>
          </a:xfrm>
        </p:grpSpPr>
        <p:grpSp>
          <p:nvGrpSpPr>
            <p:cNvPr id="616" name="Gruppe 615"/>
            <p:cNvGrpSpPr/>
            <p:nvPr/>
          </p:nvGrpSpPr>
          <p:grpSpPr bwMode="invGray">
            <a:xfrm>
              <a:off x="5414491" y="1630821"/>
              <a:ext cx="5294376" cy="4114800"/>
              <a:chOff x="3310555" y="716546"/>
              <a:chExt cx="5294376" cy="4114800"/>
            </a:xfrm>
          </p:grpSpPr>
          <p:grpSp>
            <p:nvGrpSpPr>
              <p:cNvPr id="768" name="Gruppe 767"/>
              <p:cNvGrpSpPr/>
              <p:nvPr/>
            </p:nvGrpSpPr>
            <p:grpSpPr bwMode="invGray">
              <a:xfrm flipH="1">
                <a:off x="3310555" y="737968"/>
                <a:ext cx="5294376" cy="54864"/>
                <a:chOff x="1522413" y="1514475"/>
                <a:chExt cx="10569575" cy="64008"/>
              </a:xfrm>
              <a:solidFill>
                <a:schemeClr val="accent1"/>
              </a:solidFill>
            </p:grpSpPr>
            <p:sp>
              <p:nvSpPr>
                <p:cNvPr id="844" name="Kombinationstegning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5" name="Kombinationstegning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6" name="Kombinationstegning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769" name="Gruppe 768"/>
              <p:cNvGrpSpPr/>
              <p:nvPr/>
            </p:nvGrpSpPr>
            <p:grpSpPr bwMode="invGray">
              <a:xfrm rot="16200000" flipH="1">
                <a:off x="6492229" y="2755658"/>
                <a:ext cx="4114800" cy="36576"/>
                <a:chOff x="1522413" y="1514475"/>
                <a:chExt cx="10569575" cy="64008"/>
              </a:xfrm>
              <a:solidFill>
                <a:schemeClr val="accent1"/>
              </a:solidFill>
            </p:grpSpPr>
            <p:sp>
              <p:nvSpPr>
                <p:cNvPr id="770" name="Kombinationstegning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1" name="Kombinationstegning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2" name="Kombinationstegning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nvGrpSpPr>
            <p:cNvPr id="617" name="Gruppe 616"/>
            <p:cNvGrpSpPr/>
            <p:nvPr/>
          </p:nvGrpSpPr>
          <p:grpSpPr bwMode="invGray">
            <a:xfrm rot="10800000">
              <a:off x="4417839" y="2091906"/>
              <a:ext cx="5294376" cy="4114800"/>
              <a:chOff x="3310555" y="716546"/>
              <a:chExt cx="5294376" cy="4114800"/>
            </a:xfrm>
          </p:grpSpPr>
          <p:grpSp>
            <p:nvGrpSpPr>
              <p:cNvPr id="618" name="Gruppe 617"/>
              <p:cNvGrpSpPr/>
              <p:nvPr/>
            </p:nvGrpSpPr>
            <p:grpSpPr bwMode="invGray">
              <a:xfrm flipH="1">
                <a:off x="3310555" y="737968"/>
                <a:ext cx="5294376" cy="54864"/>
                <a:chOff x="1522413" y="1514475"/>
                <a:chExt cx="10569575" cy="64008"/>
              </a:xfrm>
              <a:solidFill>
                <a:schemeClr val="accent1"/>
              </a:solidFill>
            </p:grpSpPr>
            <p:sp>
              <p:nvSpPr>
                <p:cNvPr id="694" name="Kombinationstegning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5" name="Kombinationstegning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6" name="Kombinationstegning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619" name="Gruppe 618"/>
              <p:cNvGrpSpPr/>
              <p:nvPr/>
            </p:nvGrpSpPr>
            <p:grpSpPr bwMode="invGray">
              <a:xfrm rot="16200000" flipH="1">
                <a:off x="6492229" y="2755658"/>
                <a:ext cx="4114800" cy="36576"/>
                <a:chOff x="1522413" y="1514475"/>
                <a:chExt cx="10569575" cy="64008"/>
              </a:xfrm>
              <a:solidFill>
                <a:schemeClr val="accent1"/>
              </a:solidFill>
            </p:grpSpPr>
            <p:sp>
              <p:nvSpPr>
                <p:cNvPr id="620" name="Kombinationstegning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1" name="Kombinationstegning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2" name="Kombinationstegning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sp>
        <p:nvSpPr>
          <p:cNvPr id="2" name="Titel 1"/>
          <p:cNvSpPr>
            <a:spLocks noGrp="1"/>
          </p:cNvSpPr>
          <p:nvPr>
            <p:ph type="title"/>
          </p:nvPr>
        </p:nvSpPr>
        <p:spPr>
          <a:xfrm>
            <a:off x="1522414" y="274638"/>
            <a:ext cx="9143998" cy="1020762"/>
          </a:xfrm>
        </p:spPr>
        <p:txBody>
          <a:bodyPr anchor="b">
            <a:noAutofit/>
          </a:bodyPr>
          <a:lstStyle>
            <a:lvl1pPr algn="l" latinLnBrk="0">
              <a:defRPr lang="da-DK" sz="3200" b="0"/>
            </a:lvl1pPr>
          </a:lstStyle>
          <a:p>
            <a:r>
              <a:rPr lang="da-DK"/>
              <a:t>Klik for at redigere titeltypografi i masteren</a:t>
            </a:r>
          </a:p>
        </p:txBody>
      </p:sp>
      <p:sp>
        <p:nvSpPr>
          <p:cNvPr id="3" name="Pladsholder til indhold 2"/>
          <p:cNvSpPr>
            <a:spLocks noGrp="1"/>
          </p:cNvSpPr>
          <p:nvPr>
            <p:ph idx="1"/>
          </p:nvPr>
        </p:nvSpPr>
        <p:spPr>
          <a:xfrm>
            <a:off x="4710022" y="1905000"/>
            <a:ext cx="5669280" cy="40386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latinLnBrk="0">
              <a:defRPr lang="da-DK" sz="1600"/>
            </a:lvl6pPr>
            <a:lvl7pPr latinLnBrk="0">
              <a:defRPr lang="da-DK" sz="1600" baseline="0"/>
            </a:lvl7pPr>
            <a:lvl8pPr latinLnBrk="0">
              <a:defRPr lang="da-DK" sz="1600" baseline="0"/>
            </a:lvl8pPr>
            <a:lvl9pPr latinLnBrk="0">
              <a:defRPr lang="da-DK" sz="1600"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tekst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da-DK" sz="1600"/>
            </a:lvl1pPr>
            <a:lvl2pPr marL="457200" indent="0" latinLnBrk="0">
              <a:buNone/>
              <a:defRPr lang="da-DK" sz="1200"/>
            </a:lvl2pPr>
            <a:lvl3pPr marL="914400" indent="0" latinLnBrk="0">
              <a:buNone/>
              <a:defRPr lang="da-DK" sz="1000"/>
            </a:lvl3pPr>
            <a:lvl4pPr marL="1371600" indent="0" latinLnBrk="0">
              <a:buNone/>
              <a:defRPr lang="da-DK" sz="900"/>
            </a:lvl4pPr>
            <a:lvl5pPr marL="1828800" indent="0" latinLnBrk="0">
              <a:buNone/>
              <a:defRPr lang="da-DK" sz="900"/>
            </a:lvl5pPr>
            <a:lvl6pPr marL="2286000" indent="0" latinLnBrk="0">
              <a:buNone/>
              <a:defRPr lang="da-DK" sz="900"/>
            </a:lvl6pPr>
            <a:lvl7pPr marL="2743200" indent="0" latinLnBrk="0">
              <a:buNone/>
              <a:defRPr lang="da-DK" sz="900"/>
            </a:lvl7pPr>
            <a:lvl8pPr marL="3200400" indent="0" latinLnBrk="0">
              <a:buNone/>
              <a:defRPr lang="da-DK" sz="900"/>
            </a:lvl8pPr>
            <a:lvl9pPr marL="3657600" indent="0" latinLnBrk="0">
              <a:buNone/>
              <a:defRPr lang="da-DK" sz="900"/>
            </a:lvl9pPr>
          </a:lstStyle>
          <a:p>
            <a:pPr lvl="0"/>
            <a:r>
              <a:rPr lang="da-DK" dirty="0"/>
              <a:t>Klik for at redigere teksttypografierne i masteren</a:t>
            </a:r>
          </a:p>
        </p:txBody>
      </p:sp>
      <p:sp>
        <p:nvSpPr>
          <p:cNvPr id="5" name="Pladsholder til dato 4"/>
          <p:cNvSpPr>
            <a:spLocks noGrp="1"/>
          </p:cNvSpPr>
          <p:nvPr>
            <p:ph type="dt" sz="half" idx="10"/>
          </p:nvPr>
        </p:nvSpPr>
        <p:spPr/>
        <p:txBody>
          <a:bodyPr/>
          <a:lstStyle/>
          <a:p>
            <a:fld id="{9AFE8FB1-0A7A-443E-AAF7-31D4FA1AA312}" type="datetimeFigureOut">
              <a:t>27.10.2024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614" name="ramme"/>
          <p:cNvGrpSpPr/>
          <p:nvPr/>
        </p:nvGrpSpPr>
        <p:grpSpPr bwMode="invGray">
          <a:xfrm flipH="1">
            <a:off x="1447500" y="1630821"/>
            <a:ext cx="6291028" cy="4575885"/>
            <a:chOff x="4417839" y="1630821"/>
            <a:chExt cx="6291028" cy="4575885"/>
          </a:xfrm>
        </p:grpSpPr>
        <p:grpSp>
          <p:nvGrpSpPr>
            <p:cNvPr id="615" name="Gruppe 614"/>
            <p:cNvGrpSpPr/>
            <p:nvPr/>
          </p:nvGrpSpPr>
          <p:grpSpPr bwMode="invGray">
            <a:xfrm>
              <a:off x="5414491" y="1630821"/>
              <a:ext cx="5294376" cy="4114800"/>
              <a:chOff x="3310555" y="716546"/>
              <a:chExt cx="5294376" cy="4114800"/>
            </a:xfrm>
          </p:grpSpPr>
          <p:grpSp>
            <p:nvGrpSpPr>
              <p:cNvPr id="767" name="Gruppe 766"/>
              <p:cNvGrpSpPr/>
              <p:nvPr/>
            </p:nvGrpSpPr>
            <p:grpSpPr bwMode="invGray">
              <a:xfrm flipH="1">
                <a:off x="3310555" y="737968"/>
                <a:ext cx="5294376" cy="54864"/>
                <a:chOff x="1522413" y="1514475"/>
                <a:chExt cx="10569575" cy="64008"/>
              </a:xfrm>
              <a:solidFill>
                <a:schemeClr val="accent1"/>
              </a:solidFill>
            </p:grpSpPr>
            <p:sp>
              <p:nvSpPr>
                <p:cNvPr id="843" name="Kombinationstegning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4" name="Kombinationstegning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5" name="Kombinationstegning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768" name="Gruppe 767"/>
              <p:cNvGrpSpPr/>
              <p:nvPr/>
            </p:nvGrpSpPr>
            <p:grpSpPr bwMode="invGray">
              <a:xfrm rot="16200000" flipH="1">
                <a:off x="6492229" y="2755658"/>
                <a:ext cx="4114800" cy="36576"/>
                <a:chOff x="1522413" y="1514475"/>
                <a:chExt cx="10569575" cy="64008"/>
              </a:xfrm>
              <a:solidFill>
                <a:schemeClr val="accent1"/>
              </a:solidFill>
            </p:grpSpPr>
            <p:sp>
              <p:nvSpPr>
                <p:cNvPr id="769" name="Kombinationstegning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0" name="Kombinationstegning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1" name="Kombinationstegning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nvGrpSpPr>
            <p:cNvPr id="616" name="Gruppe 615"/>
            <p:cNvGrpSpPr/>
            <p:nvPr/>
          </p:nvGrpSpPr>
          <p:grpSpPr bwMode="invGray">
            <a:xfrm rot="10800000">
              <a:off x="4417839" y="2091906"/>
              <a:ext cx="5294376" cy="4114800"/>
              <a:chOff x="3310555" y="716546"/>
              <a:chExt cx="5294376" cy="4114800"/>
            </a:xfrm>
          </p:grpSpPr>
          <p:grpSp>
            <p:nvGrpSpPr>
              <p:cNvPr id="617" name="Gruppe 616"/>
              <p:cNvGrpSpPr/>
              <p:nvPr/>
            </p:nvGrpSpPr>
            <p:grpSpPr bwMode="invGray">
              <a:xfrm flipH="1">
                <a:off x="3310555" y="737968"/>
                <a:ext cx="5294376" cy="54864"/>
                <a:chOff x="1522413" y="1514475"/>
                <a:chExt cx="10569575" cy="64008"/>
              </a:xfrm>
              <a:solidFill>
                <a:schemeClr val="accent1"/>
              </a:solidFill>
            </p:grpSpPr>
            <p:sp>
              <p:nvSpPr>
                <p:cNvPr id="693" name="Kombinationstegning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4" name="Kombinationstegning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5" name="Kombinationstegning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618" name="Gruppe 617"/>
              <p:cNvGrpSpPr/>
              <p:nvPr/>
            </p:nvGrpSpPr>
            <p:grpSpPr bwMode="invGray">
              <a:xfrm rot="16200000" flipH="1">
                <a:off x="6492229" y="2755658"/>
                <a:ext cx="4114800" cy="36576"/>
                <a:chOff x="1522413" y="1514475"/>
                <a:chExt cx="10569575" cy="64008"/>
              </a:xfrm>
              <a:solidFill>
                <a:schemeClr val="accent1"/>
              </a:solidFill>
            </p:grpSpPr>
            <p:sp>
              <p:nvSpPr>
                <p:cNvPr id="619" name="Kombinationstegning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0" name="Kombinationstegning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1" name="Kombinationstegning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2" name="Kombinationstegning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3" name="Kombinationstegning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4" name="Kombinationstegning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5" name="Kombinationstegning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6" name="Kombinationstegning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7" name="Kombinationstegning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8" name="Kombinationstegning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9" name="Kombinationstegning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0" name="Kombinationstegning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1" name="Kombinationstegning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2" name="Kombinationstegning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3" name="Kombinationstegning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4" name="Kombinationstegning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5" name="Kombinationstegning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6" name="Kombinationstegning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7" name="Kombinationstegning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8" name="Kombinationstegning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9" name="Kombinationstegning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0" name="Kombinationstegning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1" name="Kombinationstegning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2" name="Kombinationstegning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3" name="Kombinationstegning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4" name="Kombinationstegning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5" name="Kombinationstegning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6" name="Kombinationstegning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7" name="Kombinationstegning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8" name="Kombinationstegning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9" name="Kombinationstegning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0" name="Kombinationstegning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1" name="Kombinationstegning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2" name="Kombinationstegning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3" name="Kombinationstegning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4" name="Kombinationstegning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5" name="Kombinationstegning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6" name="Kombinationstegning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7" name="Kombinationstegning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8" name="Kombinationstegning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9" name="Kombinationstegning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0" name="Kombinationstegning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1" name="Kombinationstegning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2" name="Kombinationstegning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3" name="Kombinationstegning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4" name="Kombinationstegning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5" name="Kombinationstegning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6" name="Kombinationstegning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7" name="Kombinationstegning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8" name="Kombinationstegning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9" name="Kombinationstegning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0" name="Kombinationstegning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1" name="Kombinationstegning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2" name="Kombinationstegning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3" name="Kombinationstegning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4" name="Kombinationstegning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5" name="Kombinationstegning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6" name="Kombinationstegning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7" name="Kombinationstegning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8" name="Kombinationstegning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9" name="Kombinationstegning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0" name="Kombinationstegning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1" name="Kombinationstegning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2" name="Kombinationstegning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3" name="Kombinationstegning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4" name="Kombinationstegning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5" name="Kombinationstegning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6" name="Kombinationstegning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7" name="Kombinationstegning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8" name="Kombinationstegning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9" name="Kombinationstegning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0" name="Kombinationstegning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1" name="Kombinationstegning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2" name="Kombinationstegning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sp>
        <p:nvSpPr>
          <p:cNvPr id="2" name="Titel 1"/>
          <p:cNvSpPr>
            <a:spLocks noGrp="1"/>
          </p:cNvSpPr>
          <p:nvPr>
            <p:ph type="title"/>
          </p:nvPr>
        </p:nvSpPr>
        <p:spPr>
          <a:xfrm>
            <a:off x="1522414" y="274638"/>
            <a:ext cx="9143998" cy="1020762"/>
          </a:xfrm>
        </p:spPr>
        <p:txBody>
          <a:bodyPr anchor="b">
            <a:noAutofit/>
          </a:bodyPr>
          <a:lstStyle>
            <a:lvl1pPr algn="l" latinLnBrk="0">
              <a:defRPr lang="da-DK" sz="3200" b="0"/>
            </a:lvl1pPr>
          </a:lstStyle>
          <a:p>
            <a:r>
              <a:rPr lang="da-DK"/>
              <a:t>Klik for at redigere titeltypografi i masteren</a:t>
            </a:r>
          </a:p>
        </p:txBody>
      </p:sp>
      <p:sp>
        <p:nvSpPr>
          <p:cNvPr id="3" name="Pladsholder til billede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da-DK" sz="2400"/>
            </a:lvl1pPr>
            <a:lvl2pPr marL="457200" indent="0" latinLnBrk="0">
              <a:buNone/>
              <a:defRPr lang="da-DK" sz="2800"/>
            </a:lvl2pPr>
            <a:lvl3pPr marL="914400" indent="0" latinLnBrk="0">
              <a:buNone/>
              <a:defRPr lang="da-DK" sz="2400"/>
            </a:lvl3pPr>
            <a:lvl4pPr marL="1371600" indent="0" latinLnBrk="0">
              <a:buNone/>
              <a:defRPr lang="da-DK" sz="2000"/>
            </a:lvl4pPr>
            <a:lvl5pPr marL="1828800" indent="0" latinLnBrk="0">
              <a:buNone/>
              <a:defRPr lang="da-DK" sz="2000"/>
            </a:lvl5pPr>
            <a:lvl6pPr marL="2286000" indent="0" latinLnBrk="0">
              <a:buNone/>
              <a:defRPr lang="da-DK" sz="2000"/>
            </a:lvl6pPr>
            <a:lvl7pPr marL="2743200" indent="0" latinLnBrk="0">
              <a:buNone/>
              <a:defRPr lang="da-DK" sz="2000"/>
            </a:lvl7pPr>
            <a:lvl8pPr marL="3200400" indent="0" latinLnBrk="0">
              <a:buNone/>
              <a:defRPr lang="da-DK" sz="2000"/>
            </a:lvl8pPr>
            <a:lvl9pPr marL="3657600" indent="0" latinLnBrk="0">
              <a:buNone/>
              <a:defRPr lang="da-DK" sz="2000"/>
            </a:lvl9pPr>
          </a:lstStyle>
          <a:p>
            <a:r>
              <a:rPr lang="da-DK" dirty="0"/>
              <a:t>Klik på ikonet for at tilføje et billede</a:t>
            </a:r>
          </a:p>
        </p:txBody>
      </p:sp>
      <p:sp>
        <p:nvSpPr>
          <p:cNvPr id="4" name="Pladsholder til tekst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da-DK" sz="1600"/>
            </a:lvl1pPr>
            <a:lvl2pPr marL="457200" indent="0" latinLnBrk="0">
              <a:buNone/>
              <a:defRPr lang="da-DK" sz="1200"/>
            </a:lvl2pPr>
            <a:lvl3pPr marL="914400" indent="0" latinLnBrk="0">
              <a:buNone/>
              <a:defRPr lang="da-DK" sz="1000"/>
            </a:lvl3pPr>
            <a:lvl4pPr marL="1371600" indent="0" latinLnBrk="0">
              <a:buNone/>
              <a:defRPr lang="da-DK" sz="900"/>
            </a:lvl4pPr>
            <a:lvl5pPr marL="1828800" indent="0" latinLnBrk="0">
              <a:buNone/>
              <a:defRPr lang="da-DK" sz="900"/>
            </a:lvl5pPr>
            <a:lvl6pPr marL="2286000" indent="0" latinLnBrk="0">
              <a:buNone/>
              <a:defRPr lang="da-DK" sz="900"/>
            </a:lvl6pPr>
            <a:lvl7pPr marL="2743200" indent="0" latinLnBrk="0">
              <a:buNone/>
              <a:defRPr lang="da-DK" sz="900"/>
            </a:lvl7pPr>
            <a:lvl8pPr marL="3200400" indent="0" latinLnBrk="0">
              <a:buNone/>
              <a:defRPr lang="da-DK" sz="900"/>
            </a:lvl8pPr>
            <a:lvl9pPr marL="3657600" indent="0" latinLnBrk="0">
              <a:buNone/>
              <a:defRPr lang="da-DK" sz="900"/>
            </a:lvl9pPr>
          </a:lstStyle>
          <a:p>
            <a:pPr lvl="0"/>
            <a:r>
              <a:rPr lang="da-DK" dirty="0"/>
              <a:t>Klik for at redigere teksttypografierne i masteren</a:t>
            </a:r>
          </a:p>
        </p:txBody>
      </p:sp>
      <p:sp>
        <p:nvSpPr>
          <p:cNvPr id="5" name="Pladsholder til dato 4"/>
          <p:cNvSpPr>
            <a:spLocks noGrp="1"/>
          </p:cNvSpPr>
          <p:nvPr>
            <p:ph type="dt" sz="half" idx="10"/>
          </p:nvPr>
        </p:nvSpPr>
        <p:spPr/>
        <p:txBody>
          <a:bodyPr/>
          <a:lstStyle/>
          <a:p>
            <a:fld id="{9AFE8FB1-0A7A-443E-AAF7-31D4FA1AA312}" type="datetimeFigureOut">
              <a:t>27.10.2024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grpSp>
        <p:nvGrpSpPr>
          <p:cNvPr id="7" name="streg"/>
          <p:cNvGrpSpPr/>
          <p:nvPr/>
        </p:nvGrpSpPr>
        <p:grpSpPr bwMode="invGray">
          <a:xfrm>
            <a:off x="1522413" y="1514475"/>
            <a:ext cx="10569575" cy="64008"/>
            <a:chOff x="1522413" y="1514475"/>
            <a:chExt cx="10569575" cy="64008"/>
          </a:xfrm>
        </p:grpSpPr>
        <p:sp>
          <p:nvSpPr>
            <p:cNvPr id="8" name="Kombinationstegning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 name="Kombinationstegning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0" name="Kombinationstegning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p:txBody>
          <a:bodyPr/>
          <a:lstStyle/>
          <a:p>
            <a:r>
              <a:rPr lang="da-DK"/>
              <a:t>Klik for at redigere titeltypografi i masteren</a:t>
            </a:r>
          </a:p>
        </p:txBody>
      </p:sp>
      <p:sp>
        <p:nvSpPr>
          <p:cNvPr id="3" name="Pladsholder til lodret tekst 2"/>
          <p:cNvSpPr>
            <a:spLocks noGrp="1"/>
          </p:cNvSpPr>
          <p:nvPr>
            <p:ph type="body" orient="vert" idx="1"/>
          </p:nvPr>
        </p:nvSpPr>
        <p:spPr/>
        <p:txBody>
          <a:bodyPr vert="eaVert"/>
          <a:lstStyle>
            <a:lvl5pPr latinLnBrk="0">
              <a:defRPr lang="da-DK"/>
            </a:lvl5pPr>
            <a:lvl6pPr marL="1956816" latinLnBrk="0">
              <a:defRPr lang="da-DK"/>
            </a:lvl6pPr>
            <a:lvl7pPr marL="1956816" latinLnBrk="0">
              <a:defRPr lang="da-DK"/>
            </a:lvl7pPr>
            <a:lvl8pPr marL="1956816" latinLnBrk="0">
              <a:defRPr lang="da-DK"/>
            </a:lvl8pPr>
            <a:lvl9pPr marL="1956816" latinLnBrk="0">
              <a:defRPr lang="da-DK"/>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AFE8FB1-0A7A-443E-AAF7-31D4FA1AA312}" type="datetimeFigureOut">
              <a:t>27.10.2024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grpSp>
        <p:nvGrpSpPr>
          <p:cNvPr id="7" name="streg"/>
          <p:cNvGrpSpPr/>
          <p:nvPr/>
        </p:nvGrpSpPr>
        <p:grpSpPr bwMode="invGray">
          <a:xfrm rot="5400000">
            <a:off x="6864412" y="3472598"/>
            <a:ext cx="6492240" cy="64008"/>
            <a:chOff x="1522413" y="1514475"/>
            <a:chExt cx="10569575" cy="64008"/>
          </a:xfrm>
        </p:grpSpPr>
        <p:sp>
          <p:nvSpPr>
            <p:cNvPr id="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Lodret titel 1"/>
          <p:cNvSpPr>
            <a:spLocks noGrp="1"/>
          </p:cNvSpPr>
          <p:nvPr>
            <p:ph type="title" orient="vert"/>
          </p:nvPr>
        </p:nvSpPr>
        <p:spPr>
          <a:xfrm>
            <a:off x="10361612" y="274639"/>
            <a:ext cx="1371600" cy="5901747"/>
          </a:xfrm>
        </p:spPr>
        <p:txBody>
          <a:bodyPr vert="eaVert"/>
          <a:lstStyle/>
          <a:p>
            <a:r>
              <a:rPr lang="da-DK"/>
              <a:t>Klik for at redigere titeltypografi i masteren</a:t>
            </a:r>
          </a:p>
        </p:txBody>
      </p:sp>
      <p:sp>
        <p:nvSpPr>
          <p:cNvPr id="3" name="Pladsholder til lodret tekst 2"/>
          <p:cNvSpPr>
            <a:spLocks noGrp="1"/>
          </p:cNvSpPr>
          <p:nvPr>
            <p:ph type="body" orient="vert" idx="1"/>
          </p:nvPr>
        </p:nvSpPr>
        <p:spPr>
          <a:xfrm>
            <a:off x="608012" y="277813"/>
            <a:ext cx="9144001" cy="5898573"/>
          </a:xfrm>
        </p:spPr>
        <p:txBody>
          <a:bodyPr vert="eaVert"/>
          <a:lstStyle>
            <a:lvl5pPr latinLnBrk="0">
              <a:defRPr lang="da-DK"/>
            </a:lvl5pPr>
            <a:lvl6pPr latinLnBrk="0">
              <a:defRPr lang="da-DK"/>
            </a:lvl6pPr>
            <a:lvl7pPr latinLnBrk="0">
              <a:defRPr lang="da-DK"/>
            </a:lvl7pPr>
            <a:lvl8pPr latinLnBrk="0">
              <a:defRPr lang="da-DK" baseline="0"/>
            </a:lvl8pPr>
            <a:lvl9pPr latinLnBrk="0">
              <a:defRPr lang="da-DK"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9AFE8FB1-0A7A-443E-AAF7-31D4FA1AA312}" type="datetimeFigureOut">
              <a:t>27.10.2024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kst og 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837982" y="365126"/>
            <a:ext cx="10512862" cy="1325563"/>
          </a:xfrm>
          <a:prstGeom prst="rect">
            <a:avLst/>
          </a:prstGeom>
        </p:spPr>
        <p:txBody>
          <a:bodyPr/>
          <a:lstStyle/>
          <a:p>
            <a:r>
              <a:rPr lang="da-DK"/>
              <a:t>Klik for at redigere i master</a:t>
            </a:r>
          </a:p>
        </p:txBody>
      </p:sp>
      <p:sp>
        <p:nvSpPr>
          <p:cNvPr id="3" name="Pladsholder til tekst 2"/>
          <p:cNvSpPr>
            <a:spLocks noGrp="1"/>
          </p:cNvSpPr>
          <p:nvPr>
            <p:ph type="body" sz="half" idx="1"/>
          </p:nvPr>
        </p:nvSpPr>
        <p:spPr>
          <a:xfrm>
            <a:off x="837982" y="1825625"/>
            <a:ext cx="5154857" cy="4351338"/>
          </a:xfrm>
          <a:prstGeom prst="rect">
            <a:avLst/>
          </a:prstGeo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quarter" idx="2"/>
          </p:nvPr>
        </p:nvSpPr>
        <p:spPr>
          <a:xfrm>
            <a:off x="6195986" y="1825626"/>
            <a:ext cx="5154857" cy="2098675"/>
          </a:xfrm>
          <a:prstGeom prst="rect">
            <a:avLst/>
          </a:prstGeo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indhold 4"/>
          <p:cNvSpPr>
            <a:spLocks noGrp="1"/>
          </p:cNvSpPr>
          <p:nvPr>
            <p:ph sz="quarter" idx="3"/>
          </p:nvPr>
        </p:nvSpPr>
        <p:spPr>
          <a:xfrm>
            <a:off x="6195986" y="4076701"/>
            <a:ext cx="5154857" cy="2100263"/>
          </a:xfrm>
          <a:prstGeom prst="rect">
            <a:avLst/>
          </a:prstGeo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Rectangle 5"/>
          <p:cNvSpPr>
            <a:spLocks noGrp="1" noChangeArrowheads="1"/>
          </p:cNvSpPr>
          <p:nvPr>
            <p:ph type="ftr" sz="quarter" idx="10"/>
          </p:nvPr>
        </p:nvSpPr>
        <p:spPr>
          <a:ln/>
        </p:spPr>
        <p:txBody>
          <a:bodyPr/>
          <a:lstStyle>
            <a:lvl1pPr>
              <a:defRPr/>
            </a:lvl1pPr>
          </a:lstStyle>
          <a:p>
            <a:pPr>
              <a:defRPr/>
            </a:pPr>
            <a:r>
              <a:rPr lang="da-DK" altLang="da-DK"/>
              <a:t>Musikhistorie</a:t>
            </a:r>
            <a:endParaRPr lang="da-DK" altLang="da-DK" sz="1400" b="0">
              <a:effectLst/>
              <a:latin typeface="+mn-lt"/>
            </a:endParaRPr>
          </a:p>
        </p:txBody>
      </p:sp>
    </p:spTree>
    <p:extLst>
      <p:ext uri="{BB962C8B-B14F-4D97-AF65-F5344CB8AC3E}">
        <p14:creationId xmlns:p14="http://schemas.microsoft.com/office/powerpoint/2010/main" val="524451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da-DK"/>
              <a:t>Klik for at redigere titeltypografi i masteren</a:t>
            </a:r>
          </a:p>
        </p:txBody>
      </p:sp>
      <p:sp>
        <p:nvSpPr>
          <p:cNvPr id="3" name="Pladsholder til tekst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fld id="{9AFE8FB1-0A7A-443E-AAF7-31D4FA1AA312}" type="datetimeFigureOut">
              <a:rPr lang="da-DK" smtClean="0"/>
              <a:pPr/>
              <a:t>27.10.2024</a:t>
            </a:fld>
            <a:endParaRPr lang="da-DK"/>
          </a:p>
        </p:txBody>
      </p:sp>
      <p:sp>
        <p:nvSpPr>
          <p:cNvPr id="5" name="Pladsholder til sidefod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da-DK"/>
          </a:p>
        </p:txBody>
      </p:sp>
      <p:sp>
        <p:nvSpPr>
          <p:cNvPr id="6" name="Pladsholder til slidenumm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fld id="{25BA54BD-C84D-46CE-8B72-31BFB26ABA43}" type="slidenum">
              <a:rPr lang="da-DK" smtClean="0"/>
              <a:pPr/>
              <a:t>‹nr.›</a:t>
            </a:fld>
            <a:endParaRPr lang="da-DK"/>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da-DK"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da-DK"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576072" indent="-274320" algn="l" defTabSz="914400" rtl="0" eaLnBrk="1" latinLnBrk="0" hangingPunct="1">
        <a:lnSpc>
          <a:spcPct val="90000"/>
        </a:lnSpc>
        <a:spcBef>
          <a:spcPts val="600"/>
        </a:spcBef>
        <a:buSzPct val="100000"/>
        <a:buFont typeface="Consolas" pitchFamily="49" charset="0"/>
        <a:buChar char="–"/>
        <a:defRPr lang="da-DK"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804672" indent="-228600" algn="l" defTabSz="914400" rtl="0" eaLnBrk="1" latinLnBrk="0" hangingPunct="1">
        <a:lnSpc>
          <a:spcPct val="90000"/>
        </a:lnSpc>
        <a:spcBef>
          <a:spcPts val="600"/>
        </a:spcBef>
        <a:buSzPct val="100000"/>
        <a:buFont typeface="Arial" pitchFamily="34" charset="0"/>
        <a:buChar char="▪"/>
        <a:defRPr lang="da-DK" sz="1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332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2618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14904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mn-lt"/>
          <a:ea typeface="+mn-ea"/>
          <a:cs typeface="+mn-cs"/>
        </a:defRPr>
      </a:lvl9pPr>
    </p:bodyStyle>
    <p:otherStyle>
      <a:defPPr>
        <a:defRPr lang="da-DK"/>
      </a:defPPr>
      <a:lvl1pPr marL="0" algn="l" defTabSz="914400" rtl="0" eaLnBrk="1" latinLnBrk="0" hangingPunct="1">
        <a:defRPr lang="da-DK" sz="1800" kern="1200">
          <a:solidFill>
            <a:schemeClr val="tx1"/>
          </a:solidFill>
          <a:latin typeface="+mn-lt"/>
          <a:ea typeface="+mn-ea"/>
          <a:cs typeface="+mn-cs"/>
        </a:defRPr>
      </a:lvl1pPr>
      <a:lvl2pPr marL="457200" algn="l" defTabSz="914400" rtl="0" eaLnBrk="1" latinLnBrk="0" hangingPunct="1">
        <a:defRPr lang="da-DK" sz="1800" kern="1200">
          <a:solidFill>
            <a:schemeClr val="tx1"/>
          </a:solidFill>
          <a:latin typeface="+mn-lt"/>
          <a:ea typeface="+mn-ea"/>
          <a:cs typeface="+mn-cs"/>
        </a:defRPr>
      </a:lvl2pPr>
      <a:lvl3pPr marL="914400" algn="l" defTabSz="914400" rtl="0" eaLnBrk="1" latinLnBrk="0" hangingPunct="1">
        <a:defRPr lang="da-DK" sz="1800" kern="1200">
          <a:solidFill>
            <a:schemeClr val="tx1"/>
          </a:solidFill>
          <a:latin typeface="+mn-lt"/>
          <a:ea typeface="+mn-ea"/>
          <a:cs typeface="+mn-cs"/>
        </a:defRPr>
      </a:lvl3pPr>
      <a:lvl4pPr marL="1371600" algn="l" defTabSz="914400" rtl="0" eaLnBrk="1" latinLnBrk="0" hangingPunct="1">
        <a:defRPr lang="da-DK" sz="1800" kern="1200">
          <a:solidFill>
            <a:schemeClr val="tx1"/>
          </a:solidFill>
          <a:latin typeface="+mn-lt"/>
          <a:ea typeface="+mn-ea"/>
          <a:cs typeface="+mn-cs"/>
        </a:defRPr>
      </a:lvl4pPr>
      <a:lvl5pPr marL="1828800" algn="l" defTabSz="914400" rtl="0" eaLnBrk="1" latinLnBrk="0" hangingPunct="1">
        <a:defRPr lang="da-DK" sz="1800" kern="1200">
          <a:solidFill>
            <a:schemeClr val="tx1"/>
          </a:solidFill>
          <a:latin typeface="+mn-lt"/>
          <a:ea typeface="+mn-ea"/>
          <a:cs typeface="+mn-cs"/>
        </a:defRPr>
      </a:lvl5pPr>
      <a:lvl6pPr marL="2286000" algn="l" defTabSz="914400" rtl="0" eaLnBrk="1" latinLnBrk="0" hangingPunct="1">
        <a:defRPr lang="da-DK" sz="1800" kern="1200">
          <a:solidFill>
            <a:schemeClr val="tx1"/>
          </a:solidFill>
          <a:latin typeface="+mn-lt"/>
          <a:ea typeface="+mn-ea"/>
          <a:cs typeface="+mn-cs"/>
        </a:defRPr>
      </a:lvl6pPr>
      <a:lvl7pPr marL="2743200" algn="l" defTabSz="914400" rtl="0" eaLnBrk="1" latinLnBrk="0" hangingPunct="1">
        <a:defRPr lang="da-DK" sz="1800" kern="1200">
          <a:solidFill>
            <a:schemeClr val="tx1"/>
          </a:solidFill>
          <a:latin typeface="+mn-lt"/>
          <a:ea typeface="+mn-ea"/>
          <a:cs typeface="+mn-cs"/>
        </a:defRPr>
      </a:lvl7pPr>
      <a:lvl8pPr marL="3200400" algn="l" defTabSz="914400" rtl="0" eaLnBrk="1" latinLnBrk="0" hangingPunct="1">
        <a:defRPr lang="da-DK" sz="1800" kern="1200">
          <a:solidFill>
            <a:schemeClr val="tx1"/>
          </a:solidFill>
          <a:latin typeface="+mn-lt"/>
          <a:ea typeface="+mn-ea"/>
          <a:cs typeface="+mn-cs"/>
        </a:defRPr>
      </a:lvl8pPr>
      <a:lvl9pPr marL="3657600" algn="l" defTabSz="914400" rtl="0" eaLnBrk="1" latinLnBrk="0" hangingPunct="1">
        <a:defRPr lang="da-DK"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ideo" Target="https://www.youtube.com/embed/nHw5ala_Uh8?feature=oembed" TargetMode="Externa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da.wikipedia.org/wiki/Imitation_(musi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jk_ZnEmhb7o?feature=oembed" TargetMode="Externa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video" Target="https://www.youtube.com/embed/vcC4Thug-h8?feature=oembed"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www.theguardian.com/culture/gallery/2011/jul/17/ten-best-choral-blockbusters#img-1" TargetMode="External"/><Relationship Id="rId3" Type="http://schemas.openxmlformats.org/officeDocument/2006/relationships/hyperlink" Target="http://www.google.dk/url?sa=i&amp;rct=j&amp;q=&amp;esrc=s&amp;source=images&amp;cd=&amp;cad=rja&amp;uact=8&amp;ved=0CAcQjRw&amp;url=http://www.acsm-singers-duesseldorf.de/auffuehrungen/messiastext.html&amp;ei=0T6uVM3ABtPiatrUgvgE&amp;psig=AFQjCNHxPix0w_4FgD1a47wmEZpn7Ik2cw&amp;ust=1420791711027714" TargetMode="External"/><Relationship Id="rId7"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hyperlink" Target="http://www.derweg.org/personen/musik/images/georgfriedrichhaendel-2_big.jpg" TargetMode="External"/><Relationship Id="rId10" Type="http://schemas.openxmlformats.org/officeDocument/2006/relationships/image" Target="../media/image45.jpeg"/><Relationship Id="rId4" Type="http://schemas.openxmlformats.org/officeDocument/2006/relationships/image" Target="../media/image41.jpeg"/><Relationship Id="rId9" Type="http://schemas.openxmlformats.org/officeDocument/2006/relationships/image" Target="../media/image4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dr.dk/nyheder/kultur/klassisk/klassikere-du-skal-kende-handel-halleluja-koret-fra-messias"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2.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cs typeface="Consolas"/>
              </a:rPr>
              <a:t>Barok 1600 - 1750</a:t>
            </a:r>
            <a:endParaRPr lang="da-DK" dirty="0"/>
          </a:p>
        </p:txBody>
      </p:sp>
      <p:sp>
        <p:nvSpPr>
          <p:cNvPr id="3" name="Undertitel 2"/>
          <p:cNvSpPr>
            <a:spLocks noGrp="1"/>
          </p:cNvSpPr>
          <p:nvPr>
            <p:ph type="subTitle" idx="1"/>
          </p:nvPr>
        </p:nvSpPr>
        <p:spPr/>
        <p:txBody>
          <a:bodyPr>
            <a:normAutofit lnSpcReduction="10000"/>
          </a:bodyPr>
          <a:lstStyle/>
          <a:p>
            <a:r>
              <a:rPr lang="da-DK" altLang="da-DK" dirty="0">
                <a:latin typeface="Bookman Old Style" panose="02050604050505020204" pitchFamily="18" charset="0"/>
              </a:rPr>
              <a:t>Koncertformen: flere satser, solo/tutti, Rondo, fugaen opera og oratorier</a:t>
            </a:r>
            <a:endParaRPr lang="da-DK" altLang="da-DK" sz="3600" dirty="0">
              <a:latin typeface="Bookman Old Style" panose="02050604050505020204" pitchFamily="18" charset="0"/>
            </a:endParaRPr>
          </a:p>
          <a:p>
            <a:r>
              <a:rPr lang="da-DK" dirty="0"/>
              <a:t>Vivaldi, Händel og Bach</a:t>
            </a:r>
          </a:p>
        </p:txBody>
      </p:sp>
      <p:pic>
        <p:nvPicPr>
          <p:cNvPr id="6" name="Bille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2239" y="349178"/>
            <a:ext cx="8077200" cy="3491706"/>
          </a:xfrm>
          <a:prstGeom prst="rect">
            <a:avLst/>
          </a:prstGeom>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ChangeArrowheads="1"/>
          </p:cNvSpPr>
          <p:nvPr/>
        </p:nvSpPr>
        <p:spPr bwMode="auto">
          <a:xfrm>
            <a:off x="3503612" y="304800"/>
            <a:ext cx="5288627" cy="64633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spcBef>
                <a:spcPct val="50000"/>
              </a:spcBef>
              <a:defRPr sz="2400">
                <a:solidFill>
                  <a:srgbClr val="660033"/>
                </a:solidFill>
                <a:latin typeface="Arial" panose="020B0604020202020204" pitchFamily="34" charset="0"/>
              </a:defRPr>
            </a:lvl1pPr>
            <a:lvl2pPr marL="742950" indent="-285750" algn="ctr">
              <a:spcBef>
                <a:spcPct val="50000"/>
              </a:spcBef>
              <a:defRPr sz="2400">
                <a:solidFill>
                  <a:srgbClr val="660033"/>
                </a:solidFill>
                <a:latin typeface="Arial" panose="020B0604020202020204" pitchFamily="34" charset="0"/>
              </a:defRPr>
            </a:lvl2pPr>
            <a:lvl3pPr marL="1143000" indent="-228600" algn="ctr">
              <a:spcBef>
                <a:spcPct val="50000"/>
              </a:spcBef>
              <a:defRPr sz="2400">
                <a:solidFill>
                  <a:srgbClr val="660033"/>
                </a:solidFill>
                <a:latin typeface="Arial" panose="020B0604020202020204" pitchFamily="34" charset="0"/>
              </a:defRPr>
            </a:lvl3pPr>
            <a:lvl4pPr marL="1600200" indent="-228600" algn="ctr">
              <a:spcBef>
                <a:spcPct val="50000"/>
              </a:spcBef>
              <a:defRPr sz="2400">
                <a:solidFill>
                  <a:srgbClr val="660033"/>
                </a:solidFill>
                <a:latin typeface="Arial" panose="020B0604020202020204" pitchFamily="34" charset="0"/>
              </a:defRPr>
            </a:lvl4pPr>
            <a:lvl5pPr marL="2057400" indent="-228600" algn="ctr">
              <a:spcBef>
                <a:spcPct val="50000"/>
              </a:spcBef>
              <a:defRPr sz="2400">
                <a:solidFill>
                  <a:srgbClr val="660033"/>
                </a:solidFill>
                <a:latin typeface="Arial" panose="020B0604020202020204" pitchFamily="34" charset="0"/>
              </a:defRPr>
            </a:lvl5pPr>
            <a:lvl6pPr marL="2514600" indent="-228600" algn="ctr" eaLnBrk="0" fontAlgn="base" hangingPunct="0">
              <a:spcBef>
                <a:spcPct val="50000"/>
              </a:spcBef>
              <a:spcAft>
                <a:spcPct val="0"/>
              </a:spcAft>
              <a:defRPr sz="2400">
                <a:solidFill>
                  <a:srgbClr val="660033"/>
                </a:solidFill>
                <a:latin typeface="Arial" panose="020B0604020202020204" pitchFamily="34" charset="0"/>
              </a:defRPr>
            </a:lvl6pPr>
            <a:lvl7pPr marL="2971800" indent="-228600" algn="ctr" eaLnBrk="0" fontAlgn="base" hangingPunct="0">
              <a:spcBef>
                <a:spcPct val="50000"/>
              </a:spcBef>
              <a:spcAft>
                <a:spcPct val="0"/>
              </a:spcAft>
              <a:defRPr sz="2400">
                <a:solidFill>
                  <a:srgbClr val="660033"/>
                </a:solidFill>
                <a:latin typeface="Arial" panose="020B0604020202020204" pitchFamily="34" charset="0"/>
              </a:defRPr>
            </a:lvl7pPr>
            <a:lvl8pPr marL="3429000" indent="-228600" algn="ctr" eaLnBrk="0" fontAlgn="base" hangingPunct="0">
              <a:spcBef>
                <a:spcPct val="50000"/>
              </a:spcBef>
              <a:spcAft>
                <a:spcPct val="0"/>
              </a:spcAft>
              <a:defRPr sz="2400">
                <a:solidFill>
                  <a:srgbClr val="660033"/>
                </a:solidFill>
                <a:latin typeface="Arial" panose="020B0604020202020204" pitchFamily="34" charset="0"/>
              </a:defRPr>
            </a:lvl8pPr>
            <a:lvl9pPr marL="3886200" indent="-228600" algn="ctr" eaLnBrk="0" fontAlgn="base" hangingPunct="0">
              <a:spcBef>
                <a:spcPct val="50000"/>
              </a:spcBef>
              <a:spcAft>
                <a:spcPct val="0"/>
              </a:spcAft>
              <a:defRPr sz="2400">
                <a:solidFill>
                  <a:srgbClr val="660033"/>
                </a:solidFill>
                <a:latin typeface="Arial" panose="020B0604020202020204" pitchFamily="34" charset="0"/>
              </a:defRPr>
            </a:lvl9pPr>
          </a:lstStyle>
          <a:p>
            <a:r>
              <a:rPr lang="da-DK" altLang="da-DK" sz="3600" dirty="0">
                <a:solidFill>
                  <a:schemeClr val="tx1"/>
                </a:solidFill>
              </a:rPr>
              <a:t>Barok, samfund og kunst</a:t>
            </a:r>
            <a:endParaRPr lang="da-DK" altLang="da-DK" sz="2800" dirty="0">
              <a:solidFill>
                <a:schemeClr val="tx1"/>
              </a:solidFill>
              <a:latin typeface="Bookman Old Style" panose="02050604050505020204" pitchFamily="18" charset="0"/>
            </a:endParaRPr>
          </a:p>
        </p:txBody>
      </p:sp>
      <p:pic>
        <p:nvPicPr>
          <p:cNvPr id="10244" name="Picture 3" descr="barok, maler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2412" y="1664029"/>
            <a:ext cx="5486400"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ext Box 7"/>
          <p:cNvSpPr txBox="1">
            <a:spLocks noChangeArrowheads="1"/>
          </p:cNvSpPr>
          <p:nvPr/>
        </p:nvSpPr>
        <p:spPr bwMode="auto">
          <a:xfrm>
            <a:off x="227012" y="1229382"/>
            <a:ext cx="5301836" cy="43396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spcBef>
                <a:spcPct val="50000"/>
              </a:spcBef>
              <a:defRPr sz="2400">
                <a:solidFill>
                  <a:srgbClr val="660033"/>
                </a:solidFill>
                <a:latin typeface="Arial" panose="020B0604020202020204" pitchFamily="34" charset="0"/>
              </a:defRPr>
            </a:lvl1pPr>
            <a:lvl2pPr algn="ctr">
              <a:spcBef>
                <a:spcPct val="50000"/>
              </a:spcBef>
              <a:defRPr sz="2400">
                <a:solidFill>
                  <a:srgbClr val="660033"/>
                </a:solidFill>
                <a:latin typeface="Arial" panose="020B0604020202020204" pitchFamily="34" charset="0"/>
              </a:defRPr>
            </a:lvl2pPr>
            <a:lvl3pPr marL="1143000" indent="-228600" algn="ctr">
              <a:spcBef>
                <a:spcPct val="50000"/>
              </a:spcBef>
              <a:defRPr sz="2400">
                <a:solidFill>
                  <a:srgbClr val="660033"/>
                </a:solidFill>
                <a:latin typeface="Arial" panose="020B0604020202020204" pitchFamily="34" charset="0"/>
              </a:defRPr>
            </a:lvl3pPr>
            <a:lvl4pPr marL="1600200" indent="-228600" algn="ctr">
              <a:spcBef>
                <a:spcPct val="50000"/>
              </a:spcBef>
              <a:defRPr sz="2400">
                <a:solidFill>
                  <a:srgbClr val="660033"/>
                </a:solidFill>
                <a:latin typeface="Arial" panose="020B0604020202020204" pitchFamily="34" charset="0"/>
              </a:defRPr>
            </a:lvl4pPr>
            <a:lvl5pPr marL="2057400" indent="-228600" algn="ctr">
              <a:spcBef>
                <a:spcPct val="50000"/>
              </a:spcBef>
              <a:defRPr sz="2400">
                <a:solidFill>
                  <a:srgbClr val="660033"/>
                </a:solidFill>
                <a:latin typeface="Arial" panose="020B0604020202020204" pitchFamily="34" charset="0"/>
              </a:defRPr>
            </a:lvl5pPr>
            <a:lvl6pPr marL="2514600" indent="-228600" algn="ctr" eaLnBrk="0" fontAlgn="base" hangingPunct="0">
              <a:spcBef>
                <a:spcPct val="50000"/>
              </a:spcBef>
              <a:spcAft>
                <a:spcPct val="0"/>
              </a:spcAft>
              <a:defRPr sz="2400">
                <a:solidFill>
                  <a:srgbClr val="660033"/>
                </a:solidFill>
                <a:latin typeface="Arial" panose="020B0604020202020204" pitchFamily="34" charset="0"/>
              </a:defRPr>
            </a:lvl6pPr>
            <a:lvl7pPr marL="2971800" indent="-228600" algn="ctr" eaLnBrk="0" fontAlgn="base" hangingPunct="0">
              <a:spcBef>
                <a:spcPct val="50000"/>
              </a:spcBef>
              <a:spcAft>
                <a:spcPct val="0"/>
              </a:spcAft>
              <a:defRPr sz="2400">
                <a:solidFill>
                  <a:srgbClr val="660033"/>
                </a:solidFill>
                <a:latin typeface="Arial" panose="020B0604020202020204" pitchFamily="34" charset="0"/>
              </a:defRPr>
            </a:lvl7pPr>
            <a:lvl8pPr marL="3429000" indent="-228600" algn="ctr" eaLnBrk="0" fontAlgn="base" hangingPunct="0">
              <a:spcBef>
                <a:spcPct val="50000"/>
              </a:spcBef>
              <a:spcAft>
                <a:spcPct val="0"/>
              </a:spcAft>
              <a:defRPr sz="2400">
                <a:solidFill>
                  <a:srgbClr val="660033"/>
                </a:solidFill>
                <a:latin typeface="Arial" panose="020B0604020202020204" pitchFamily="34" charset="0"/>
              </a:defRPr>
            </a:lvl8pPr>
            <a:lvl9pPr marL="3886200" indent="-228600" algn="ctr" eaLnBrk="0" fontAlgn="base" hangingPunct="0">
              <a:spcBef>
                <a:spcPct val="50000"/>
              </a:spcBef>
              <a:spcAft>
                <a:spcPct val="0"/>
              </a:spcAft>
              <a:defRPr sz="2400">
                <a:solidFill>
                  <a:srgbClr val="660033"/>
                </a:solidFill>
                <a:latin typeface="Arial" panose="020B0604020202020204" pitchFamily="34" charset="0"/>
              </a:defRPr>
            </a:lvl9pPr>
          </a:lstStyle>
          <a:p>
            <a:pPr algn="l">
              <a:buFontTx/>
              <a:buChar char="•"/>
            </a:pPr>
            <a:r>
              <a:rPr lang="da-DK" altLang="da-DK" dirty="0">
                <a:solidFill>
                  <a:schemeClr val="tx1"/>
                </a:solidFill>
              </a:rPr>
              <a:t> Konge og kirke</a:t>
            </a:r>
          </a:p>
          <a:p>
            <a:pPr algn="l">
              <a:buFontTx/>
              <a:buChar char="•"/>
            </a:pPr>
            <a:r>
              <a:rPr lang="da-DK" altLang="da-DK" dirty="0">
                <a:solidFill>
                  <a:schemeClr val="tx1"/>
                </a:solidFill>
              </a:rPr>
              <a:t> Hierarkisk samfundsstruktur</a:t>
            </a:r>
          </a:p>
          <a:p>
            <a:pPr algn="l">
              <a:buFontTx/>
              <a:buChar char="•"/>
            </a:pPr>
            <a:r>
              <a:rPr lang="da-DK" altLang="da-DK" dirty="0">
                <a:solidFill>
                  <a:schemeClr val="tx1"/>
                </a:solidFill>
              </a:rPr>
              <a:t> Kunst er hyldest til magthaverne</a:t>
            </a:r>
          </a:p>
          <a:p>
            <a:pPr algn="l">
              <a:buFontTx/>
              <a:buChar char="•"/>
            </a:pPr>
            <a:r>
              <a:rPr lang="da-DK" altLang="da-DK" dirty="0">
                <a:solidFill>
                  <a:schemeClr val="tx1"/>
                </a:solidFill>
              </a:rPr>
              <a:t> Ornamentik / svulstighed</a:t>
            </a:r>
          </a:p>
          <a:p>
            <a:pPr algn="l">
              <a:buFontTx/>
              <a:buChar char="•"/>
            </a:pPr>
            <a:r>
              <a:rPr lang="da-DK" altLang="da-DK" dirty="0">
                <a:solidFill>
                  <a:schemeClr val="tx1"/>
                </a:solidFill>
              </a:rPr>
              <a:t> ”Geniernes århundrede” </a:t>
            </a:r>
          </a:p>
          <a:p>
            <a:pPr algn="l">
              <a:buFontTx/>
              <a:buChar char="•"/>
            </a:pPr>
            <a:r>
              <a:rPr lang="da-DK" altLang="da-DK" dirty="0">
                <a:solidFill>
                  <a:schemeClr val="tx1"/>
                </a:solidFill>
              </a:rPr>
              <a:t> Polyfon musik / fuga</a:t>
            </a:r>
          </a:p>
          <a:p>
            <a:pPr algn="l">
              <a:buFontTx/>
              <a:buChar char="•"/>
            </a:pPr>
            <a:r>
              <a:rPr lang="da-DK" altLang="da-DK" dirty="0">
                <a:solidFill>
                  <a:schemeClr val="tx1"/>
                </a:solidFill>
              </a:rPr>
              <a:t> Tonalitet. Modal harmonik</a:t>
            </a:r>
            <a:r>
              <a:rPr lang="da-DK" altLang="da-DK" dirty="0">
                <a:solidFill>
                  <a:schemeClr val="tx1"/>
                </a:solidFill>
                <a:cs typeface="Arial" panose="020B0604020202020204" pitchFamily="34" charset="0"/>
              </a:rPr>
              <a:t>→ dur/mol</a:t>
            </a:r>
          </a:p>
          <a:p>
            <a:pPr algn="l">
              <a:buFontTx/>
              <a:buChar char="•"/>
            </a:pPr>
            <a:r>
              <a:rPr lang="da-DK" altLang="da-DK" dirty="0">
                <a:solidFill>
                  <a:schemeClr val="tx1"/>
                </a:solidFill>
              </a:rPr>
              <a:t> </a:t>
            </a:r>
            <a:r>
              <a:rPr lang="da-DK" altLang="da-DK" dirty="0" err="1">
                <a:solidFill>
                  <a:schemeClr val="tx1"/>
                </a:solidFill>
              </a:rPr>
              <a:t>Terassedynamik</a:t>
            </a:r>
            <a:endParaRPr lang="da-DK" altLang="da-DK" dirty="0">
              <a:solidFill>
                <a:schemeClr val="tx1"/>
              </a:solidFill>
            </a:endParaRPr>
          </a:p>
        </p:txBody>
      </p:sp>
    </p:spTree>
    <p:extLst>
      <p:ext uri="{BB962C8B-B14F-4D97-AF65-F5344CB8AC3E}">
        <p14:creationId xmlns:p14="http://schemas.microsoft.com/office/powerpoint/2010/main" val="130670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2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2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2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2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2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988F30-4B72-FA48-62CC-BEA7C56AD5AB}"/>
              </a:ext>
            </a:extLst>
          </p:cNvPr>
          <p:cNvSpPr>
            <a:spLocks noGrp="1"/>
          </p:cNvSpPr>
          <p:nvPr>
            <p:ph type="title"/>
          </p:nvPr>
        </p:nvSpPr>
        <p:spPr/>
        <p:txBody>
          <a:bodyPr/>
          <a:lstStyle/>
          <a:p>
            <a:r>
              <a:rPr lang="da-DK" dirty="0"/>
              <a:t>Barokkens instrumenter</a:t>
            </a:r>
          </a:p>
        </p:txBody>
      </p:sp>
      <p:sp>
        <p:nvSpPr>
          <p:cNvPr id="3" name="Pladsholder til indhold 2">
            <a:extLst>
              <a:ext uri="{FF2B5EF4-FFF2-40B4-BE49-F238E27FC236}">
                <a16:creationId xmlns:a16="http://schemas.microsoft.com/office/drawing/2014/main" id="{4E3F328F-448E-9038-2B9E-95A026D139E8}"/>
              </a:ext>
            </a:extLst>
          </p:cNvPr>
          <p:cNvSpPr>
            <a:spLocks noGrp="1"/>
          </p:cNvSpPr>
          <p:nvPr>
            <p:ph idx="1"/>
          </p:nvPr>
        </p:nvSpPr>
        <p:spPr/>
        <p:txBody>
          <a:bodyPr/>
          <a:lstStyle/>
          <a:p>
            <a:pPr marL="0" indent="0">
              <a:buNone/>
            </a:pPr>
            <a:endParaRPr lang="da-DK" dirty="0"/>
          </a:p>
        </p:txBody>
      </p:sp>
      <p:pic>
        <p:nvPicPr>
          <p:cNvPr id="5" name="Billede 4" descr="Et billede, der indeholder musik, musikinstrument, møbel, indendørs&#10;&#10;Automatisk genereret beskrivelse">
            <a:extLst>
              <a:ext uri="{FF2B5EF4-FFF2-40B4-BE49-F238E27FC236}">
                <a16:creationId xmlns:a16="http://schemas.microsoft.com/office/drawing/2014/main" id="{655E19BB-3D8A-838D-7ABF-D6301EB708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0723" y="1684210"/>
            <a:ext cx="5467378" cy="4708779"/>
          </a:xfrm>
          <a:prstGeom prst="rect">
            <a:avLst/>
          </a:prstGeom>
        </p:spPr>
      </p:pic>
    </p:spTree>
    <p:extLst>
      <p:ext uri="{BB962C8B-B14F-4D97-AF65-F5344CB8AC3E}">
        <p14:creationId xmlns:p14="http://schemas.microsoft.com/office/powerpoint/2010/main" val="2039364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sidefod 1"/>
          <p:cNvSpPr>
            <a:spLocks noGrp="1"/>
          </p:cNvSpPr>
          <p:nvPr>
            <p:ph type="ftr" sz="quarter" idx="10"/>
          </p:nvPr>
        </p:nvSpPr>
        <p:spPr/>
        <p:txBody>
          <a:bodyPr/>
          <a:lstStyle/>
          <a:p>
            <a:pPr>
              <a:defRPr/>
            </a:pPr>
            <a:r>
              <a:rPr lang="da-DK" altLang="da-DK" dirty="0"/>
              <a:t>Musikhistorie</a:t>
            </a:r>
            <a:endParaRPr lang="da-DK" altLang="da-DK" sz="1400" dirty="0">
              <a:latin typeface="Times New Roman" panose="02020603050405020304" pitchFamily="18" charset="0"/>
            </a:endParaRPr>
          </a:p>
        </p:txBody>
      </p:sp>
      <p:pic>
        <p:nvPicPr>
          <p:cNvPr id="20482" name="Picture 1026" descr="barok, arkitektur"/>
          <p:cNvPicPr>
            <a:picLocks noChangeAspect="1" noChangeArrowheads="1"/>
          </p:cNvPicPr>
          <p:nvPr/>
        </p:nvPicPr>
        <p:blipFill>
          <a:blip r:embed="rId3" cstate="print">
            <a:extLst>
              <a:ext uri="{28A0092B-C50C-407E-A947-70E740481C1C}">
                <a14:useLocalDpi xmlns:a14="http://schemas.microsoft.com/office/drawing/2010/main" val="0"/>
              </a:ext>
            </a:extLst>
          </a:blip>
          <a:srcRect l="729" t="22057" r="1459" b="14703"/>
          <a:stretch>
            <a:fillRect/>
          </a:stretch>
        </p:blipFill>
        <p:spPr bwMode="auto">
          <a:xfrm>
            <a:off x="2009776" y="3557588"/>
            <a:ext cx="4313237"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1027" descr="barok, mø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8638" y="762000"/>
            <a:ext cx="20605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1028" descr="baroktøj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762000"/>
            <a:ext cx="3286125"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1030"/>
          <p:cNvSpPr txBox="1">
            <a:spLocks noChangeArrowheads="1"/>
          </p:cNvSpPr>
          <p:nvPr/>
        </p:nvSpPr>
        <p:spPr bwMode="auto">
          <a:xfrm>
            <a:off x="1979612" y="0"/>
            <a:ext cx="1377950" cy="6413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50000"/>
              </a:spcBef>
            </a:pPr>
            <a:r>
              <a:rPr lang="da-DK" altLang="da-DK" sz="3600">
                <a:solidFill>
                  <a:schemeClr val="tx1"/>
                </a:solidFill>
              </a:rPr>
              <a:t>Barok</a:t>
            </a:r>
            <a:endParaRPr lang="da-DK" altLang="da-DK" sz="3600" i="1">
              <a:latin typeface="Times New Roman" panose="02020603050405020304" pitchFamily="18" charset="0"/>
            </a:endParaRPr>
          </a:p>
        </p:txBody>
      </p:sp>
      <p:pic>
        <p:nvPicPr>
          <p:cNvPr id="11271" name="Picture 1032" descr="Barok - æblet og månen"/>
          <p:cNvPicPr>
            <a:picLocks noChangeAspect="1" noChangeArrowheads="1"/>
          </p:cNvPicPr>
          <p:nvPr/>
        </p:nvPicPr>
        <p:blipFill>
          <a:blip r:embed="rId6" cstate="print">
            <a:extLst>
              <a:ext uri="{28A0092B-C50C-407E-A947-70E740481C1C}">
                <a14:useLocalDpi xmlns:a14="http://schemas.microsoft.com/office/drawing/2010/main" val="0"/>
              </a:ext>
            </a:extLst>
          </a:blip>
          <a:srcRect t="3302" r="5925"/>
          <a:stretch>
            <a:fillRect/>
          </a:stretch>
        </p:blipFill>
        <p:spPr bwMode="auto">
          <a:xfrm>
            <a:off x="8721726" y="3581400"/>
            <a:ext cx="148748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768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20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fade">
                                      <p:cBhvr>
                                        <p:cTn id="12" dur="2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0E2F6A-9968-8028-DC52-EA96DD319C65}"/>
              </a:ext>
            </a:extLst>
          </p:cNvPr>
          <p:cNvSpPr>
            <a:spLocks noGrp="1"/>
          </p:cNvSpPr>
          <p:nvPr>
            <p:ph type="title"/>
          </p:nvPr>
        </p:nvSpPr>
        <p:spPr/>
        <p:txBody>
          <a:bodyPr/>
          <a:lstStyle/>
          <a:p>
            <a:r>
              <a:rPr lang="da-DK" dirty="0"/>
              <a:t>Barokkens instrumentalmusik</a:t>
            </a:r>
          </a:p>
        </p:txBody>
      </p:sp>
      <p:sp>
        <p:nvSpPr>
          <p:cNvPr id="3" name="Pladsholder til indhold 2">
            <a:extLst>
              <a:ext uri="{FF2B5EF4-FFF2-40B4-BE49-F238E27FC236}">
                <a16:creationId xmlns:a16="http://schemas.microsoft.com/office/drawing/2014/main" id="{36E87F37-8E5E-C9B5-93D3-5F316F208791}"/>
              </a:ext>
            </a:extLst>
          </p:cNvPr>
          <p:cNvSpPr>
            <a:spLocks noGrp="1"/>
          </p:cNvSpPr>
          <p:nvPr>
            <p:ph idx="1"/>
          </p:nvPr>
        </p:nvSpPr>
        <p:spPr/>
        <p:txBody>
          <a:bodyPr>
            <a:normAutofit/>
          </a:bodyPr>
          <a:lstStyle/>
          <a:p>
            <a:r>
              <a:rPr lang="da-DK" dirty="0"/>
              <a:t>Klanglige kontraster – solo/tutti</a:t>
            </a:r>
          </a:p>
          <a:p>
            <a:r>
              <a:rPr lang="da-DK" dirty="0"/>
              <a:t>Satscyklus: hurtig (allegro), langsom (adagio), hurtig (allegro)</a:t>
            </a:r>
          </a:p>
          <a:p>
            <a:r>
              <a:rPr lang="da-DK" dirty="0"/>
              <a:t>Form:</a:t>
            </a:r>
          </a:p>
          <a:p>
            <a:pPr lvl="1"/>
            <a:r>
              <a:rPr lang="da-DK" dirty="0"/>
              <a:t>Den Franske/italienske rondo (ABACADA)</a:t>
            </a:r>
          </a:p>
          <a:p>
            <a:pPr lvl="1"/>
            <a:r>
              <a:rPr lang="da-DK" dirty="0"/>
              <a:t>Fugaen</a:t>
            </a:r>
          </a:p>
          <a:p>
            <a:pPr marL="0" indent="0">
              <a:buNone/>
            </a:pPr>
            <a:endParaRPr lang="da-DK" dirty="0"/>
          </a:p>
          <a:p>
            <a:pPr marL="274320" lvl="1" indent="0">
              <a:buNone/>
            </a:pPr>
            <a:endParaRPr lang="da-DK" dirty="0"/>
          </a:p>
          <a:p>
            <a:pPr marL="274320" lvl="1" indent="0">
              <a:buNone/>
            </a:pPr>
            <a:endParaRPr lang="da-DK" dirty="0"/>
          </a:p>
          <a:p>
            <a:pPr lvl="1"/>
            <a:endParaRPr lang="da-DK" dirty="0"/>
          </a:p>
        </p:txBody>
      </p:sp>
    </p:spTree>
    <p:extLst>
      <p:ext uri="{BB962C8B-B14F-4D97-AF65-F5344CB8AC3E}">
        <p14:creationId xmlns:p14="http://schemas.microsoft.com/office/powerpoint/2010/main" val="240140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3428998" cy="1020762"/>
          </a:xfrm>
        </p:spPr>
        <p:txBody>
          <a:bodyPr/>
          <a:lstStyle/>
          <a:p>
            <a:r>
              <a:rPr lang="da-DK" dirty="0"/>
              <a:t>Vivaldi foråret</a:t>
            </a:r>
          </a:p>
        </p:txBody>
      </p:sp>
      <p:pic>
        <p:nvPicPr>
          <p:cNvPr id="5" name="Bille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 y="4000500"/>
            <a:ext cx="2362200" cy="2857500"/>
          </a:xfrm>
          <a:prstGeom prst="rect">
            <a:avLst/>
          </a:prstGeom>
        </p:spPr>
      </p:pic>
      <p:sp>
        <p:nvSpPr>
          <p:cNvPr id="3" name="Pladsholder til indhold 2"/>
          <p:cNvSpPr>
            <a:spLocks noGrp="1"/>
          </p:cNvSpPr>
          <p:nvPr>
            <p:ph idx="1"/>
          </p:nvPr>
        </p:nvSpPr>
        <p:spPr>
          <a:xfrm>
            <a:off x="1522414" y="1905000"/>
            <a:ext cx="3200398" cy="4267200"/>
          </a:xfrm>
        </p:spPr>
        <p:txBody>
          <a:bodyPr/>
          <a:lstStyle/>
          <a:p>
            <a:r>
              <a:rPr lang="da-DK" dirty="0"/>
              <a:t>En helt anderledes afvekslende koncertform</a:t>
            </a:r>
          </a:p>
          <a:p>
            <a:r>
              <a:rPr lang="da-DK" dirty="0"/>
              <a:t>Rondo: Ritorneller og episoder</a:t>
            </a:r>
          </a:p>
          <a:p>
            <a:r>
              <a:rPr lang="da-DK" dirty="0"/>
              <a:t>Programmusik</a:t>
            </a:r>
          </a:p>
        </p:txBody>
      </p:sp>
      <p:pic>
        <p:nvPicPr>
          <p:cNvPr id="4" name="Billede 3"/>
          <p:cNvPicPr>
            <a:picLocks noChangeAspect="1"/>
          </p:cNvPicPr>
          <p:nvPr/>
        </p:nvPicPr>
        <p:blipFill>
          <a:blip r:embed="rId4"/>
          <a:stretch>
            <a:fillRect/>
          </a:stretch>
        </p:blipFill>
        <p:spPr>
          <a:xfrm>
            <a:off x="5063959" y="54242"/>
            <a:ext cx="7124866" cy="6804831"/>
          </a:xfrm>
          <a:prstGeom prst="rect">
            <a:avLst/>
          </a:prstGeom>
        </p:spPr>
      </p:pic>
    </p:spTree>
    <p:extLst>
      <p:ext uri="{BB962C8B-B14F-4D97-AF65-F5344CB8AC3E}">
        <p14:creationId xmlns:p14="http://schemas.microsoft.com/office/powerpoint/2010/main" val="141504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a-DK" dirty="0"/>
          </a:p>
        </p:txBody>
      </p:sp>
      <p:sp>
        <p:nvSpPr>
          <p:cNvPr id="3" name="Undertitel 2"/>
          <p:cNvSpPr>
            <a:spLocks noGrp="1"/>
          </p:cNvSpPr>
          <p:nvPr>
            <p:ph type="subTitle" idx="1"/>
          </p:nvPr>
        </p:nvSpPr>
        <p:spPr/>
        <p:txBody>
          <a:bodyPr/>
          <a:lstStyle/>
          <a:p>
            <a:endParaRPr lang="da-DK" dirty="0"/>
          </a:p>
        </p:txBody>
      </p:sp>
      <p:pic>
        <p:nvPicPr>
          <p:cNvPr id="1026" name="Picture 2"/>
          <p:cNvPicPr>
            <a:picLocks noChangeAspect="1" noChangeArrowheads="1"/>
          </p:cNvPicPr>
          <p:nvPr/>
        </p:nvPicPr>
        <p:blipFill>
          <a:blip r:embed="rId3"/>
          <a:srcRect/>
          <a:stretch>
            <a:fillRect/>
          </a:stretch>
        </p:blipFill>
        <p:spPr bwMode="auto">
          <a:xfrm>
            <a:off x="455612" y="112163"/>
            <a:ext cx="4974180" cy="6691456"/>
          </a:xfrm>
          <a:prstGeom prst="rect">
            <a:avLst/>
          </a:prstGeom>
          <a:noFill/>
          <a:ln w="9525">
            <a:noFill/>
            <a:miter lim="800000"/>
            <a:headEnd/>
            <a:tailEnd/>
          </a:ln>
          <a:effectLst/>
        </p:spPr>
      </p:pic>
      <p:pic>
        <p:nvPicPr>
          <p:cNvPr id="6" name="Picture 3"/>
          <p:cNvPicPr>
            <a:picLocks noGrp="1" noChangeAspect="1" noChangeArrowheads="1"/>
          </p:cNvPicPr>
          <p:nvPr>
            <p:ph idx="1"/>
          </p:nvPr>
        </p:nvPicPr>
        <p:blipFill>
          <a:blip r:embed="rId4"/>
          <a:srcRect/>
          <a:stretch>
            <a:fillRect/>
          </a:stretch>
        </p:blipFill>
        <p:spPr bwMode="auto">
          <a:xfrm>
            <a:off x="5942309" y="57782"/>
            <a:ext cx="6195754" cy="6800218"/>
          </a:xfrm>
          <a:prstGeom prst="rect">
            <a:avLst/>
          </a:prstGeom>
          <a:noFill/>
          <a:ln w="9525">
            <a:noFill/>
            <a:miter lim="800000"/>
            <a:headEnd/>
            <a:tailEnd/>
          </a:ln>
          <a:effectLst/>
        </p:spPr>
      </p:pic>
      <p:sp>
        <p:nvSpPr>
          <p:cNvPr id="4" name="Tekstfelt 3"/>
          <p:cNvSpPr txBox="1"/>
          <p:nvPr/>
        </p:nvSpPr>
        <p:spPr>
          <a:xfrm>
            <a:off x="0" y="57783"/>
            <a:ext cx="2132012" cy="1089529"/>
          </a:xfrm>
          <a:prstGeom prst="rect">
            <a:avLst/>
          </a:prstGeom>
          <a:noFill/>
        </p:spPr>
        <p:txBody>
          <a:bodyPr wrap="square" rtlCol="0">
            <a:spAutoFit/>
          </a:bodyPr>
          <a:lstStyle/>
          <a:p>
            <a:pPr>
              <a:lnSpc>
                <a:spcPct val="90000"/>
              </a:lnSpc>
            </a:pPr>
            <a:r>
              <a:rPr lang="da-DK" sz="2400" dirty="0">
                <a:solidFill>
                  <a:srgbClr val="92D050"/>
                </a:solidFill>
              </a:rPr>
              <a:t>Det glade forår er kommet til landet…</a:t>
            </a:r>
          </a:p>
        </p:txBody>
      </p:sp>
    </p:spTree>
    <p:extLst>
      <p:ext uri="{BB962C8B-B14F-4D97-AF65-F5344CB8AC3E}">
        <p14:creationId xmlns:p14="http://schemas.microsoft.com/office/powerpoint/2010/main" val="297071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3077" name="Picture 5"/>
          <p:cNvPicPr>
            <a:picLocks noGrp="1" noChangeAspect="1" noChangeArrowheads="1"/>
          </p:cNvPicPr>
          <p:nvPr>
            <p:ph idx="1"/>
          </p:nvPr>
        </p:nvPicPr>
        <p:blipFill>
          <a:blip r:embed="rId2"/>
          <a:srcRect/>
          <a:stretch>
            <a:fillRect/>
          </a:stretch>
        </p:blipFill>
        <p:spPr bwMode="auto">
          <a:xfrm>
            <a:off x="379411" y="274638"/>
            <a:ext cx="5744231" cy="6583362"/>
          </a:xfrm>
          <a:prstGeom prst="rect">
            <a:avLst/>
          </a:prstGeom>
          <a:noFill/>
          <a:ln w="9525">
            <a:noFill/>
            <a:miter lim="800000"/>
            <a:headEnd/>
            <a:tailEnd/>
          </a:ln>
          <a:effectLst/>
        </p:spPr>
      </p:pic>
      <p:sp>
        <p:nvSpPr>
          <p:cNvPr id="3" name="Tekstfelt 2"/>
          <p:cNvSpPr txBox="1"/>
          <p:nvPr/>
        </p:nvSpPr>
        <p:spPr>
          <a:xfrm>
            <a:off x="0" y="-27904"/>
            <a:ext cx="3351212" cy="535531"/>
          </a:xfrm>
          <a:prstGeom prst="rect">
            <a:avLst/>
          </a:prstGeom>
          <a:noFill/>
        </p:spPr>
        <p:txBody>
          <a:bodyPr wrap="square" rtlCol="0">
            <a:spAutoFit/>
          </a:bodyPr>
          <a:lstStyle/>
          <a:p>
            <a:pPr>
              <a:lnSpc>
                <a:spcPct val="90000"/>
              </a:lnSpc>
            </a:pPr>
            <a:r>
              <a:rPr lang="da-DK" sz="1600" dirty="0">
                <a:solidFill>
                  <a:srgbClr val="92D050"/>
                </a:solidFill>
              </a:rPr>
              <a:t>Med munter sang hilser fuglene velkommen…</a:t>
            </a:r>
          </a:p>
        </p:txBody>
      </p:sp>
      <p:pic>
        <p:nvPicPr>
          <p:cNvPr id="8" name="Picture 3"/>
          <p:cNvPicPr>
            <a:picLocks noChangeAspect="1" noChangeArrowheads="1"/>
          </p:cNvPicPr>
          <p:nvPr/>
        </p:nvPicPr>
        <p:blipFill>
          <a:blip r:embed="rId3"/>
          <a:srcRect/>
          <a:stretch>
            <a:fillRect/>
          </a:stretch>
        </p:blipFill>
        <p:spPr bwMode="auto">
          <a:xfrm>
            <a:off x="6309618" y="217311"/>
            <a:ext cx="5865813" cy="6640689"/>
          </a:xfrm>
          <a:prstGeom prst="rect">
            <a:avLst/>
          </a:prstGeom>
          <a:noFill/>
          <a:ln w="9525">
            <a:noFill/>
            <a:miter lim="800000"/>
            <a:headEnd/>
            <a:tailEnd/>
          </a:ln>
          <a:effectLst/>
        </p:spPr>
      </p:pic>
    </p:spTree>
    <p:extLst>
      <p:ext uri="{BB962C8B-B14F-4D97-AF65-F5344CB8AC3E}">
        <p14:creationId xmlns:p14="http://schemas.microsoft.com/office/powerpoint/2010/main" val="151621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5123" name="Picture 3"/>
          <p:cNvPicPr>
            <a:picLocks noGrp="1" noChangeAspect="1" noChangeArrowheads="1"/>
          </p:cNvPicPr>
          <p:nvPr>
            <p:ph idx="1"/>
          </p:nvPr>
        </p:nvPicPr>
        <p:blipFill>
          <a:blip r:embed="rId2"/>
          <a:srcRect/>
          <a:stretch>
            <a:fillRect/>
          </a:stretch>
        </p:blipFill>
        <p:spPr bwMode="auto">
          <a:xfrm>
            <a:off x="150812" y="275660"/>
            <a:ext cx="5656931" cy="6582339"/>
          </a:xfrm>
          <a:prstGeom prst="rect">
            <a:avLst/>
          </a:prstGeom>
          <a:noFill/>
          <a:ln w="9525">
            <a:noFill/>
            <a:miter lim="800000"/>
            <a:headEnd/>
            <a:tailEnd/>
          </a:ln>
          <a:effectLst/>
        </p:spPr>
      </p:pic>
      <p:sp>
        <p:nvSpPr>
          <p:cNvPr id="3" name="Tekstfelt 2"/>
          <p:cNvSpPr txBox="1"/>
          <p:nvPr/>
        </p:nvSpPr>
        <p:spPr>
          <a:xfrm>
            <a:off x="3579812" y="3354463"/>
            <a:ext cx="2743200" cy="369332"/>
          </a:xfrm>
          <a:prstGeom prst="rect">
            <a:avLst/>
          </a:prstGeom>
          <a:noFill/>
        </p:spPr>
        <p:txBody>
          <a:bodyPr wrap="square" rtlCol="0">
            <a:spAutoFit/>
          </a:bodyPr>
          <a:lstStyle/>
          <a:p>
            <a:pPr>
              <a:lnSpc>
                <a:spcPct val="90000"/>
              </a:lnSpc>
            </a:pPr>
            <a:r>
              <a:rPr lang="da-DK" sz="2000" dirty="0">
                <a:solidFill>
                  <a:srgbClr val="92D050"/>
                </a:solidFill>
              </a:rPr>
              <a:t>Bækken risler…..</a:t>
            </a:r>
          </a:p>
        </p:txBody>
      </p:sp>
      <p:pic>
        <p:nvPicPr>
          <p:cNvPr id="6" name="Picture 3"/>
          <p:cNvPicPr>
            <a:picLocks noChangeAspect="1" noChangeArrowheads="1"/>
          </p:cNvPicPr>
          <p:nvPr/>
        </p:nvPicPr>
        <p:blipFill>
          <a:blip r:embed="rId3"/>
          <a:srcRect/>
          <a:stretch>
            <a:fillRect/>
          </a:stretch>
        </p:blipFill>
        <p:spPr bwMode="auto">
          <a:xfrm>
            <a:off x="6094412" y="302541"/>
            <a:ext cx="5982651" cy="6555457"/>
          </a:xfrm>
          <a:prstGeom prst="rect">
            <a:avLst/>
          </a:prstGeom>
          <a:noFill/>
          <a:ln w="9525">
            <a:noFill/>
            <a:miter lim="800000"/>
            <a:headEnd/>
            <a:tailEnd/>
          </a:ln>
          <a:effectLst/>
        </p:spPr>
      </p:pic>
    </p:spTree>
    <p:extLst>
      <p:ext uri="{BB962C8B-B14F-4D97-AF65-F5344CB8AC3E}">
        <p14:creationId xmlns:p14="http://schemas.microsoft.com/office/powerpoint/2010/main" val="337088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7171" name="Picture 3"/>
          <p:cNvPicPr>
            <a:picLocks noGrp="1" noChangeAspect="1" noChangeArrowheads="1"/>
          </p:cNvPicPr>
          <p:nvPr>
            <p:ph idx="1"/>
          </p:nvPr>
        </p:nvPicPr>
        <p:blipFill>
          <a:blip r:embed="rId2"/>
          <a:srcRect/>
          <a:stretch>
            <a:fillRect/>
          </a:stretch>
        </p:blipFill>
        <p:spPr bwMode="auto">
          <a:xfrm>
            <a:off x="74207" y="166352"/>
            <a:ext cx="6020206" cy="6583362"/>
          </a:xfrm>
          <a:prstGeom prst="rect">
            <a:avLst/>
          </a:prstGeom>
          <a:noFill/>
          <a:ln w="9525">
            <a:noFill/>
            <a:miter lim="800000"/>
            <a:headEnd/>
            <a:tailEnd/>
          </a:ln>
          <a:effectLst/>
        </p:spPr>
      </p:pic>
      <p:pic>
        <p:nvPicPr>
          <p:cNvPr id="4" name="Picture 3"/>
          <p:cNvPicPr>
            <a:picLocks noChangeAspect="1" noChangeArrowheads="1"/>
          </p:cNvPicPr>
          <p:nvPr/>
        </p:nvPicPr>
        <p:blipFill>
          <a:blip r:embed="rId3"/>
          <a:srcRect/>
          <a:stretch>
            <a:fillRect/>
          </a:stretch>
        </p:blipFill>
        <p:spPr bwMode="auto">
          <a:xfrm>
            <a:off x="6311305" y="414484"/>
            <a:ext cx="5789613" cy="6335230"/>
          </a:xfrm>
          <a:prstGeom prst="rect">
            <a:avLst/>
          </a:prstGeom>
          <a:noFill/>
          <a:ln w="9525">
            <a:noFill/>
            <a:miter lim="800000"/>
            <a:headEnd/>
            <a:tailEnd/>
          </a:ln>
          <a:effectLst/>
        </p:spPr>
      </p:pic>
      <p:sp>
        <p:nvSpPr>
          <p:cNvPr id="3" name="Rektangel 2"/>
          <p:cNvSpPr/>
          <p:nvPr/>
        </p:nvSpPr>
        <p:spPr>
          <a:xfrm>
            <a:off x="6159700" y="0"/>
            <a:ext cx="6092825" cy="590931"/>
          </a:xfrm>
          <a:prstGeom prst="rect">
            <a:avLst/>
          </a:prstGeom>
        </p:spPr>
        <p:txBody>
          <a:bodyPr>
            <a:spAutoFit/>
          </a:bodyPr>
          <a:lstStyle/>
          <a:p>
            <a:pPr>
              <a:lnSpc>
                <a:spcPct val="90000"/>
              </a:lnSpc>
            </a:pPr>
            <a:r>
              <a:rPr lang="da-DK" dirty="0">
                <a:solidFill>
                  <a:srgbClr val="92D050"/>
                </a:solidFill>
              </a:rPr>
              <a:t>Himlen bliver overtrukket som af en mørk kappe, lyn og torden melder om uvejr</a:t>
            </a:r>
          </a:p>
        </p:txBody>
      </p:sp>
    </p:spTree>
    <p:extLst>
      <p:ext uri="{BB962C8B-B14F-4D97-AF65-F5344CB8AC3E}">
        <p14:creationId xmlns:p14="http://schemas.microsoft.com/office/powerpoint/2010/main" val="1202310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9219" name="Picture 3"/>
          <p:cNvPicPr>
            <a:picLocks noGrp="1" noChangeAspect="1" noChangeArrowheads="1"/>
          </p:cNvPicPr>
          <p:nvPr>
            <p:ph idx="1"/>
          </p:nvPr>
        </p:nvPicPr>
        <p:blipFill>
          <a:blip r:embed="rId2"/>
          <a:srcRect/>
          <a:stretch>
            <a:fillRect/>
          </a:stretch>
        </p:blipFill>
        <p:spPr bwMode="auto">
          <a:xfrm>
            <a:off x="151210" y="152400"/>
            <a:ext cx="5943203" cy="6583362"/>
          </a:xfrm>
          <a:prstGeom prst="rect">
            <a:avLst/>
          </a:prstGeom>
          <a:noFill/>
          <a:ln w="9525">
            <a:noFill/>
            <a:miter lim="800000"/>
            <a:headEnd/>
            <a:tailEnd/>
          </a:ln>
          <a:effectLst/>
        </p:spPr>
      </p:pic>
      <p:pic>
        <p:nvPicPr>
          <p:cNvPr id="4" name="Picture 3"/>
          <p:cNvPicPr>
            <a:picLocks noChangeAspect="1" noChangeArrowheads="1"/>
          </p:cNvPicPr>
          <p:nvPr/>
        </p:nvPicPr>
        <p:blipFill>
          <a:blip r:embed="rId3"/>
          <a:srcRect/>
          <a:stretch>
            <a:fillRect/>
          </a:stretch>
        </p:blipFill>
        <p:spPr bwMode="auto">
          <a:xfrm>
            <a:off x="6163213" y="152400"/>
            <a:ext cx="5992900" cy="6617160"/>
          </a:xfrm>
          <a:prstGeom prst="rect">
            <a:avLst/>
          </a:prstGeom>
          <a:noFill/>
          <a:ln w="9525">
            <a:noFill/>
            <a:miter lim="800000"/>
            <a:headEnd/>
            <a:tailEnd/>
          </a:ln>
          <a:effectLst/>
        </p:spPr>
      </p:pic>
    </p:spTree>
    <p:extLst>
      <p:ext uri="{BB962C8B-B14F-4D97-AF65-F5344CB8AC3E}">
        <p14:creationId xmlns:p14="http://schemas.microsoft.com/office/powerpoint/2010/main" val="84624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11267" name="Picture 3"/>
          <p:cNvPicPr>
            <a:picLocks noGrp="1" noChangeAspect="1" noChangeArrowheads="1"/>
          </p:cNvPicPr>
          <p:nvPr>
            <p:ph idx="1"/>
          </p:nvPr>
        </p:nvPicPr>
        <p:blipFill>
          <a:blip r:embed="rId2"/>
          <a:srcRect/>
          <a:stretch>
            <a:fillRect/>
          </a:stretch>
        </p:blipFill>
        <p:spPr bwMode="auto">
          <a:xfrm>
            <a:off x="97709" y="706819"/>
            <a:ext cx="5495450" cy="6143668"/>
          </a:xfrm>
          <a:prstGeom prst="rect">
            <a:avLst/>
          </a:prstGeom>
          <a:noFill/>
          <a:ln w="9525">
            <a:noFill/>
            <a:miter lim="800000"/>
            <a:headEnd/>
            <a:tailEnd/>
          </a:ln>
          <a:effectLst/>
        </p:spPr>
      </p:pic>
      <p:sp>
        <p:nvSpPr>
          <p:cNvPr id="3" name="Tekstfelt 2"/>
          <p:cNvSpPr txBox="1"/>
          <p:nvPr/>
        </p:nvSpPr>
        <p:spPr>
          <a:xfrm>
            <a:off x="2741612" y="0"/>
            <a:ext cx="2362200" cy="1089529"/>
          </a:xfrm>
          <a:prstGeom prst="rect">
            <a:avLst/>
          </a:prstGeom>
          <a:noFill/>
        </p:spPr>
        <p:txBody>
          <a:bodyPr wrap="square" rtlCol="0">
            <a:spAutoFit/>
          </a:bodyPr>
          <a:lstStyle/>
          <a:p>
            <a:pPr>
              <a:lnSpc>
                <a:spcPct val="90000"/>
              </a:lnSpc>
            </a:pPr>
            <a:r>
              <a:rPr lang="da-DK" dirty="0">
                <a:solidFill>
                  <a:srgbClr val="92D050"/>
                </a:solidFill>
              </a:rPr>
              <a:t>Da det atter er fredeligt og stille begynder fuglene på ny at synge….</a:t>
            </a:r>
          </a:p>
        </p:txBody>
      </p:sp>
      <p:pic>
        <p:nvPicPr>
          <p:cNvPr id="5" name="Picture 3"/>
          <p:cNvPicPr>
            <a:picLocks noChangeAspect="1" noChangeArrowheads="1"/>
          </p:cNvPicPr>
          <p:nvPr/>
        </p:nvPicPr>
        <p:blipFill>
          <a:blip r:embed="rId3"/>
          <a:srcRect/>
          <a:stretch>
            <a:fillRect/>
          </a:stretch>
        </p:blipFill>
        <p:spPr bwMode="auto">
          <a:xfrm>
            <a:off x="5865812" y="253986"/>
            <a:ext cx="6019798" cy="6550491"/>
          </a:xfrm>
          <a:prstGeom prst="rect">
            <a:avLst/>
          </a:prstGeom>
          <a:noFill/>
          <a:ln w="9525">
            <a:noFill/>
            <a:miter lim="800000"/>
            <a:headEnd/>
            <a:tailEnd/>
          </a:ln>
          <a:effectLst/>
        </p:spPr>
      </p:pic>
    </p:spTree>
    <p:extLst>
      <p:ext uri="{BB962C8B-B14F-4D97-AF65-F5344CB8AC3E}">
        <p14:creationId xmlns:p14="http://schemas.microsoft.com/office/powerpoint/2010/main" val="152118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13315" name="Picture 3"/>
          <p:cNvPicPr>
            <a:picLocks noGrp="1" noChangeAspect="1" noChangeArrowheads="1"/>
          </p:cNvPicPr>
          <p:nvPr>
            <p:ph idx="1"/>
          </p:nvPr>
        </p:nvPicPr>
        <p:blipFill>
          <a:blip r:embed="rId2"/>
          <a:srcRect/>
          <a:stretch>
            <a:fillRect/>
          </a:stretch>
        </p:blipFill>
        <p:spPr bwMode="auto">
          <a:xfrm>
            <a:off x="177368" y="178950"/>
            <a:ext cx="5956831" cy="6473780"/>
          </a:xfrm>
          <a:prstGeom prst="rect">
            <a:avLst/>
          </a:prstGeom>
          <a:noFill/>
          <a:ln w="9525">
            <a:noFill/>
            <a:miter lim="800000"/>
            <a:headEnd/>
            <a:tailEnd/>
          </a:ln>
          <a:effectLst/>
        </p:spPr>
      </p:pic>
      <p:pic>
        <p:nvPicPr>
          <p:cNvPr id="4" name="Picture 3"/>
          <p:cNvPicPr>
            <a:picLocks noChangeAspect="1" noChangeArrowheads="1"/>
          </p:cNvPicPr>
          <p:nvPr/>
        </p:nvPicPr>
        <p:blipFill>
          <a:blip r:embed="rId3"/>
          <a:srcRect/>
          <a:stretch>
            <a:fillRect/>
          </a:stretch>
        </p:blipFill>
        <p:spPr bwMode="auto">
          <a:xfrm>
            <a:off x="6311207" y="171437"/>
            <a:ext cx="5714762" cy="6461149"/>
          </a:xfrm>
          <a:prstGeom prst="rect">
            <a:avLst/>
          </a:prstGeom>
          <a:noFill/>
          <a:ln w="9525">
            <a:noFill/>
            <a:miter lim="800000"/>
            <a:headEnd/>
            <a:tailEnd/>
          </a:ln>
          <a:effectLst/>
        </p:spPr>
      </p:pic>
    </p:spTree>
    <p:extLst>
      <p:ext uri="{BB962C8B-B14F-4D97-AF65-F5344CB8AC3E}">
        <p14:creationId xmlns:p14="http://schemas.microsoft.com/office/powerpoint/2010/main" val="56899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5" name="Pladsholder til indhold 4"/>
          <p:cNvSpPr>
            <a:spLocks noGrp="1"/>
          </p:cNvSpPr>
          <p:nvPr>
            <p:ph idx="1"/>
          </p:nvPr>
        </p:nvSpPr>
        <p:spPr/>
        <p:txBody>
          <a:bodyPr/>
          <a:lstStyle/>
          <a:p>
            <a:endParaRPr lang="da-DK"/>
          </a:p>
        </p:txBody>
      </p:sp>
      <p:pic>
        <p:nvPicPr>
          <p:cNvPr id="7" name="Billede 6"/>
          <p:cNvPicPr>
            <a:picLocks noChangeAspect="1"/>
          </p:cNvPicPr>
          <p:nvPr/>
        </p:nvPicPr>
        <p:blipFill>
          <a:blip r:embed="rId3"/>
          <a:stretch>
            <a:fillRect/>
          </a:stretch>
        </p:blipFill>
        <p:spPr>
          <a:xfrm rot="16200000">
            <a:off x="2726461" y="-1445901"/>
            <a:ext cx="6583502" cy="9601200"/>
          </a:xfrm>
          <a:prstGeom prst="rect">
            <a:avLst/>
          </a:prstGeom>
        </p:spPr>
      </p:pic>
    </p:spTree>
    <p:extLst>
      <p:ext uri="{BB962C8B-B14F-4D97-AF65-F5344CB8AC3E}">
        <p14:creationId xmlns:p14="http://schemas.microsoft.com/office/powerpoint/2010/main" val="223290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skærmbillede, Font/skrifttype, dokument&#10;&#10;Automatisk genereret beskrivelse">
            <a:extLst>
              <a:ext uri="{FF2B5EF4-FFF2-40B4-BE49-F238E27FC236}">
                <a16:creationId xmlns:a16="http://schemas.microsoft.com/office/drawing/2014/main" id="{59F912D4-52E1-99B8-8146-696077E88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6102" y="0"/>
            <a:ext cx="6556621" cy="6858000"/>
          </a:xfrm>
          <a:prstGeom prst="rect">
            <a:avLst/>
          </a:prstGeom>
        </p:spPr>
      </p:pic>
    </p:spTree>
    <p:extLst>
      <p:ext uri="{BB962C8B-B14F-4D97-AF65-F5344CB8AC3E}">
        <p14:creationId xmlns:p14="http://schemas.microsoft.com/office/powerpoint/2010/main" val="241734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C-dur </a:t>
            </a:r>
            <a:r>
              <a:rPr lang="da-DK" dirty="0" err="1"/>
              <a:t>prædludium</a:t>
            </a:r>
            <a:endParaRPr lang="da-DK" dirty="0"/>
          </a:p>
        </p:txBody>
      </p:sp>
      <p:pic>
        <p:nvPicPr>
          <p:cNvPr id="4" name="Pladsholder til indhold 3"/>
          <p:cNvPicPr>
            <a:picLocks noGrp="1" noChangeAspect="1"/>
          </p:cNvPicPr>
          <p:nvPr>
            <p:ph idx="1"/>
          </p:nvPr>
        </p:nvPicPr>
        <p:blipFill>
          <a:blip r:embed="rId3"/>
          <a:stretch>
            <a:fillRect/>
          </a:stretch>
        </p:blipFill>
        <p:spPr>
          <a:xfrm>
            <a:off x="1674812" y="1756148"/>
            <a:ext cx="9144000" cy="910852"/>
          </a:xfrm>
          <a:prstGeom prst="rect">
            <a:avLst/>
          </a:prstGeom>
        </p:spPr>
      </p:pic>
      <p:sp>
        <p:nvSpPr>
          <p:cNvPr id="6" name="Tekstfelt 5"/>
          <p:cNvSpPr txBox="1"/>
          <p:nvPr/>
        </p:nvSpPr>
        <p:spPr>
          <a:xfrm>
            <a:off x="1674812" y="2971800"/>
            <a:ext cx="8915400" cy="3416320"/>
          </a:xfrm>
          <a:prstGeom prst="rect">
            <a:avLst/>
          </a:prstGeom>
          <a:noFill/>
        </p:spPr>
        <p:txBody>
          <a:bodyPr wrap="square" rtlCol="0">
            <a:spAutoFit/>
          </a:bodyPr>
          <a:lstStyle/>
          <a:p>
            <a:pPr marL="342900" indent="-342900">
              <a:buFont typeface="Wingdings" panose="05000000000000000000" pitchFamily="2" charset="2"/>
              <a:buChar char="ü"/>
            </a:pPr>
            <a:r>
              <a:rPr lang="da-DK" sz="2400" dirty="0"/>
              <a:t>Læg mærke til de </a:t>
            </a:r>
            <a:r>
              <a:rPr lang="da-DK" sz="2400" dirty="0" err="1"/>
              <a:t>dissonante</a:t>
            </a:r>
            <a:r>
              <a:rPr lang="da-DK" sz="2400" dirty="0"/>
              <a:t> intervaller i t. 8 og t. 16. Den nederste stemme bliver skubbet ned af sekundintervallet</a:t>
            </a:r>
          </a:p>
          <a:p>
            <a:pPr marL="342900" indent="-342900">
              <a:buFont typeface="Wingdings" panose="05000000000000000000" pitchFamily="2" charset="2"/>
              <a:buChar char="ü"/>
            </a:pPr>
            <a:endParaRPr lang="da-DK" sz="2400" dirty="0"/>
          </a:p>
          <a:p>
            <a:pPr marL="342900" indent="-342900">
              <a:buFont typeface="Wingdings" panose="05000000000000000000" pitchFamily="2" charset="2"/>
              <a:buChar char="ü"/>
            </a:pPr>
            <a:endParaRPr lang="da-DK" sz="2400" dirty="0"/>
          </a:p>
          <a:p>
            <a:pPr marL="342900" indent="-342900">
              <a:buFont typeface="Wingdings" panose="05000000000000000000" pitchFamily="2" charset="2"/>
              <a:buChar char="ü"/>
            </a:pPr>
            <a:endParaRPr lang="da-DK" sz="2400" dirty="0"/>
          </a:p>
          <a:p>
            <a:pPr marL="342900" indent="-342900">
              <a:buFont typeface="Wingdings" panose="05000000000000000000" pitchFamily="2" charset="2"/>
              <a:buChar char="ü"/>
            </a:pPr>
            <a:endParaRPr lang="da-DK" sz="2400" dirty="0"/>
          </a:p>
          <a:p>
            <a:pPr marL="342900" indent="-342900">
              <a:buFont typeface="Wingdings" panose="05000000000000000000" pitchFamily="2" charset="2"/>
              <a:buChar char="ü"/>
            </a:pPr>
            <a:r>
              <a:rPr lang="da-DK" sz="2400" dirty="0"/>
              <a:t>Takt 21: Tjek denne akkord, som er mindst</a:t>
            </a:r>
            <a:br>
              <a:rPr lang="da-DK" sz="2400" dirty="0"/>
            </a:br>
            <a:r>
              <a:rPr lang="da-DK" sz="2400" dirty="0"/>
              <a:t> 230 år forud for sin tid. </a:t>
            </a:r>
          </a:p>
          <a:p>
            <a:pPr marL="342900" indent="-342900">
              <a:buFont typeface="Wingdings" panose="05000000000000000000" pitchFamily="2" charset="2"/>
              <a:buChar char="ü"/>
            </a:pPr>
            <a:endParaRPr lang="da-DK" sz="2400" dirty="0"/>
          </a:p>
        </p:txBody>
      </p:sp>
      <p:pic>
        <p:nvPicPr>
          <p:cNvPr id="7" name="Billede 6"/>
          <p:cNvPicPr>
            <a:picLocks noChangeAspect="1"/>
          </p:cNvPicPr>
          <p:nvPr/>
        </p:nvPicPr>
        <p:blipFill>
          <a:blip r:embed="rId4"/>
          <a:stretch>
            <a:fillRect/>
          </a:stretch>
        </p:blipFill>
        <p:spPr>
          <a:xfrm>
            <a:off x="1979611" y="3733800"/>
            <a:ext cx="2667001" cy="1346118"/>
          </a:xfrm>
          <a:prstGeom prst="rect">
            <a:avLst/>
          </a:prstGeom>
        </p:spPr>
      </p:pic>
      <p:pic>
        <p:nvPicPr>
          <p:cNvPr id="8" name="Billede 7"/>
          <p:cNvPicPr>
            <a:picLocks noChangeAspect="1"/>
          </p:cNvPicPr>
          <p:nvPr/>
        </p:nvPicPr>
        <p:blipFill>
          <a:blip r:embed="rId5"/>
          <a:stretch>
            <a:fillRect/>
          </a:stretch>
        </p:blipFill>
        <p:spPr>
          <a:xfrm>
            <a:off x="5103812" y="3771159"/>
            <a:ext cx="5234896" cy="1308759"/>
          </a:xfrm>
          <a:prstGeom prst="rect">
            <a:avLst/>
          </a:prstGeom>
        </p:spPr>
      </p:pic>
      <p:pic>
        <p:nvPicPr>
          <p:cNvPr id="9" name="Billede 8"/>
          <p:cNvPicPr>
            <a:picLocks noChangeAspect="1"/>
          </p:cNvPicPr>
          <p:nvPr/>
        </p:nvPicPr>
        <p:blipFill>
          <a:blip r:embed="rId6"/>
          <a:stretch>
            <a:fillRect/>
          </a:stretch>
        </p:blipFill>
        <p:spPr>
          <a:xfrm>
            <a:off x="7643166" y="5224842"/>
            <a:ext cx="2947046" cy="1587891"/>
          </a:xfrm>
          <a:prstGeom prst="rect">
            <a:avLst/>
          </a:prstGeom>
        </p:spPr>
      </p:pic>
    </p:spTree>
    <p:extLst>
      <p:ext uri="{BB962C8B-B14F-4D97-AF65-F5344CB8AC3E}">
        <p14:creationId xmlns:p14="http://schemas.microsoft.com/office/powerpoint/2010/main" val="573794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rotWithShape="1">
          <a:blip r:embed="rId2"/>
          <a:srcRect t="3938" b="50230"/>
          <a:stretch/>
        </p:blipFill>
        <p:spPr>
          <a:xfrm>
            <a:off x="1293812" y="76200"/>
            <a:ext cx="8763000" cy="6652858"/>
          </a:xfrm>
          <a:prstGeom prst="rect">
            <a:avLst/>
          </a:prstGeom>
        </p:spPr>
      </p:pic>
      <p:sp>
        <p:nvSpPr>
          <p:cNvPr id="3" name="Afrundet rektangel 2"/>
          <p:cNvSpPr/>
          <p:nvPr/>
        </p:nvSpPr>
        <p:spPr>
          <a:xfrm>
            <a:off x="7085012" y="4876800"/>
            <a:ext cx="2667000" cy="1447800"/>
          </a:xfrm>
          <a:prstGeom prst="roundRect">
            <a:avLst/>
          </a:prstGeom>
          <a:no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76363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a:p>
        </p:txBody>
      </p:sp>
      <p:pic>
        <p:nvPicPr>
          <p:cNvPr id="4" name="Pladsholder til indhold 3"/>
          <p:cNvPicPr>
            <a:picLocks noChangeAspect="1"/>
          </p:cNvPicPr>
          <p:nvPr/>
        </p:nvPicPr>
        <p:blipFill rotWithShape="1">
          <a:blip r:embed="rId2"/>
          <a:srcRect t="50215"/>
          <a:stretch/>
        </p:blipFill>
        <p:spPr>
          <a:xfrm>
            <a:off x="2086002" y="76200"/>
            <a:ext cx="8016821" cy="6611328"/>
          </a:xfrm>
          <a:prstGeom prst="rect">
            <a:avLst/>
          </a:prstGeom>
        </p:spPr>
      </p:pic>
      <p:sp>
        <p:nvSpPr>
          <p:cNvPr id="5" name="Afrundet rektangel 4"/>
          <p:cNvSpPr/>
          <p:nvPr/>
        </p:nvSpPr>
        <p:spPr>
          <a:xfrm>
            <a:off x="5027612" y="5231142"/>
            <a:ext cx="2667000" cy="1447800"/>
          </a:xfrm>
          <a:prstGeom prst="roundRect">
            <a:avLst/>
          </a:prstGeom>
          <a:no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75934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a:off x="2132012" y="76200"/>
            <a:ext cx="7016795" cy="6622490"/>
          </a:xfrm>
          <a:prstGeom prst="rect">
            <a:avLst/>
          </a:prstGeom>
        </p:spPr>
      </p:pic>
      <p:sp>
        <p:nvSpPr>
          <p:cNvPr id="5" name="Afrundet rektangel 4"/>
          <p:cNvSpPr/>
          <p:nvPr/>
        </p:nvSpPr>
        <p:spPr>
          <a:xfrm>
            <a:off x="2164768" y="2819400"/>
            <a:ext cx="2667000" cy="1447800"/>
          </a:xfrm>
          <a:prstGeom prst="roundRect">
            <a:avLst/>
          </a:prstGeom>
          <a:no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28333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8" name="Pladsholder til indhold 7"/>
          <p:cNvPicPr>
            <a:picLocks noGrp="1" noChangeAspect="1"/>
          </p:cNvPicPr>
          <p:nvPr>
            <p:ph idx="1"/>
          </p:nvPr>
        </p:nvPicPr>
        <p:blipFill>
          <a:blip r:embed="rId2"/>
          <a:stretch>
            <a:fillRect/>
          </a:stretch>
        </p:blipFill>
        <p:spPr>
          <a:xfrm>
            <a:off x="2132012" y="152400"/>
            <a:ext cx="7114305" cy="6473856"/>
          </a:xfrm>
          <a:prstGeom prst="rect">
            <a:avLst/>
          </a:prstGeom>
        </p:spPr>
      </p:pic>
    </p:spTree>
    <p:extLst>
      <p:ext uri="{BB962C8B-B14F-4D97-AF65-F5344CB8AC3E}">
        <p14:creationId xmlns:p14="http://schemas.microsoft.com/office/powerpoint/2010/main" val="143536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8CCAA-ED6B-2A13-78C0-9A8DC0CDFAF4}"/>
              </a:ext>
            </a:extLst>
          </p:cNvPr>
          <p:cNvSpPr>
            <a:spLocks noGrp="1"/>
          </p:cNvSpPr>
          <p:nvPr>
            <p:ph type="title"/>
          </p:nvPr>
        </p:nvSpPr>
        <p:spPr/>
        <p:txBody>
          <a:bodyPr/>
          <a:lstStyle/>
          <a:p>
            <a:r>
              <a:rPr lang="da-DK" dirty="0"/>
              <a:t>Tonemateriale</a:t>
            </a:r>
          </a:p>
        </p:txBody>
      </p:sp>
      <p:sp>
        <p:nvSpPr>
          <p:cNvPr id="3" name="Pladsholder til indhold 2">
            <a:extLst>
              <a:ext uri="{FF2B5EF4-FFF2-40B4-BE49-F238E27FC236}">
                <a16:creationId xmlns:a16="http://schemas.microsoft.com/office/drawing/2014/main" id="{CBEDFC41-7627-080D-F3CA-9CA0212ABC1C}"/>
              </a:ext>
            </a:extLst>
          </p:cNvPr>
          <p:cNvSpPr>
            <a:spLocks noGrp="1"/>
          </p:cNvSpPr>
          <p:nvPr>
            <p:ph idx="1"/>
          </p:nvPr>
        </p:nvSpPr>
        <p:spPr/>
        <p:txBody>
          <a:bodyPr/>
          <a:lstStyle/>
          <a:p>
            <a:r>
              <a:rPr lang="da-DK" dirty="0"/>
              <a:t>Baseret på dur/molskalaer</a:t>
            </a:r>
          </a:p>
          <a:p>
            <a:r>
              <a:rPr lang="da-DK" dirty="0"/>
              <a:t>Monotematisk</a:t>
            </a:r>
          </a:p>
          <a:p>
            <a:r>
              <a:rPr lang="da-DK" dirty="0"/>
              <a:t>Temaerne er bygget op på et eller flere </a:t>
            </a:r>
            <a:r>
              <a:rPr lang="da-DK" b="1" i="1" dirty="0"/>
              <a:t>motiver:</a:t>
            </a:r>
            <a:endParaRPr lang="da-DK" b="1" dirty="0"/>
          </a:p>
          <a:p>
            <a:pPr lvl="1"/>
            <a:r>
              <a:rPr lang="da-DK" dirty="0"/>
              <a:t>En kort melodiske frase - den grundlæggende idé!</a:t>
            </a:r>
          </a:p>
          <a:p>
            <a:pPr lvl="1"/>
            <a:r>
              <a:rPr lang="da-DK" b="0" i="0" u="none" strike="noStrike" dirty="0">
                <a:effectLst/>
                <a:latin typeface="Open Sans" panose="020B0606030504020204" pitchFamily="34" charset="0"/>
              </a:rPr>
              <a:t>En rytmisk eller melodisk figur (dvs. en kort melodilinje eller række af rytmiske impulser) med en iørefaldende og genkendelig karakter.</a:t>
            </a:r>
          </a:p>
          <a:p>
            <a:pPr lvl="1"/>
            <a:r>
              <a:rPr lang="da-DK" b="0" i="0" u="none" strike="noStrike" dirty="0">
                <a:effectLst/>
                <a:latin typeface="Open Sans" panose="020B0606030504020204" pitchFamily="34" charset="0"/>
              </a:rPr>
              <a:t>Motivet er en melodis mindste enhed. Helt ned til to toner er nok til at danne et motiv</a:t>
            </a:r>
          </a:p>
        </p:txBody>
      </p:sp>
    </p:spTree>
    <p:extLst>
      <p:ext uri="{BB962C8B-B14F-4D97-AF65-F5344CB8AC3E}">
        <p14:creationId xmlns:p14="http://schemas.microsoft.com/office/powerpoint/2010/main" val="163765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46F5E-AB23-37BD-98B2-9994F4A572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815C32-DAB7-7AD2-57D6-D3C2D1E288B6}"/>
              </a:ext>
            </a:extLst>
          </p:cNvPr>
          <p:cNvSpPr>
            <a:spLocks noGrp="1"/>
          </p:cNvSpPr>
          <p:nvPr>
            <p:ph type="title"/>
          </p:nvPr>
        </p:nvSpPr>
        <p:spPr/>
        <p:txBody>
          <a:bodyPr/>
          <a:lstStyle/>
          <a:p>
            <a:r>
              <a:rPr lang="da-DK" dirty="0"/>
              <a:t>Tonemateriale</a:t>
            </a:r>
          </a:p>
        </p:txBody>
      </p:sp>
      <p:sp>
        <p:nvSpPr>
          <p:cNvPr id="3" name="Pladsholder til indhold 2">
            <a:extLst>
              <a:ext uri="{FF2B5EF4-FFF2-40B4-BE49-F238E27FC236}">
                <a16:creationId xmlns:a16="http://schemas.microsoft.com/office/drawing/2014/main" id="{0978DACE-358A-9C1A-9760-36CA8BAFD460}"/>
              </a:ext>
            </a:extLst>
          </p:cNvPr>
          <p:cNvSpPr>
            <a:spLocks noGrp="1"/>
          </p:cNvSpPr>
          <p:nvPr>
            <p:ph idx="1"/>
          </p:nvPr>
        </p:nvSpPr>
        <p:spPr/>
        <p:txBody>
          <a:bodyPr/>
          <a:lstStyle/>
          <a:p>
            <a:r>
              <a:rPr lang="da-DK" dirty="0"/>
              <a:t>Baseret på dur/molskalaer</a:t>
            </a:r>
          </a:p>
          <a:p>
            <a:r>
              <a:rPr lang="da-DK" dirty="0"/>
              <a:t>Monotematisk</a:t>
            </a:r>
          </a:p>
          <a:p>
            <a:r>
              <a:rPr lang="da-DK" dirty="0"/>
              <a:t>Temaerne er bygget op på et eller flere </a:t>
            </a:r>
            <a:r>
              <a:rPr lang="da-DK" b="1" i="1" dirty="0"/>
              <a:t>motiver:</a:t>
            </a:r>
            <a:endParaRPr lang="da-DK" b="1" dirty="0"/>
          </a:p>
          <a:p>
            <a:pPr lvl="1"/>
            <a:r>
              <a:rPr lang="da-DK" dirty="0"/>
              <a:t>En kort melodiske frase - den grundlæggende idé!</a:t>
            </a:r>
          </a:p>
          <a:p>
            <a:pPr lvl="1"/>
            <a:r>
              <a:rPr lang="da-DK" b="0" i="0" u="none" strike="noStrike" dirty="0">
                <a:effectLst/>
                <a:latin typeface="Open Sans" panose="020B0606030504020204" pitchFamily="34" charset="0"/>
              </a:rPr>
              <a:t>En rytmisk eller melodisk figur (dvs. en kort melodilinje eller række af rytmiske impulser) med en iørefaldende og genkendelig karakter.</a:t>
            </a:r>
          </a:p>
          <a:p>
            <a:pPr lvl="1"/>
            <a:r>
              <a:rPr lang="da-DK" b="0" i="0" u="none" strike="noStrike" dirty="0">
                <a:effectLst/>
                <a:latin typeface="Open Sans" panose="020B0606030504020204" pitchFamily="34" charset="0"/>
              </a:rPr>
              <a:t>Motivet er en melodis mindste enhed. Helt ned til to toner er nok til at danne et motiv</a:t>
            </a:r>
          </a:p>
        </p:txBody>
      </p:sp>
      <p:pic>
        <p:nvPicPr>
          <p:cNvPr id="4" name="Pladsholder til indhold 3" descr="Et billede, der indeholder linje/række&#10;&#10;Automatisk genereret beskrivelse">
            <a:extLst>
              <a:ext uri="{FF2B5EF4-FFF2-40B4-BE49-F238E27FC236}">
                <a16:creationId xmlns:a16="http://schemas.microsoft.com/office/drawing/2014/main" id="{57262C3E-09B8-657A-8801-ED44F2B1A7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206" y="2305700"/>
            <a:ext cx="10798412" cy="2246600"/>
          </a:xfrm>
          <a:prstGeom prst="rect">
            <a:avLst/>
          </a:prstGeom>
        </p:spPr>
      </p:pic>
    </p:spTree>
    <p:extLst>
      <p:ext uri="{BB962C8B-B14F-4D97-AF65-F5344CB8AC3E}">
        <p14:creationId xmlns:p14="http://schemas.microsoft.com/office/powerpoint/2010/main" val="158718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er 1" descr="Reger: Phantasie und Fuge über den Namen BACH op. 46">
            <a:hlinkClick r:id="" action="ppaction://media"/>
            <a:extLst>
              <a:ext uri="{FF2B5EF4-FFF2-40B4-BE49-F238E27FC236}">
                <a16:creationId xmlns:a16="http://schemas.microsoft.com/office/drawing/2014/main" id="{9A26EF62-68A3-1E9A-4BC5-FCBA39F11D58}"/>
              </a:ext>
            </a:extLst>
          </p:cNvPr>
          <p:cNvPicPr>
            <a:picLocks noRot="1" noChangeAspect="1"/>
          </p:cNvPicPr>
          <p:nvPr>
            <a:videoFile r:link="rId1"/>
          </p:nvPr>
        </p:nvPicPr>
        <p:blipFill>
          <a:blip r:embed="rId4"/>
          <a:stretch>
            <a:fillRect/>
          </a:stretch>
        </p:blipFill>
        <p:spPr>
          <a:xfrm>
            <a:off x="836612" y="457200"/>
            <a:ext cx="10363200" cy="5855207"/>
          </a:xfrm>
          <a:prstGeom prst="rect">
            <a:avLst/>
          </a:prstGeom>
        </p:spPr>
      </p:pic>
    </p:spTree>
    <p:extLst>
      <p:ext uri="{BB962C8B-B14F-4D97-AF65-F5344CB8AC3E}">
        <p14:creationId xmlns:p14="http://schemas.microsoft.com/office/powerpoint/2010/main" val="4231792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8FC67E-5CE2-92E8-1547-F6DFCB26BEE6}"/>
              </a:ext>
            </a:extLst>
          </p:cNvPr>
          <p:cNvSpPr>
            <a:spLocks noGrp="1"/>
          </p:cNvSpPr>
          <p:nvPr>
            <p:ph type="title"/>
          </p:nvPr>
        </p:nvSpPr>
        <p:spPr>
          <a:xfrm>
            <a:off x="1522413" y="1676400"/>
            <a:ext cx="9143998" cy="1020762"/>
          </a:xfrm>
        </p:spPr>
        <p:txBody>
          <a:bodyPr>
            <a:normAutofit/>
          </a:bodyPr>
          <a:lstStyle/>
          <a:p>
            <a:r>
              <a:rPr lang="da-DK" dirty="0"/>
              <a:t>Skelner mellem </a:t>
            </a:r>
            <a:r>
              <a:rPr lang="da-DK" b="1" dirty="0"/>
              <a:t>gentagelse og variation</a:t>
            </a:r>
            <a:r>
              <a:rPr lang="da-DK" dirty="0"/>
              <a:t> af motivet</a:t>
            </a:r>
          </a:p>
        </p:txBody>
      </p:sp>
    </p:spTree>
    <p:extLst>
      <p:ext uri="{BB962C8B-B14F-4D97-AF65-F5344CB8AC3E}">
        <p14:creationId xmlns:p14="http://schemas.microsoft.com/office/powerpoint/2010/main" val="2499152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6FA0EC-B87A-EDC7-AF21-53D312C66386}"/>
              </a:ext>
            </a:extLst>
          </p:cNvPr>
          <p:cNvSpPr>
            <a:spLocks noGrp="1"/>
          </p:cNvSpPr>
          <p:nvPr>
            <p:ph type="title"/>
          </p:nvPr>
        </p:nvSpPr>
        <p:spPr/>
        <p:txBody>
          <a:bodyPr/>
          <a:lstStyle/>
          <a:p>
            <a:r>
              <a:rPr lang="da-DK" dirty="0"/>
              <a:t>Gentagelse af motiv</a:t>
            </a:r>
          </a:p>
        </p:txBody>
      </p:sp>
      <p:sp>
        <p:nvSpPr>
          <p:cNvPr id="3" name="Pladsholder til indhold 2">
            <a:extLst>
              <a:ext uri="{FF2B5EF4-FFF2-40B4-BE49-F238E27FC236}">
                <a16:creationId xmlns:a16="http://schemas.microsoft.com/office/drawing/2014/main" id="{044D8676-847C-3D9E-D1CA-F0C06EA61400}"/>
              </a:ext>
            </a:extLst>
          </p:cNvPr>
          <p:cNvSpPr>
            <a:spLocks noGrp="1"/>
          </p:cNvSpPr>
          <p:nvPr>
            <p:ph idx="1"/>
          </p:nvPr>
        </p:nvSpPr>
        <p:spPr/>
        <p:txBody>
          <a:bodyPr/>
          <a:lstStyle/>
          <a:p>
            <a:pPr marL="0" indent="0" algn="l">
              <a:buNone/>
            </a:pPr>
            <a:r>
              <a:rPr lang="da-DK" b="0" i="0" u="none" strike="noStrike" dirty="0">
                <a:effectLst/>
                <a:latin typeface="Arial" panose="020B0604020202020204" pitchFamily="34" charset="0"/>
              </a:rPr>
              <a:t>Ved gentagelse må man skelne:</a:t>
            </a:r>
          </a:p>
          <a:p>
            <a:pPr algn="l">
              <a:buFont typeface="Arial" panose="020B0604020202020204" pitchFamily="34" charset="0"/>
              <a:buChar char="•"/>
            </a:pPr>
            <a:r>
              <a:rPr lang="da-DK" b="0" i="0" u="none" strike="noStrike" dirty="0">
                <a:effectLst/>
                <a:latin typeface="Arial" panose="020B0604020202020204" pitchFamily="34" charset="0"/>
              </a:rPr>
              <a:t>Den nodetro gentagelse direkte efter den første præsentation eller i værkets videre forløb</a:t>
            </a:r>
          </a:p>
          <a:p>
            <a:pPr algn="l">
              <a:buFont typeface="Arial" panose="020B0604020202020204" pitchFamily="34" charset="0"/>
              <a:buChar char="•"/>
            </a:pPr>
            <a:r>
              <a:rPr lang="da-DK" b="0" i="0" u="none" strike="noStrike" dirty="0">
                <a:effectLst/>
                <a:latin typeface="Arial" panose="020B0604020202020204" pitchFamily="34" charset="0"/>
              </a:rPr>
              <a:t>Gentagelse af motivet flere gange</a:t>
            </a:r>
          </a:p>
          <a:p>
            <a:pPr algn="l">
              <a:buFont typeface="Arial" panose="020B0604020202020204" pitchFamily="34" charset="0"/>
              <a:buChar char="•"/>
            </a:pPr>
            <a:r>
              <a:rPr lang="da-DK" b="0" i="0" u="none" strike="noStrike" dirty="0">
                <a:effectLst/>
                <a:latin typeface="Arial" panose="020B0604020202020204" pitchFamily="34" charset="0"/>
              </a:rPr>
              <a:t>Gentagelse af motivet flere gange i andre tonelejer (sekvens)</a:t>
            </a:r>
          </a:p>
          <a:p>
            <a:pPr algn="l">
              <a:buFont typeface="Arial" panose="020B0604020202020204" pitchFamily="34" charset="0"/>
              <a:buChar char="•"/>
            </a:pPr>
            <a:r>
              <a:rPr lang="da-DK" b="0" i="0" u="none" strike="noStrike" dirty="0">
                <a:effectLst/>
                <a:latin typeface="Arial" panose="020B0604020202020204" pitchFamily="34" charset="0"/>
              </a:rPr>
              <a:t>Gentagelse af motivet i en anden </a:t>
            </a:r>
            <a:r>
              <a:rPr lang="da-DK" b="0" strike="noStrike" dirty="0">
                <a:effectLst/>
                <a:latin typeface="Arial" panose="020B0604020202020204" pitchFamily="34" charset="0"/>
              </a:rPr>
              <a:t>stemme (</a:t>
            </a:r>
            <a:r>
              <a:rPr lang="da-DK" b="0" strike="noStrike" dirty="0">
                <a:effectLst/>
                <a:latin typeface="Arial" panose="020B0604020202020204" pitchFamily="34" charset="0"/>
                <a:hlinkClick r:id="rId2" tooltip="Imitation (musik)">
                  <a:extLst>
                    <a:ext uri="{A12FA001-AC4F-418D-AE19-62706E023703}">
                      <ahyp:hlinkClr xmlns:ahyp="http://schemas.microsoft.com/office/drawing/2018/hyperlinkcolor" val="tx"/>
                    </a:ext>
                  </a:extLst>
                </a:hlinkClick>
              </a:rPr>
              <a:t>imitation</a:t>
            </a:r>
            <a:r>
              <a:rPr lang="da-DK" b="0" strike="noStrike" dirty="0">
                <a:effectLst/>
                <a:latin typeface="Arial" panose="020B0604020202020204" pitchFamily="34" charset="0"/>
              </a:rPr>
              <a:t>)</a:t>
            </a:r>
          </a:p>
          <a:p>
            <a:endParaRPr lang="da-DK" dirty="0"/>
          </a:p>
        </p:txBody>
      </p:sp>
    </p:spTree>
    <p:extLst>
      <p:ext uri="{BB962C8B-B14F-4D97-AF65-F5344CB8AC3E}">
        <p14:creationId xmlns:p14="http://schemas.microsoft.com/office/powerpoint/2010/main" val="164232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19408-C7F8-ED8B-104C-89A6BDAFF52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37E4A80-69D8-462E-F8C8-B7796665CEDC}"/>
              </a:ext>
            </a:extLst>
          </p:cNvPr>
          <p:cNvSpPr>
            <a:spLocks noGrp="1"/>
          </p:cNvSpPr>
          <p:nvPr>
            <p:ph type="title"/>
          </p:nvPr>
        </p:nvSpPr>
        <p:spPr/>
        <p:txBody>
          <a:bodyPr/>
          <a:lstStyle/>
          <a:p>
            <a:r>
              <a:rPr lang="da-DK" dirty="0"/>
              <a:t>Variation af motiv</a:t>
            </a:r>
          </a:p>
        </p:txBody>
      </p:sp>
      <p:sp>
        <p:nvSpPr>
          <p:cNvPr id="3" name="Pladsholder til indhold 2">
            <a:extLst>
              <a:ext uri="{FF2B5EF4-FFF2-40B4-BE49-F238E27FC236}">
                <a16:creationId xmlns:a16="http://schemas.microsoft.com/office/drawing/2014/main" id="{85678A8D-E2EB-C7FC-234F-9B3D82019DC0}"/>
              </a:ext>
            </a:extLst>
          </p:cNvPr>
          <p:cNvSpPr>
            <a:spLocks noGrp="1"/>
          </p:cNvSpPr>
          <p:nvPr>
            <p:ph idx="1"/>
          </p:nvPr>
        </p:nvSpPr>
        <p:spPr/>
        <p:txBody>
          <a:bodyPr>
            <a:normAutofit fontScale="92500" lnSpcReduction="10000"/>
          </a:bodyPr>
          <a:lstStyle/>
          <a:p>
            <a:pPr marL="0" indent="0" algn="l">
              <a:buNone/>
            </a:pPr>
            <a:r>
              <a:rPr lang="da-DK" b="0" i="0" u="none" strike="noStrike" dirty="0">
                <a:effectLst/>
                <a:latin typeface="Arial" panose="020B0604020202020204" pitchFamily="34" charset="0"/>
              </a:rPr>
              <a:t>Variationen beror på gentagelse af det melodisk, rytmisk eller harmonisk forandrede motiv.</a:t>
            </a:r>
          </a:p>
          <a:p>
            <a:pPr algn="l"/>
            <a:r>
              <a:rPr lang="da-DK" b="0" i="0" u="none" strike="noStrike" dirty="0">
                <a:effectLst/>
                <a:latin typeface="Arial" panose="020B0604020202020204" pitchFamily="34" charset="0"/>
              </a:rPr>
              <a:t>Til motivets </a:t>
            </a:r>
            <a:r>
              <a:rPr lang="da-DK" b="0" i="1" u="none" strike="noStrike" dirty="0">
                <a:effectLst/>
                <a:latin typeface="Arial" panose="020B0604020202020204" pitchFamily="34" charset="0"/>
              </a:rPr>
              <a:t>melodiske</a:t>
            </a:r>
            <a:r>
              <a:rPr lang="da-DK" b="0" i="0" u="none" strike="noStrike" dirty="0">
                <a:effectLst/>
                <a:latin typeface="Arial" panose="020B0604020202020204" pitchFamily="34" charset="0"/>
              </a:rPr>
              <a:t> forandringsmuligheder hører:</a:t>
            </a:r>
          </a:p>
          <a:p>
            <a:pPr lvl="1">
              <a:buFont typeface="Arial" panose="020B0604020202020204" pitchFamily="34" charset="0"/>
              <a:buChar char="•"/>
            </a:pPr>
            <a:r>
              <a:rPr lang="da-DK" b="0" i="0" u="none" strike="noStrike" dirty="0">
                <a:effectLst/>
                <a:latin typeface="Arial" panose="020B0604020202020204" pitchFamily="34" charset="0"/>
              </a:rPr>
              <a:t>Formindskelse eller forstørrelse af enkelte eller alle intervaller (tonal/real sekvensering)</a:t>
            </a:r>
          </a:p>
          <a:p>
            <a:pPr lvl="1">
              <a:buFont typeface="Arial" panose="020B0604020202020204" pitchFamily="34" charset="0"/>
              <a:buChar char="•"/>
            </a:pPr>
            <a:r>
              <a:rPr lang="da-DK" b="0" i="0" u="none" strike="noStrike" dirty="0">
                <a:effectLst/>
                <a:latin typeface="Arial" panose="020B0604020202020204" pitchFamily="34" charset="0"/>
              </a:rPr>
              <a:t>Retningsomvending af intervaller (inversion)</a:t>
            </a:r>
          </a:p>
          <a:p>
            <a:pPr lvl="1">
              <a:buFont typeface="Arial" panose="020B0604020202020204" pitchFamily="34" charset="0"/>
              <a:buChar char="•"/>
            </a:pPr>
            <a:r>
              <a:rPr lang="da-DK" b="0" i="0" u="none" strike="noStrike" dirty="0">
                <a:effectLst/>
                <a:latin typeface="Arial" panose="020B0604020202020204" pitchFamily="34" charset="0"/>
              </a:rPr>
              <a:t>At spille alle motiver baglæns (krebs)</a:t>
            </a:r>
          </a:p>
          <a:p>
            <a:pPr algn="l"/>
            <a:r>
              <a:rPr lang="da-DK" b="0" i="0" u="none" strike="noStrike" dirty="0">
                <a:effectLst/>
                <a:latin typeface="Arial" panose="020B0604020202020204" pitchFamily="34" charset="0"/>
              </a:rPr>
              <a:t>Til de </a:t>
            </a:r>
            <a:r>
              <a:rPr lang="da-DK" b="0" i="1" u="none" strike="noStrike" dirty="0">
                <a:effectLst/>
                <a:latin typeface="Arial" panose="020B0604020202020204" pitchFamily="34" charset="0"/>
              </a:rPr>
              <a:t>rytmiske</a:t>
            </a:r>
            <a:r>
              <a:rPr lang="da-DK" b="0" i="0" u="none" strike="noStrike" dirty="0">
                <a:effectLst/>
                <a:latin typeface="Arial" panose="020B0604020202020204" pitchFamily="34" charset="0"/>
              </a:rPr>
              <a:t> forandringsmuligheder hører:</a:t>
            </a:r>
          </a:p>
          <a:p>
            <a:pPr lvl="1">
              <a:buFont typeface="Arial" panose="020B0604020202020204" pitchFamily="34" charset="0"/>
              <a:buChar char="•"/>
            </a:pPr>
            <a:r>
              <a:rPr lang="da-DK" b="0" i="0" u="none" strike="noStrike" dirty="0">
                <a:effectLst/>
                <a:latin typeface="Arial" panose="020B0604020202020204" pitchFamily="34" charset="0"/>
              </a:rPr>
              <a:t>Forstørrelse og formindskelse af motivets nodeværdier.</a:t>
            </a:r>
          </a:p>
          <a:p>
            <a:pPr lvl="1">
              <a:buFont typeface="Arial" panose="020B0604020202020204" pitchFamily="34" charset="0"/>
              <a:buChar char="•"/>
            </a:pPr>
            <a:r>
              <a:rPr lang="da-DK" b="0" i="0" u="none" strike="noStrike" dirty="0" err="1">
                <a:effectLst/>
                <a:latin typeface="Arial" panose="020B0604020202020204" pitchFamily="34" charset="0"/>
              </a:rPr>
              <a:t>Forlængning</a:t>
            </a:r>
            <a:r>
              <a:rPr lang="da-DK" b="0" i="0" u="none" strike="noStrike" dirty="0">
                <a:effectLst/>
                <a:latin typeface="Arial" panose="020B0604020202020204" pitchFamily="34" charset="0"/>
              </a:rPr>
              <a:t> og forkortning af enkelte toner.</a:t>
            </a:r>
          </a:p>
          <a:p>
            <a:pPr algn="l"/>
            <a:r>
              <a:rPr lang="da-DK" b="0" i="1" u="none" strike="noStrike" dirty="0">
                <a:effectLst/>
                <a:latin typeface="Arial" panose="020B0604020202020204" pitchFamily="34" charset="0"/>
              </a:rPr>
              <a:t>Harmoniske</a:t>
            </a:r>
            <a:r>
              <a:rPr lang="da-DK" b="0" i="0" u="none" strike="noStrike" dirty="0">
                <a:effectLst/>
                <a:latin typeface="Arial" panose="020B0604020202020204" pitchFamily="34" charset="0"/>
              </a:rPr>
              <a:t> variationer er motivets gentagelse i en forandret harmonisk sammenhæng.</a:t>
            </a:r>
          </a:p>
          <a:p>
            <a:endParaRPr lang="da-DK" dirty="0"/>
          </a:p>
        </p:txBody>
      </p:sp>
    </p:spTree>
    <p:extLst>
      <p:ext uri="{BB962C8B-B14F-4D97-AF65-F5344CB8AC3E}">
        <p14:creationId xmlns:p14="http://schemas.microsoft.com/office/powerpoint/2010/main" val="339645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1F1498-4A6D-2550-1D0B-49C46BF1D62B}"/>
              </a:ext>
            </a:extLst>
          </p:cNvPr>
          <p:cNvSpPr>
            <a:spLocks noGrp="1"/>
          </p:cNvSpPr>
          <p:nvPr>
            <p:ph type="title"/>
          </p:nvPr>
        </p:nvSpPr>
        <p:spPr/>
        <p:txBody>
          <a:bodyPr/>
          <a:lstStyle/>
          <a:p>
            <a:r>
              <a:rPr lang="da-DK" dirty="0"/>
              <a:t>Fuga</a:t>
            </a:r>
          </a:p>
        </p:txBody>
      </p:sp>
      <p:sp>
        <p:nvSpPr>
          <p:cNvPr id="3" name="Pladsholder til indhold 2">
            <a:extLst>
              <a:ext uri="{FF2B5EF4-FFF2-40B4-BE49-F238E27FC236}">
                <a16:creationId xmlns:a16="http://schemas.microsoft.com/office/drawing/2014/main" id="{7AA6ADDA-8F88-15D3-BED8-38473E700B4F}"/>
              </a:ext>
            </a:extLst>
          </p:cNvPr>
          <p:cNvSpPr>
            <a:spLocks noGrp="1"/>
          </p:cNvSpPr>
          <p:nvPr>
            <p:ph idx="1"/>
          </p:nvPr>
        </p:nvSpPr>
        <p:spPr/>
        <p:txBody>
          <a:bodyPr/>
          <a:lstStyle/>
          <a:p>
            <a:r>
              <a:rPr lang="da-DK" dirty="0">
                <a:sym typeface="Wingdings" panose="05000000000000000000" pitchFamily="2" charset="2"/>
              </a:rPr>
              <a:t>Lad os høre en fuga (et tema, der er på ”flugt” igennem alle stemmer)</a:t>
            </a:r>
          </a:p>
          <a:p>
            <a:r>
              <a:rPr lang="da-DK" dirty="0">
                <a:sym typeface="Wingdings" panose="05000000000000000000" pitchFamily="2" charset="2"/>
              </a:rPr>
              <a:t>Først en kendt popsang – måske I kender den? </a:t>
            </a:r>
          </a:p>
          <a:p>
            <a:endParaRPr lang="da-DK" dirty="0"/>
          </a:p>
          <a:p>
            <a:endParaRPr lang="da-DK" dirty="0"/>
          </a:p>
        </p:txBody>
      </p:sp>
    </p:spTree>
    <p:extLst>
      <p:ext uri="{BB962C8B-B14F-4D97-AF65-F5344CB8AC3E}">
        <p14:creationId xmlns:p14="http://schemas.microsoft.com/office/powerpoint/2010/main" val="183621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AF1-E81E-23F0-B180-22AECB4A14C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C4B65D-6889-87F3-1D16-E88A8DB1DBCF}"/>
              </a:ext>
            </a:extLst>
          </p:cNvPr>
          <p:cNvSpPr>
            <a:spLocks noGrp="1"/>
          </p:cNvSpPr>
          <p:nvPr>
            <p:ph type="title"/>
          </p:nvPr>
        </p:nvSpPr>
        <p:spPr/>
        <p:txBody>
          <a:bodyPr/>
          <a:lstStyle/>
          <a:p>
            <a:r>
              <a:rPr lang="da-DK" dirty="0"/>
              <a:t>Fugaer</a:t>
            </a:r>
          </a:p>
        </p:txBody>
      </p:sp>
      <p:sp>
        <p:nvSpPr>
          <p:cNvPr id="3" name="Pladsholder til indhold 2">
            <a:extLst>
              <a:ext uri="{FF2B5EF4-FFF2-40B4-BE49-F238E27FC236}">
                <a16:creationId xmlns:a16="http://schemas.microsoft.com/office/drawing/2014/main" id="{631C1A22-FE47-8748-A5EA-8378B684A853}"/>
              </a:ext>
            </a:extLst>
          </p:cNvPr>
          <p:cNvSpPr>
            <a:spLocks noGrp="1"/>
          </p:cNvSpPr>
          <p:nvPr>
            <p:ph idx="1"/>
          </p:nvPr>
        </p:nvSpPr>
        <p:spPr/>
        <p:txBody>
          <a:bodyPr/>
          <a:lstStyle/>
          <a:p>
            <a:r>
              <a:rPr lang="da-DK" dirty="0">
                <a:sym typeface="Wingdings" panose="05000000000000000000" pitchFamily="2" charset="2"/>
              </a:rPr>
              <a:t>Lad os høre en fuga (et tema, der er på ”flugt” igennem alle stemmer)</a:t>
            </a:r>
          </a:p>
          <a:p>
            <a:r>
              <a:rPr lang="da-DK" dirty="0">
                <a:sym typeface="Wingdings" panose="05000000000000000000" pitchFamily="2" charset="2"/>
              </a:rPr>
              <a:t>Først en kendt popsang – måske I kender den? </a:t>
            </a:r>
          </a:p>
          <a:p>
            <a:endParaRPr lang="da-DK" dirty="0"/>
          </a:p>
          <a:p>
            <a:endParaRPr lang="da-DK" dirty="0"/>
          </a:p>
        </p:txBody>
      </p:sp>
      <p:pic>
        <p:nvPicPr>
          <p:cNvPr id="4" name="Onlinemedier 3" descr="Lady Gaga Fugue arr. Giovanni Dettori/adpt. Larry Moore">
            <a:hlinkClick r:id="" action="ppaction://media"/>
            <a:extLst>
              <a:ext uri="{FF2B5EF4-FFF2-40B4-BE49-F238E27FC236}">
                <a16:creationId xmlns:a16="http://schemas.microsoft.com/office/drawing/2014/main" id="{2C0FBF5F-B736-E552-6D77-DC1EA229F112}"/>
              </a:ext>
            </a:extLst>
          </p:cNvPr>
          <p:cNvPicPr>
            <a:picLocks noRot="1" noChangeAspect="1"/>
          </p:cNvPicPr>
          <p:nvPr>
            <a:videoFile r:link="rId1"/>
          </p:nvPr>
        </p:nvPicPr>
        <p:blipFill>
          <a:blip r:embed="rId4"/>
          <a:stretch>
            <a:fillRect/>
          </a:stretch>
        </p:blipFill>
        <p:spPr>
          <a:xfrm>
            <a:off x="989012" y="479870"/>
            <a:ext cx="10439400" cy="5898260"/>
          </a:xfrm>
          <a:prstGeom prst="rect">
            <a:avLst/>
          </a:prstGeom>
        </p:spPr>
      </p:pic>
      <p:pic>
        <p:nvPicPr>
          <p:cNvPr id="5" name="Onlinemedier 3" descr="Lady Gaga Fugue arr. Giovanni Dettori/adpt. Larry Moore">
            <a:hlinkClick r:id="" action="ppaction://media"/>
            <a:extLst>
              <a:ext uri="{FF2B5EF4-FFF2-40B4-BE49-F238E27FC236}">
                <a16:creationId xmlns:a16="http://schemas.microsoft.com/office/drawing/2014/main" id="{09729C10-935A-816F-0481-22A1117388C5}"/>
              </a:ext>
            </a:extLst>
          </p:cNvPr>
          <p:cNvPicPr>
            <a:picLocks noRot="1" noChangeAspect="1"/>
          </p:cNvPicPr>
          <p:nvPr>
            <a:videoFile r:link="rId1"/>
          </p:nvPr>
        </p:nvPicPr>
        <p:blipFill>
          <a:blip r:embed="rId4"/>
          <a:stretch>
            <a:fillRect/>
          </a:stretch>
        </p:blipFill>
        <p:spPr>
          <a:xfrm>
            <a:off x="874712" y="479870"/>
            <a:ext cx="10439400" cy="5898260"/>
          </a:xfrm>
          <a:prstGeom prst="rect">
            <a:avLst/>
          </a:prstGeom>
        </p:spPr>
      </p:pic>
    </p:spTree>
    <p:extLst>
      <p:ext uri="{BB962C8B-B14F-4D97-AF65-F5344CB8AC3E}">
        <p14:creationId xmlns:p14="http://schemas.microsoft.com/office/powerpoint/2010/main" val="109786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video>
              <p:cMediaNode vol="80000">
                <p:cTn id="22" fill="hold" display="0">
                  <p:stCondLst>
                    <p:cond delay="indefinite"/>
                  </p:stCondLst>
                </p:cTn>
                <p:tgtEl>
                  <p:spTgt spid="5"/>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09EE89-69B9-B228-490C-F7C2B0907167}"/>
              </a:ext>
            </a:extLst>
          </p:cNvPr>
          <p:cNvSpPr>
            <a:spLocks noGrp="1"/>
          </p:cNvSpPr>
          <p:nvPr>
            <p:ph type="title"/>
          </p:nvPr>
        </p:nvSpPr>
        <p:spPr/>
        <p:txBody>
          <a:bodyPr/>
          <a:lstStyle/>
          <a:p>
            <a:r>
              <a:rPr lang="da-DK" dirty="0"/>
              <a:t>FUGA</a:t>
            </a:r>
          </a:p>
        </p:txBody>
      </p:sp>
      <p:sp>
        <p:nvSpPr>
          <p:cNvPr id="3" name="Pladsholder til indhold 2">
            <a:extLst>
              <a:ext uri="{FF2B5EF4-FFF2-40B4-BE49-F238E27FC236}">
                <a16:creationId xmlns:a16="http://schemas.microsoft.com/office/drawing/2014/main" id="{21AD01E2-A72C-B58D-E775-F1CDF2251C8B}"/>
              </a:ext>
            </a:extLst>
          </p:cNvPr>
          <p:cNvSpPr>
            <a:spLocks noGrp="1"/>
          </p:cNvSpPr>
          <p:nvPr>
            <p:ph idx="1"/>
          </p:nvPr>
        </p:nvSpPr>
        <p:spPr/>
        <p:txBody>
          <a:bodyPr>
            <a:normAutofit/>
          </a:bodyPr>
          <a:lstStyle/>
          <a:p>
            <a:r>
              <a:rPr lang="da-DK" sz="2000" dirty="0">
                <a:effectLst/>
                <a:latin typeface="Verdana" panose="020B0604030504040204" pitchFamily="34" charset="0"/>
              </a:rPr>
              <a:t>I korte træk består en fuga af et enkelt tema - den er monotematisk - der behandles på imiterende facon i de ligeberettigede stemmer. </a:t>
            </a:r>
            <a:endParaRPr lang="da-DK" sz="2800" dirty="0"/>
          </a:p>
          <a:p>
            <a:r>
              <a:rPr lang="da-DK" sz="2000" i="1" dirty="0">
                <a:effectLst/>
                <a:latin typeface="Verdana" panose="020B0604030504040204" pitchFamily="34" charset="0"/>
              </a:rPr>
              <a:t>Temaet </a:t>
            </a:r>
            <a:r>
              <a:rPr lang="da-DK" sz="2000" dirty="0">
                <a:effectLst/>
                <a:latin typeface="Verdana" panose="020B0604030504040204" pitchFamily="34" charset="0"/>
              </a:rPr>
              <a:t>består af en klart profileret start - kaldet </a:t>
            </a:r>
            <a:r>
              <a:rPr lang="da-DK" sz="2000" i="1" dirty="0">
                <a:effectLst/>
                <a:latin typeface="Verdana" panose="020B0604030504040204" pitchFamily="34" charset="0"/>
              </a:rPr>
              <a:t>tema </a:t>
            </a:r>
            <a:r>
              <a:rPr lang="da-DK" sz="2000" dirty="0">
                <a:effectLst/>
                <a:latin typeface="Verdana" panose="020B0604030504040204" pitchFamily="34" charset="0"/>
              </a:rPr>
              <a:t>- samt en ‘udspindende’ eftersætning, der fungerer som modstemme - kaldet </a:t>
            </a:r>
            <a:r>
              <a:rPr lang="da-DK" sz="2000" i="1" dirty="0">
                <a:effectLst/>
                <a:latin typeface="Verdana" panose="020B0604030504040204" pitchFamily="34" charset="0"/>
              </a:rPr>
              <a:t>kontrapunkt </a:t>
            </a:r>
            <a:r>
              <a:rPr lang="da-DK" sz="2000" dirty="0">
                <a:effectLst/>
                <a:latin typeface="Verdana" panose="020B0604030504040204" pitchFamily="34" charset="0"/>
              </a:rPr>
              <a:t>- til næste tema-indsats i en af de andre stemmer. </a:t>
            </a:r>
          </a:p>
          <a:p>
            <a:endParaRPr lang="da-DK" sz="2800" dirty="0"/>
          </a:p>
          <a:p>
            <a:endParaRPr lang="da-DK" sz="2800" dirty="0"/>
          </a:p>
          <a:p>
            <a:endParaRPr lang="da-DK" sz="2800" dirty="0"/>
          </a:p>
        </p:txBody>
      </p:sp>
    </p:spTree>
    <p:extLst>
      <p:ext uri="{BB962C8B-B14F-4D97-AF65-F5344CB8AC3E}">
        <p14:creationId xmlns:p14="http://schemas.microsoft.com/office/powerpoint/2010/main" val="252336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09736F-B376-54A1-833B-A9D3BF1F1CE9}"/>
              </a:ext>
            </a:extLst>
          </p:cNvPr>
          <p:cNvSpPr>
            <a:spLocks noGrp="1"/>
          </p:cNvSpPr>
          <p:nvPr>
            <p:ph type="title"/>
          </p:nvPr>
        </p:nvSpPr>
        <p:spPr/>
        <p:txBody>
          <a:bodyPr/>
          <a:lstStyle/>
          <a:p>
            <a:r>
              <a:rPr lang="da-DK" dirty="0"/>
              <a:t>Fuga - form</a:t>
            </a:r>
          </a:p>
        </p:txBody>
      </p:sp>
      <p:sp>
        <p:nvSpPr>
          <p:cNvPr id="3" name="Pladsholder til indhold 2">
            <a:extLst>
              <a:ext uri="{FF2B5EF4-FFF2-40B4-BE49-F238E27FC236}">
                <a16:creationId xmlns:a16="http://schemas.microsoft.com/office/drawing/2014/main" id="{21736D6C-C855-D9A2-3A30-E2FFAD34C8FF}"/>
              </a:ext>
            </a:extLst>
          </p:cNvPr>
          <p:cNvSpPr>
            <a:spLocks noGrp="1"/>
          </p:cNvSpPr>
          <p:nvPr>
            <p:ph idx="1"/>
          </p:nvPr>
        </p:nvSpPr>
        <p:spPr/>
        <p:txBody>
          <a:bodyPr/>
          <a:lstStyle/>
          <a:p>
            <a:r>
              <a:rPr lang="da-DK" dirty="0"/>
              <a:t>Ekspositionsdel (tema præsenteres i alle stemmer – grundtone (</a:t>
            </a:r>
            <a:r>
              <a:rPr lang="da-DK" dirty="0" err="1"/>
              <a:t>dux</a:t>
            </a:r>
            <a:r>
              <a:rPr lang="da-DK" dirty="0"/>
              <a:t>) og kvinten (</a:t>
            </a:r>
            <a:r>
              <a:rPr lang="da-DK" dirty="0" err="1"/>
              <a:t>comes</a:t>
            </a:r>
            <a:r>
              <a:rPr lang="da-DK" dirty="0"/>
              <a:t>)</a:t>
            </a:r>
          </a:p>
          <a:p>
            <a:r>
              <a:rPr lang="da-DK" dirty="0"/>
              <a:t>Gennemføring (modulationsdelen – det musikalske stof bearbejdes – temaerne er ofte ufuldstændige</a:t>
            </a:r>
          </a:p>
          <a:p>
            <a:r>
              <a:rPr lang="da-DK" dirty="0"/>
              <a:t>Coda (tætføring af tema)</a:t>
            </a:r>
          </a:p>
          <a:p>
            <a:endParaRPr lang="da-DK" dirty="0"/>
          </a:p>
          <a:p>
            <a:r>
              <a:rPr lang="da-DK" dirty="0"/>
              <a:t>Obligat kontrapunkt (den samme modstemme, hver gang temaet kommer)</a:t>
            </a:r>
          </a:p>
          <a:p>
            <a:r>
              <a:rPr lang="da-DK" dirty="0" err="1"/>
              <a:t>Fortspinnung</a:t>
            </a:r>
            <a:r>
              <a:rPr lang="da-DK" dirty="0"/>
              <a:t> (et slags mellemspil)</a:t>
            </a:r>
          </a:p>
          <a:p>
            <a:endParaRPr lang="da-DK" dirty="0"/>
          </a:p>
        </p:txBody>
      </p:sp>
    </p:spTree>
    <p:extLst>
      <p:ext uri="{BB962C8B-B14F-4D97-AF65-F5344CB8AC3E}">
        <p14:creationId xmlns:p14="http://schemas.microsoft.com/office/powerpoint/2010/main" val="145076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EB0643-249A-0098-1B1E-4B154D5CF369}"/>
              </a:ext>
            </a:extLst>
          </p:cNvPr>
          <p:cNvSpPr>
            <a:spLocks noGrp="1"/>
          </p:cNvSpPr>
          <p:nvPr>
            <p:ph type="title"/>
          </p:nvPr>
        </p:nvSpPr>
        <p:spPr>
          <a:xfrm>
            <a:off x="1522414" y="274638"/>
            <a:ext cx="9143998" cy="1020762"/>
          </a:xfrm>
        </p:spPr>
        <p:txBody>
          <a:bodyPr anchor="b">
            <a:normAutofit/>
          </a:bodyPr>
          <a:lstStyle/>
          <a:p>
            <a:r>
              <a:rPr lang="da-DK" dirty="0"/>
              <a:t>Fuga i c-mol </a:t>
            </a:r>
            <a:r>
              <a:rPr lang="da-DK" dirty="0" err="1"/>
              <a:t>J.S.Bach</a:t>
            </a:r>
            <a:endParaRPr lang="da-DK" dirty="0"/>
          </a:p>
        </p:txBody>
      </p:sp>
      <p:sp>
        <p:nvSpPr>
          <p:cNvPr id="8" name="Pladsholder til indhold 7">
            <a:extLst>
              <a:ext uri="{FF2B5EF4-FFF2-40B4-BE49-F238E27FC236}">
                <a16:creationId xmlns:a16="http://schemas.microsoft.com/office/drawing/2014/main" id="{82663E0B-B883-F706-BA20-D9B6A2A22432}"/>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413125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AD04-5B23-A8C0-900F-B7DDC52A62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EAE80DA-000A-1468-4024-14BA9FB433D1}"/>
              </a:ext>
            </a:extLst>
          </p:cNvPr>
          <p:cNvSpPr>
            <a:spLocks noGrp="1"/>
          </p:cNvSpPr>
          <p:nvPr>
            <p:ph type="title"/>
          </p:nvPr>
        </p:nvSpPr>
        <p:spPr>
          <a:xfrm>
            <a:off x="1522414" y="274638"/>
            <a:ext cx="9143998" cy="1020762"/>
          </a:xfrm>
        </p:spPr>
        <p:txBody>
          <a:bodyPr anchor="b">
            <a:normAutofit/>
          </a:bodyPr>
          <a:lstStyle/>
          <a:p>
            <a:r>
              <a:rPr lang="da-DK" dirty="0"/>
              <a:t>Fuga i c-mol </a:t>
            </a:r>
            <a:r>
              <a:rPr lang="da-DK" dirty="0" err="1"/>
              <a:t>J.S.Bach</a:t>
            </a:r>
            <a:endParaRPr lang="da-DK" dirty="0"/>
          </a:p>
        </p:txBody>
      </p:sp>
      <p:pic>
        <p:nvPicPr>
          <p:cNvPr id="4" name="Onlinemedier 3" descr="Bach - Prelude &amp; Fugue No. 2 in C Minor">
            <a:hlinkClick r:id="" action="ppaction://media"/>
            <a:extLst>
              <a:ext uri="{FF2B5EF4-FFF2-40B4-BE49-F238E27FC236}">
                <a16:creationId xmlns:a16="http://schemas.microsoft.com/office/drawing/2014/main" id="{D7FA2EEE-AC6B-DA7C-2C86-FC5BD78A6659}"/>
              </a:ext>
            </a:extLst>
          </p:cNvPr>
          <p:cNvPicPr>
            <a:picLocks noGrp="1" noRot="1" noChangeAspect="1"/>
          </p:cNvPicPr>
          <p:nvPr>
            <p:ph idx="1"/>
            <a:videoFile r:link="rId1"/>
          </p:nvPr>
        </p:nvPicPr>
        <p:blipFill>
          <a:blip r:embed="rId3"/>
          <a:stretch>
            <a:fillRect/>
          </a:stretch>
        </p:blipFill>
        <p:spPr>
          <a:xfrm>
            <a:off x="778064" y="425263"/>
            <a:ext cx="10632695" cy="6007473"/>
          </a:xfrm>
          <a:prstGeom prst="rect">
            <a:avLst/>
          </a:prstGeom>
          <a:noFill/>
        </p:spPr>
      </p:pic>
    </p:spTree>
    <p:extLst>
      <p:ext uri="{BB962C8B-B14F-4D97-AF65-F5344CB8AC3E}">
        <p14:creationId xmlns:p14="http://schemas.microsoft.com/office/powerpoint/2010/main" val="170154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Fuga tjekliste</a:t>
            </a:r>
          </a:p>
        </p:txBody>
      </p:sp>
      <p:sp>
        <p:nvSpPr>
          <p:cNvPr id="3" name="Pladsholder til indhold 2"/>
          <p:cNvSpPr>
            <a:spLocks noGrp="1"/>
          </p:cNvSpPr>
          <p:nvPr>
            <p:ph idx="1"/>
          </p:nvPr>
        </p:nvSpPr>
        <p:spPr>
          <a:xfrm>
            <a:off x="1065212" y="1676400"/>
            <a:ext cx="10058400" cy="5029200"/>
          </a:xfrm>
        </p:spPr>
        <p:txBody>
          <a:bodyPr>
            <a:normAutofit fontScale="70000" lnSpcReduction="20000"/>
          </a:bodyPr>
          <a:lstStyle/>
          <a:p>
            <a:pPr marL="457200" lvl="0" indent="-457200">
              <a:buFont typeface="+mj-lt"/>
              <a:buAutoNum type="arabicPeriod"/>
            </a:pPr>
            <a:r>
              <a:rPr lang="da-DK" dirty="0"/>
              <a:t>Kan du inddele satsen efter denne form?:</a:t>
            </a:r>
            <a:r>
              <a:rPr lang="da-DK" b="1" dirty="0"/>
              <a:t> Eksposition </a:t>
            </a:r>
            <a:r>
              <a:rPr lang="da-DK" dirty="0"/>
              <a:t>(præsentation af temaet i alle stemmer),</a:t>
            </a:r>
            <a:r>
              <a:rPr lang="da-DK" b="1" dirty="0"/>
              <a:t> gennemføringsdel </a:t>
            </a:r>
            <a:r>
              <a:rPr lang="da-DK" dirty="0"/>
              <a:t>(modulationsdelen – det musikalske stof bearbejdes) – coda (</a:t>
            </a:r>
            <a:r>
              <a:rPr lang="da-DK" dirty="0" err="1"/>
              <a:t>tætførring</a:t>
            </a:r>
            <a:r>
              <a:rPr lang="da-DK" dirty="0"/>
              <a:t>)</a:t>
            </a:r>
          </a:p>
          <a:p>
            <a:pPr marL="457200" indent="-457200">
              <a:buFont typeface="+mj-lt"/>
              <a:buAutoNum type="arabicPeriod"/>
            </a:pPr>
            <a:r>
              <a:rPr lang="da-DK" dirty="0"/>
              <a:t>Lav en grundig melodisk analyse af det indledende fugatema (</a:t>
            </a:r>
            <a:r>
              <a:rPr lang="da-DK" dirty="0" err="1"/>
              <a:t>Dux</a:t>
            </a:r>
            <a:r>
              <a:rPr lang="da-DK" dirty="0"/>
              <a:t>). Sørg for at afgrænse temaet præcist</a:t>
            </a:r>
          </a:p>
          <a:p>
            <a:pPr marL="457200" lvl="0" indent="-457200">
              <a:buFont typeface="+mj-lt"/>
              <a:buAutoNum type="arabicPeriod"/>
            </a:pPr>
            <a:r>
              <a:rPr lang="da-DK" dirty="0"/>
              <a:t>Hvilken tone i temaet signalerer hvilken toneart vi befinder os i? Husk den og rækkefølgen den kommer i- så er det nemt at bestemme toneart for </a:t>
            </a:r>
            <a:r>
              <a:rPr lang="da-DK" dirty="0" err="1"/>
              <a:t>temaindsatsterne</a:t>
            </a:r>
            <a:r>
              <a:rPr lang="da-DK" dirty="0"/>
              <a:t> i resten af satsen</a:t>
            </a:r>
          </a:p>
          <a:p>
            <a:pPr marL="457200" lvl="0" indent="-457200">
              <a:buFont typeface="+mj-lt"/>
              <a:buAutoNum type="arabicPeriod"/>
            </a:pPr>
            <a:r>
              <a:rPr lang="da-DK" dirty="0"/>
              <a:t>Find alle </a:t>
            </a:r>
            <a:r>
              <a:rPr lang="da-DK" dirty="0" err="1"/>
              <a:t>Dux</a:t>
            </a:r>
            <a:r>
              <a:rPr lang="da-DK" dirty="0"/>
              <a:t> (Tonika) og </a:t>
            </a:r>
            <a:r>
              <a:rPr lang="da-DK" dirty="0" err="1"/>
              <a:t>Comes</a:t>
            </a:r>
            <a:r>
              <a:rPr lang="da-DK" dirty="0"/>
              <a:t> (Dominant) indsatser i satsen og dyk grundig ned i første gennemføringsdel (til temaet har været spillet i alle stemmer)</a:t>
            </a:r>
          </a:p>
          <a:p>
            <a:pPr marL="457200" lvl="0" indent="-457200">
              <a:buFont typeface="+mj-lt"/>
              <a:buAutoNum type="arabicPeriod"/>
            </a:pPr>
            <a:r>
              <a:rPr lang="da-DK" dirty="0"/>
              <a:t>Find temaindsatser og kontrapunkt. Udvælg 2-3 steder hvor temaet kommer i andre tonearter og vis, hvilke tonearter, der er moduleret til</a:t>
            </a:r>
          </a:p>
          <a:p>
            <a:pPr marL="457200" lvl="0" indent="-457200">
              <a:buFont typeface="+mj-lt"/>
              <a:buAutoNum type="arabicPeriod"/>
            </a:pPr>
            <a:r>
              <a:rPr lang="da-DK" dirty="0"/>
              <a:t>Er der obligat kontrapunkt? (den samme mod-stemme hver gang temaet kommer)</a:t>
            </a:r>
          </a:p>
          <a:p>
            <a:pPr marL="457200" lvl="0" indent="-457200">
              <a:buFont typeface="+mj-lt"/>
              <a:buAutoNum type="arabicPeriod"/>
            </a:pPr>
            <a:r>
              <a:rPr lang="da-DK" dirty="0"/>
              <a:t>Er der tætføring – og i givet fald hvor? (Tip: ofte hen imod satsens slutning. Her kommer temaerne så tæt efter hinanden, at de ofte overlapper hinanden og det kalder man tætføring.</a:t>
            </a:r>
          </a:p>
          <a:p>
            <a:pPr marL="457200" lvl="0" indent="-457200">
              <a:buFont typeface="+mj-lt"/>
              <a:buAutoNum type="arabicPeriod"/>
            </a:pPr>
            <a:r>
              <a:rPr lang="da-DK" dirty="0"/>
              <a:t>Kig efter ”Fort-</a:t>
            </a:r>
            <a:r>
              <a:rPr lang="da-DK" dirty="0" err="1"/>
              <a:t>spinnung</a:t>
            </a:r>
            <a:r>
              <a:rPr lang="da-DK" dirty="0"/>
              <a:t>” – steder hvor nyt musikalsk stof bringes på banen som et slags mellemspil inden temaet kommer igen i en af stemmerne</a:t>
            </a:r>
          </a:p>
          <a:p>
            <a:pPr marL="457200" lvl="0" indent="-457200">
              <a:buFont typeface="+mj-lt"/>
              <a:buAutoNum type="arabicPeriod"/>
            </a:pPr>
            <a:r>
              <a:rPr lang="da-DK" dirty="0"/>
              <a:t>Kig altid efter disse tre typiske virkemidler i Barokmusik: </a:t>
            </a:r>
            <a:r>
              <a:rPr lang="da-DK" b="1" dirty="0" err="1"/>
              <a:t>Sekvenseringer</a:t>
            </a:r>
            <a:r>
              <a:rPr lang="da-DK" b="1" dirty="0"/>
              <a:t> </a:t>
            </a:r>
            <a:r>
              <a:rPr lang="da-DK" dirty="0"/>
              <a:t>(lille motiv transponeres)</a:t>
            </a:r>
            <a:r>
              <a:rPr lang="da-DK" b="1" dirty="0"/>
              <a:t>, Forsiringer </a:t>
            </a:r>
            <a:r>
              <a:rPr lang="da-DK" dirty="0"/>
              <a:t>(udsmykninger)</a:t>
            </a:r>
            <a:r>
              <a:rPr lang="da-DK" b="1" dirty="0"/>
              <a:t> og komplementærrytmik </a:t>
            </a:r>
            <a:r>
              <a:rPr lang="da-DK" dirty="0"/>
              <a:t>(16.-dels puls fordeles mellem stemmerne)</a:t>
            </a:r>
          </a:p>
        </p:txBody>
      </p:sp>
    </p:spTree>
    <p:extLst>
      <p:ext uri="{BB962C8B-B14F-4D97-AF65-F5344CB8AC3E}">
        <p14:creationId xmlns:p14="http://schemas.microsoft.com/office/powerpoint/2010/main" val="366311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Das </a:t>
            </a:r>
            <a:r>
              <a:rPr lang="da-DK" dirty="0" err="1"/>
              <a:t>Wohltemperierte</a:t>
            </a:r>
            <a:r>
              <a:rPr lang="da-DK" dirty="0"/>
              <a:t> </a:t>
            </a:r>
            <a:r>
              <a:rPr lang="da-DK" dirty="0" err="1"/>
              <a:t>Klavier</a:t>
            </a:r>
            <a:endParaRPr lang="da-DK" dirty="0"/>
          </a:p>
        </p:txBody>
      </p:sp>
      <p:sp>
        <p:nvSpPr>
          <p:cNvPr id="3" name="Pladsholder til indhold 2"/>
          <p:cNvSpPr>
            <a:spLocks noGrp="1"/>
          </p:cNvSpPr>
          <p:nvPr>
            <p:ph idx="1"/>
          </p:nvPr>
        </p:nvSpPr>
        <p:spPr>
          <a:xfrm>
            <a:off x="1522414" y="1905000"/>
            <a:ext cx="9144000" cy="4572000"/>
          </a:xfrm>
        </p:spPr>
        <p:txBody>
          <a:bodyPr>
            <a:normAutofit/>
          </a:bodyPr>
          <a:lstStyle/>
          <a:p>
            <a:r>
              <a:rPr lang="da-DK" dirty="0"/>
              <a:t>I ren begejstring over at man nu kan stemme et instrument, så man faktisk kan spille i alle tonearter, så skriver Bach en fuga og et præludium i alle 24 dur og mol tonearter</a:t>
            </a:r>
          </a:p>
          <a:p>
            <a:r>
              <a:rPr lang="da-DK" dirty="0"/>
              <a:t>Før havde man stemt efter rene kvinter og det gjorde at nogle intervaller lød forfærdelige. F.eks. ”ulvekvinten” i H-dur var meget uren, og komponister eksperimenterede derfor med mange forskellige stemninger, før man nåede frem til vor tids system</a:t>
            </a:r>
          </a:p>
          <a:p>
            <a:r>
              <a:rPr lang="da-DK" dirty="0"/>
              <a:t>Den </a:t>
            </a:r>
            <a:r>
              <a:rPr lang="da-DK" dirty="0" err="1"/>
              <a:t>ligesvævende</a:t>
            </a:r>
            <a:r>
              <a:rPr lang="da-DK" dirty="0"/>
              <a:t> stemning </a:t>
            </a:r>
            <a:r>
              <a:rPr lang="da-DK" dirty="0">
                <a:sym typeface="Wingdings" panose="05000000000000000000" pitchFamily="2" charset="2"/>
              </a:rPr>
              <a:t> alle intervaller er lidt urene, men urenheden er fordelt ligeligt mellem alle toner</a:t>
            </a:r>
          </a:p>
          <a:p>
            <a:endParaRPr lang="da-DK" dirty="0"/>
          </a:p>
        </p:txBody>
      </p:sp>
    </p:spTree>
    <p:extLst>
      <p:ext uri="{BB962C8B-B14F-4D97-AF65-F5344CB8AC3E}">
        <p14:creationId xmlns:p14="http://schemas.microsoft.com/office/powerpoint/2010/main" val="1646224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Bach: Air</a:t>
            </a:r>
          </a:p>
        </p:txBody>
      </p:sp>
      <p:sp>
        <p:nvSpPr>
          <p:cNvPr id="3" name="Pladsholder til indhold 2"/>
          <p:cNvSpPr>
            <a:spLocks noGrp="1"/>
          </p:cNvSpPr>
          <p:nvPr>
            <p:ph idx="1"/>
          </p:nvPr>
        </p:nvSpPr>
        <p:spPr/>
        <p:txBody>
          <a:bodyPr>
            <a:normAutofit fontScale="92500" lnSpcReduction="10000"/>
          </a:bodyPr>
          <a:lstStyle/>
          <a:p>
            <a:r>
              <a:rPr lang="da-DK" dirty="0"/>
              <a:t>Eksempel på konstant udfyldende modstemmer</a:t>
            </a:r>
          </a:p>
          <a:p>
            <a:r>
              <a:rPr lang="da-DK" dirty="0"/>
              <a:t>Komplementær-rytmik (hele tiden 16.dele der føres videre i en stemme)</a:t>
            </a:r>
          </a:p>
          <a:p>
            <a:r>
              <a:rPr lang="da-DK" dirty="0"/>
              <a:t>Variationer over et enkelt tema (monotematisk)</a:t>
            </a:r>
          </a:p>
          <a:p>
            <a:r>
              <a:rPr lang="da-DK" dirty="0"/>
              <a:t>Et af de allermest berømte musikstykker overhovedet i historien fra 1730 – senere kopieret af eksempelvis </a:t>
            </a:r>
            <a:r>
              <a:rPr lang="da-DK" dirty="0" err="1"/>
              <a:t>Procol</a:t>
            </a:r>
            <a:r>
              <a:rPr lang="da-DK" dirty="0"/>
              <a:t> </a:t>
            </a:r>
            <a:r>
              <a:rPr lang="da-DK" dirty="0" err="1"/>
              <a:t>Harum</a:t>
            </a:r>
            <a:r>
              <a:rPr lang="da-DK" dirty="0"/>
              <a:t>: A </a:t>
            </a:r>
            <a:r>
              <a:rPr lang="da-DK" dirty="0" err="1"/>
              <a:t>Whiter</a:t>
            </a:r>
            <a:r>
              <a:rPr lang="da-DK" dirty="0"/>
              <a:t> Shade of </a:t>
            </a:r>
            <a:r>
              <a:rPr lang="da-DK" dirty="0" err="1"/>
              <a:t>Pale</a:t>
            </a:r>
            <a:endParaRPr lang="da-DK" dirty="0"/>
          </a:p>
          <a:p>
            <a:r>
              <a:rPr lang="da-DK" dirty="0"/>
              <a:t>Bach skriver en sjæler (egentlig et stykke </a:t>
            </a:r>
            <a:r>
              <a:rPr lang="da-DK" dirty="0" err="1"/>
              <a:t>Taffel-musik</a:t>
            </a:r>
            <a:r>
              <a:rPr lang="da-DK" dirty="0"/>
              <a:t>) som går over i historien</a:t>
            </a:r>
          </a:p>
          <a:p>
            <a:r>
              <a:rPr lang="da-DK" dirty="0"/>
              <a:t>Læg i øvrigt mærke til at Bach (igen) laver </a:t>
            </a:r>
            <a:r>
              <a:rPr lang="da-DK" dirty="0" err="1"/>
              <a:t>Walkingbass</a:t>
            </a:r>
            <a:r>
              <a:rPr lang="da-DK" dirty="0"/>
              <a:t> et par hundrede år for tideligt..</a:t>
            </a:r>
          </a:p>
          <a:p>
            <a:endParaRPr lang="da-DK" dirty="0"/>
          </a:p>
        </p:txBody>
      </p:sp>
    </p:spTree>
    <p:extLst>
      <p:ext uri="{BB962C8B-B14F-4D97-AF65-F5344CB8AC3E}">
        <p14:creationId xmlns:p14="http://schemas.microsoft.com/office/powerpoint/2010/main" val="86437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a:p>
        </p:txBody>
      </p:sp>
      <p:pic>
        <p:nvPicPr>
          <p:cNvPr id="4" name="Billede 3"/>
          <p:cNvPicPr>
            <a:picLocks noChangeAspect="1"/>
          </p:cNvPicPr>
          <p:nvPr/>
        </p:nvPicPr>
        <p:blipFill>
          <a:blip r:embed="rId2"/>
          <a:stretch>
            <a:fillRect/>
          </a:stretch>
        </p:blipFill>
        <p:spPr>
          <a:xfrm rot="16200000">
            <a:off x="2746824" y="-2331870"/>
            <a:ext cx="6802580" cy="11537403"/>
          </a:xfrm>
          <a:prstGeom prst="rect">
            <a:avLst/>
          </a:prstGeom>
        </p:spPr>
      </p:pic>
    </p:spTree>
    <p:extLst>
      <p:ext uri="{BB962C8B-B14F-4D97-AF65-F5344CB8AC3E}">
        <p14:creationId xmlns:p14="http://schemas.microsoft.com/office/powerpoint/2010/main" val="63570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Händel: Juleoratorium, Messias</a:t>
            </a:r>
          </a:p>
        </p:txBody>
      </p:sp>
      <p:sp>
        <p:nvSpPr>
          <p:cNvPr id="3" name="Pladsholder til indhold 2"/>
          <p:cNvSpPr>
            <a:spLocks noGrp="1"/>
          </p:cNvSpPr>
          <p:nvPr>
            <p:ph idx="1"/>
          </p:nvPr>
        </p:nvSpPr>
        <p:spPr>
          <a:xfrm>
            <a:off x="1522414" y="1905000"/>
            <a:ext cx="9144000" cy="3352800"/>
          </a:xfrm>
        </p:spPr>
        <p:txBody>
          <a:bodyPr>
            <a:normAutofit lnSpcReduction="10000"/>
          </a:bodyPr>
          <a:lstStyle/>
          <a:p>
            <a:r>
              <a:rPr lang="da-DK" dirty="0"/>
              <a:t>Genren opstår som modreformation omkring år 1600 – katolsk religiøs propaganda</a:t>
            </a:r>
          </a:p>
          <a:p>
            <a:r>
              <a:rPr lang="da-DK" dirty="0"/>
              <a:t>Oprindeligt et syngespil med scener fra Biblen som tekstgrundlag</a:t>
            </a:r>
          </a:p>
          <a:p>
            <a:r>
              <a:rPr lang="da-DK" dirty="0"/>
              <a:t>Altså en slags religiøs opera, som opføres i et oratorium (</a:t>
            </a:r>
            <a:r>
              <a:rPr lang="da-DK" dirty="0" err="1"/>
              <a:t>bedesal</a:t>
            </a:r>
            <a:r>
              <a:rPr lang="da-DK" dirty="0"/>
              <a:t>)</a:t>
            </a:r>
          </a:p>
          <a:p>
            <a:r>
              <a:rPr lang="da-DK" dirty="0"/>
              <a:t>I ca. 1650 bliver det en selvstændig koncertform (væk med kulisser og skuespil)</a:t>
            </a:r>
          </a:p>
          <a:p>
            <a:pPr marL="0" indent="0">
              <a:buNone/>
            </a:pPr>
            <a:endParaRPr lang="da-DK" dirty="0"/>
          </a:p>
          <a:p>
            <a:pPr marL="0" indent="0">
              <a:buNone/>
            </a:pPr>
            <a:endParaRPr lang="da-DK" dirty="0"/>
          </a:p>
        </p:txBody>
      </p:sp>
      <p:pic>
        <p:nvPicPr>
          <p:cNvPr id="4" name="Billede 3"/>
          <p:cNvPicPr>
            <a:picLocks noChangeAspect="1"/>
          </p:cNvPicPr>
          <p:nvPr/>
        </p:nvPicPr>
        <p:blipFill>
          <a:blip r:embed="rId2"/>
          <a:stretch>
            <a:fillRect/>
          </a:stretch>
        </p:blipFill>
        <p:spPr>
          <a:xfrm>
            <a:off x="2817812" y="5029201"/>
            <a:ext cx="6846842" cy="1828800"/>
          </a:xfrm>
          <a:prstGeom prst="rect">
            <a:avLst/>
          </a:prstGeom>
        </p:spPr>
      </p:pic>
    </p:spTree>
    <p:extLst>
      <p:ext uri="{BB962C8B-B14F-4D97-AF65-F5344CB8AC3E}">
        <p14:creationId xmlns:p14="http://schemas.microsoft.com/office/powerpoint/2010/main" val="2487920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Händel</a:t>
            </a:r>
          </a:p>
        </p:txBody>
      </p:sp>
      <p:sp>
        <p:nvSpPr>
          <p:cNvPr id="3" name="Pladsholder til indhold 2"/>
          <p:cNvSpPr>
            <a:spLocks noGrp="1"/>
          </p:cNvSpPr>
          <p:nvPr>
            <p:ph idx="1"/>
          </p:nvPr>
        </p:nvSpPr>
        <p:spPr/>
        <p:txBody>
          <a:bodyPr/>
          <a:lstStyle/>
          <a:p>
            <a:endParaRPr lang="da-DK" dirty="0"/>
          </a:p>
          <a:p>
            <a:r>
              <a:rPr lang="da-DK" dirty="0"/>
              <a:t>Født 1685 i Halle i Tyskland (samme år som Bach) og flytter til London 1712, hvorfra han starter sin egen operavirksomhed op.</a:t>
            </a:r>
          </a:p>
          <a:p>
            <a:r>
              <a:rPr lang="da-DK" dirty="0"/>
              <a:t>Den voksende middelklasse taler kun engelsk og Händel finder ud af, at han må skrive på det sprog for at tiltrække publikum og så er det billigere at lave oratorium (ikke scener og kulisser)</a:t>
            </a:r>
          </a:p>
          <a:p>
            <a:r>
              <a:rPr lang="da-DK" dirty="0"/>
              <a:t>Bliver rig og berømt, og skriver juleoratoriet ”</a:t>
            </a:r>
            <a:r>
              <a:rPr lang="da-DK" dirty="0" err="1"/>
              <a:t>Messiah</a:t>
            </a:r>
            <a:r>
              <a:rPr lang="da-DK" dirty="0"/>
              <a:t>” på 40 dage. Det mest berømte sted er ”Halleluja-koret”, hvor King George af en eller anden grund kommer til at rejse sig </a:t>
            </a:r>
            <a:r>
              <a:rPr lang="da-DK" dirty="0">
                <a:sym typeface="Wingdings" panose="05000000000000000000" pitchFamily="2" charset="2"/>
              </a:rPr>
              <a:t> så i dag rejser alle sig under </a:t>
            </a:r>
            <a:r>
              <a:rPr lang="da-DK" dirty="0" err="1">
                <a:sym typeface="Wingdings" panose="05000000000000000000" pitchFamily="2" charset="2"/>
              </a:rPr>
              <a:t>Hallelluja</a:t>
            </a:r>
            <a:r>
              <a:rPr lang="da-DK" dirty="0">
                <a:sym typeface="Wingdings" panose="05000000000000000000" pitchFamily="2" charset="2"/>
              </a:rPr>
              <a:t>…</a:t>
            </a:r>
            <a:endParaRPr lang="da-DK" dirty="0"/>
          </a:p>
        </p:txBody>
      </p:sp>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1337" y="0"/>
            <a:ext cx="2007135" cy="2514600"/>
          </a:xfrm>
          <a:prstGeom prst="rect">
            <a:avLst/>
          </a:prstGeom>
        </p:spPr>
      </p:pic>
    </p:spTree>
    <p:extLst>
      <p:ext uri="{BB962C8B-B14F-4D97-AF65-F5344CB8AC3E}">
        <p14:creationId xmlns:p14="http://schemas.microsoft.com/office/powerpoint/2010/main" val="421704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Händels ”Messias” (1741)</a:t>
            </a:r>
          </a:p>
        </p:txBody>
      </p:sp>
      <p:pic>
        <p:nvPicPr>
          <p:cNvPr id="4" name="Pladsholder til indhold 3" descr="https://encrypted-tbn2.gstatic.com/images?q=tbn:ANd9GcT8VOsAHUiEnNl-Qk4-h89QToBX6onrGW6vx498WX5cILVidmYe">
            <a:hlinkClick r:id="rId3" tgtFrame="&quot;_blank&quot;"/>
          </p:cNvPr>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061965" y="1340769"/>
            <a:ext cx="2600325" cy="1762125"/>
          </a:xfrm>
          <a:prstGeom prst="rect">
            <a:avLst/>
          </a:prstGeom>
          <a:noFill/>
          <a:ln>
            <a:noFill/>
          </a:ln>
        </p:spPr>
      </p:pic>
      <p:pic>
        <p:nvPicPr>
          <p:cNvPr id="5" name="Billede 4" descr="Notenblatt zu Händels Messias (Bild: Wikimedia Commons - Georg Friedrich Händel - Public Domain)">
            <a:hlinkClick r:id="rId5" tooltip="&quot;Notenblatt zu Händels Messias (Bild: Wikimedia Commons - Georg Friedrich Händel - Public Domain)&quot;"/>
          </p:cNvPr>
          <p:cNvPicPr/>
          <p:nvPr/>
        </p:nvPicPr>
        <p:blipFill>
          <a:blip r:embed="rId6">
            <a:extLst>
              <a:ext uri="{28A0092B-C50C-407E-A947-70E740481C1C}">
                <a14:useLocalDpi xmlns:a14="http://schemas.microsoft.com/office/drawing/2010/main" val="0"/>
              </a:ext>
            </a:extLst>
          </a:blip>
          <a:srcRect/>
          <a:stretch>
            <a:fillRect/>
          </a:stretch>
        </p:blipFill>
        <p:spPr bwMode="auto">
          <a:xfrm>
            <a:off x="6692602" y="4570396"/>
            <a:ext cx="3168352" cy="2117536"/>
          </a:xfrm>
          <a:prstGeom prst="rect">
            <a:avLst/>
          </a:prstGeom>
          <a:noFill/>
          <a:ln>
            <a:noFill/>
          </a:ln>
        </p:spPr>
      </p:pic>
      <p:pic>
        <p:nvPicPr>
          <p:cNvPr id="6" name="Billede 5" descr="http://upload.wikimedia.org/wikipedia/commons/thumb/b/b5/Microcosm_of_London_Plate_037_-_Foundling_Hospital.jpg/800px-Microcosm_of_London_Plate_037_-_Foundling_Hospital.jpg"/>
          <p:cNvPicPr/>
          <p:nvPr/>
        </p:nvPicPr>
        <p:blipFill>
          <a:blip r:embed="rId7">
            <a:extLst>
              <a:ext uri="{28A0092B-C50C-407E-A947-70E740481C1C}">
                <a14:useLocalDpi xmlns:a14="http://schemas.microsoft.com/office/drawing/2010/main" val="0"/>
              </a:ext>
            </a:extLst>
          </a:blip>
          <a:srcRect/>
          <a:stretch>
            <a:fillRect/>
          </a:stretch>
        </p:blipFill>
        <p:spPr bwMode="auto">
          <a:xfrm>
            <a:off x="6238428" y="1333841"/>
            <a:ext cx="4076700" cy="3089910"/>
          </a:xfrm>
          <a:prstGeom prst="rect">
            <a:avLst/>
          </a:prstGeom>
          <a:noFill/>
          <a:ln>
            <a:noFill/>
          </a:ln>
        </p:spPr>
      </p:pic>
      <p:pic>
        <p:nvPicPr>
          <p:cNvPr id="7" name="Billede 6" descr="The 10 best: George Frideric Handel - Messiah performance at Crystal Palace in 1905">
            <a:hlinkClick r:id="rId8"/>
          </p:cNvPr>
          <p:cNvPicPr/>
          <p:nvPr/>
        </p:nvPicPr>
        <p:blipFill>
          <a:blip r:embed="rId9">
            <a:extLst>
              <a:ext uri="{28A0092B-C50C-407E-A947-70E740481C1C}">
                <a14:useLocalDpi xmlns:a14="http://schemas.microsoft.com/office/drawing/2010/main" val="0"/>
              </a:ext>
            </a:extLst>
          </a:blip>
          <a:srcRect/>
          <a:stretch>
            <a:fillRect/>
          </a:stretch>
        </p:blipFill>
        <p:spPr bwMode="auto">
          <a:xfrm>
            <a:off x="1917948" y="3284984"/>
            <a:ext cx="4104456" cy="3168352"/>
          </a:xfrm>
          <a:prstGeom prst="rect">
            <a:avLst/>
          </a:prstGeom>
          <a:noFill/>
          <a:ln>
            <a:noFill/>
          </a:ln>
        </p:spPr>
      </p:pic>
      <p:pic>
        <p:nvPicPr>
          <p:cNvPr id="8" name="il_fi" descr="http://www.bach-cantatas.com/Pic-Lib-BIG/Handel-Georg-Friedrich-06.jpg"/>
          <p:cNvPicPr>
            <a:picLocks/>
          </p:cNvPicPr>
          <p:nvPr/>
        </p:nvPicPr>
        <p:blipFill>
          <a:blip r:embed="rId10" cstate="print"/>
          <a:srcRect/>
          <a:stretch>
            <a:fillRect/>
          </a:stretch>
        </p:blipFill>
        <p:spPr bwMode="auto">
          <a:xfrm>
            <a:off x="4798268" y="1484784"/>
            <a:ext cx="1800200" cy="2142102"/>
          </a:xfrm>
          <a:prstGeom prst="rect">
            <a:avLst/>
          </a:prstGeom>
          <a:noFill/>
          <a:ln w="9525">
            <a:noFill/>
            <a:miter lim="800000"/>
            <a:headEnd/>
            <a:tailEnd/>
          </a:ln>
        </p:spPr>
      </p:pic>
    </p:spTree>
    <p:extLst>
      <p:ext uri="{BB962C8B-B14F-4D97-AF65-F5344CB8AC3E}">
        <p14:creationId xmlns:p14="http://schemas.microsoft.com/office/powerpoint/2010/main" val="338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t>
            </a:r>
            <a:r>
              <a:rPr lang="da-DK" dirty="0" err="1"/>
              <a:t>Hallelujah</a:t>
            </a:r>
            <a:r>
              <a:rPr lang="da-DK" dirty="0"/>
              <a:t>”-koret</a:t>
            </a:r>
          </a:p>
        </p:txBody>
      </p:sp>
      <p:sp>
        <p:nvSpPr>
          <p:cNvPr id="3" name="Pladsholder til indhold 2"/>
          <p:cNvSpPr>
            <a:spLocks noGrp="1"/>
          </p:cNvSpPr>
          <p:nvPr>
            <p:ph idx="1"/>
          </p:nvPr>
        </p:nvSpPr>
        <p:spPr/>
        <p:txBody>
          <a:bodyPr>
            <a:noAutofit/>
          </a:bodyPr>
          <a:lstStyle/>
          <a:p>
            <a:pPr marL="0" indent="0">
              <a:buNone/>
            </a:pPr>
            <a:r>
              <a:rPr lang="en-US" sz="1600" dirty="0"/>
              <a:t>|: Hallelujah! Hallelujah! Hallelujah! Hallelujah! Hallelujah! :| |: For the Lord God Omnipotent </a:t>
            </a:r>
            <a:r>
              <a:rPr lang="en-US" sz="1600" dirty="0" err="1"/>
              <a:t>reigneth</a:t>
            </a:r>
            <a:r>
              <a:rPr lang="en-US" sz="1600" dirty="0"/>
              <a:t>.</a:t>
            </a:r>
            <a:br>
              <a:rPr lang="en-US" sz="1600" dirty="0"/>
            </a:br>
            <a:r>
              <a:rPr lang="en-US" sz="1600" dirty="0"/>
              <a:t>Hallelujah! Hallelujah! Hallelujah! Hallelujah! :| </a:t>
            </a:r>
          </a:p>
          <a:p>
            <a:pPr marL="0" indent="0">
              <a:buNone/>
            </a:pPr>
            <a:r>
              <a:rPr lang="en-US" sz="1600" dirty="0"/>
              <a:t>For the Lord God omnipotent </a:t>
            </a:r>
            <a:r>
              <a:rPr lang="en-US" sz="1600" dirty="0" err="1"/>
              <a:t>reigneth</a:t>
            </a:r>
            <a:r>
              <a:rPr lang="en-US" sz="1600" dirty="0"/>
              <a:t>.</a:t>
            </a:r>
            <a:br>
              <a:rPr lang="en-US" sz="1600" dirty="0"/>
            </a:br>
            <a:r>
              <a:rPr lang="en-US" sz="1600" dirty="0"/>
              <a:t>|: Hallelujah! Hallelujah! Hallelujah! Hallelujah! Hallelujah! Hallelujah! Hallelujah! :| </a:t>
            </a:r>
          </a:p>
          <a:p>
            <a:pPr marL="0" indent="0">
              <a:buNone/>
            </a:pPr>
            <a:r>
              <a:rPr lang="en-US" sz="1600" dirty="0"/>
              <a:t>The kingdom of this world</a:t>
            </a:r>
            <a:br>
              <a:rPr lang="en-US" sz="1600" dirty="0"/>
            </a:br>
            <a:r>
              <a:rPr lang="en-US" sz="1600" dirty="0"/>
              <a:t>Is become the kingdom of our Lord,</a:t>
            </a:r>
            <a:br>
              <a:rPr lang="en-US" sz="1600" dirty="0"/>
            </a:br>
            <a:r>
              <a:rPr lang="en-US" sz="1600" dirty="0"/>
              <a:t>And of His Christ, and of His Christ;</a:t>
            </a:r>
            <a:br>
              <a:rPr lang="en-US" sz="1600" dirty="0"/>
            </a:br>
            <a:r>
              <a:rPr lang="en-US" sz="1600" dirty="0"/>
              <a:t>And He shall reign for ever and ever,</a:t>
            </a:r>
            <a:br>
              <a:rPr lang="en-US" sz="1600" dirty="0"/>
            </a:br>
            <a:r>
              <a:rPr lang="en-US" sz="1600" dirty="0"/>
              <a:t>For ever and ever, forever and ever, </a:t>
            </a:r>
          </a:p>
          <a:p>
            <a:pPr marL="0" indent="0">
              <a:buNone/>
            </a:pPr>
            <a:r>
              <a:rPr lang="en-US" sz="1600" dirty="0"/>
              <a:t>King of kings, and Lord of lords,</a:t>
            </a:r>
            <a:br>
              <a:rPr lang="en-US" sz="1600" dirty="0"/>
            </a:br>
            <a:r>
              <a:rPr lang="en-US" sz="1600" dirty="0"/>
              <a:t>|: King of kings, and Lord of lords, :|</a:t>
            </a:r>
            <a:br>
              <a:rPr lang="en-US" sz="1600" dirty="0"/>
            </a:br>
            <a:r>
              <a:rPr lang="en-US" sz="1600" dirty="0"/>
              <a:t>And Lord of lords,</a:t>
            </a:r>
            <a:br>
              <a:rPr lang="en-US" sz="1600" dirty="0"/>
            </a:br>
            <a:r>
              <a:rPr lang="en-US" sz="1600" dirty="0"/>
              <a:t>And He shall reign,</a:t>
            </a:r>
            <a:br>
              <a:rPr lang="en-US" sz="1600" dirty="0"/>
            </a:br>
            <a:r>
              <a:rPr lang="en-US" sz="1600" dirty="0"/>
              <a:t>And He shall reign forever and ever,</a:t>
            </a:r>
            <a:br>
              <a:rPr lang="en-US" sz="1200" dirty="0"/>
            </a:br>
            <a:r>
              <a:rPr lang="en-US" sz="1600" dirty="0"/>
              <a:t>King of kings, forever and ever,</a:t>
            </a:r>
            <a:br>
              <a:rPr lang="en-US" sz="1600" dirty="0"/>
            </a:br>
            <a:r>
              <a:rPr lang="en-US" sz="1600" dirty="0"/>
              <a:t>And Lord of lords,</a:t>
            </a:r>
            <a:br>
              <a:rPr lang="en-US" sz="1600" dirty="0"/>
            </a:br>
            <a:r>
              <a:rPr lang="en-US" sz="1600" dirty="0"/>
              <a:t>Hallelujah! Hallelujah! </a:t>
            </a:r>
          </a:p>
          <a:p>
            <a:pPr marL="0" indent="0">
              <a:buNone/>
            </a:pPr>
            <a:endParaRPr lang="en-US" sz="1200" dirty="0"/>
          </a:p>
          <a:p>
            <a:pPr marL="0" indent="0">
              <a:buNone/>
            </a:pPr>
            <a:r>
              <a:rPr lang="en-US" sz="1200" dirty="0"/>
              <a:t>And He shall reign forever and ever,</a:t>
            </a:r>
            <a:br>
              <a:rPr lang="en-US" sz="1200" dirty="0"/>
            </a:br>
            <a:r>
              <a:rPr lang="en-US" sz="1200" dirty="0"/>
              <a:t>|: King of kings! and Lord of lords! :|</a:t>
            </a:r>
            <a:br>
              <a:rPr lang="en-US" sz="1200" dirty="0"/>
            </a:br>
            <a:r>
              <a:rPr lang="en-US" sz="1200" dirty="0"/>
              <a:t>And He shall reign forever and ever,</a:t>
            </a:r>
            <a:br>
              <a:rPr lang="en-US" sz="1200" dirty="0"/>
            </a:br>
            <a:r>
              <a:rPr lang="en-US" sz="1200" dirty="0"/>
              <a:t>King of kings! and Lord of lords!</a:t>
            </a:r>
            <a:br>
              <a:rPr lang="en-US" sz="1200" dirty="0"/>
            </a:br>
            <a:r>
              <a:rPr lang="en-US" sz="1200" dirty="0"/>
              <a:t>Hallelujah! Hallelujah! Hallelujah! Hallelujah! Hallelujah!</a:t>
            </a:r>
          </a:p>
          <a:p>
            <a:endParaRPr lang="da-DK" sz="1200" dirty="0"/>
          </a:p>
        </p:txBody>
      </p:sp>
    </p:spTree>
    <p:extLst>
      <p:ext uri="{BB962C8B-B14F-4D97-AF65-F5344CB8AC3E}">
        <p14:creationId xmlns:p14="http://schemas.microsoft.com/office/powerpoint/2010/main" val="55471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9143998" cy="510381"/>
          </a:xfrm>
        </p:spPr>
        <p:txBody>
          <a:bodyPr>
            <a:normAutofit fontScale="90000"/>
          </a:bodyPr>
          <a:lstStyle/>
          <a:p>
            <a:r>
              <a:rPr lang="da-DK" dirty="0"/>
              <a:t>Halleluja: Händels oratorium: ”Messias”</a:t>
            </a:r>
          </a:p>
        </p:txBody>
      </p:sp>
      <p:pic>
        <p:nvPicPr>
          <p:cNvPr id="8" name="Pladsholder til indhold 7"/>
          <p:cNvPicPr>
            <a:picLocks noGrp="1" noChangeAspect="1"/>
          </p:cNvPicPr>
          <p:nvPr>
            <p:ph idx="1"/>
          </p:nvPr>
        </p:nvPicPr>
        <p:blipFill>
          <a:blip r:embed="rId3"/>
          <a:stretch>
            <a:fillRect/>
          </a:stretch>
        </p:blipFill>
        <p:spPr>
          <a:xfrm rot="16200000">
            <a:off x="3016924" y="-385641"/>
            <a:ext cx="6154978" cy="8496299"/>
          </a:xfrm>
          <a:prstGeom prst="rect">
            <a:avLst/>
          </a:prstGeom>
        </p:spPr>
      </p:pic>
      <p:sp>
        <p:nvSpPr>
          <p:cNvPr id="3" name="Tekstfelt 2">
            <a:extLst>
              <a:ext uri="{FF2B5EF4-FFF2-40B4-BE49-F238E27FC236}">
                <a16:creationId xmlns:a16="http://schemas.microsoft.com/office/drawing/2014/main" id="{289A1DE5-7793-6044-AD49-BCC30504738C}"/>
              </a:ext>
            </a:extLst>
          </p:cNvPr>
          <p:cNvSpPr txBox="1"/>
          <p:nvPr/>
        </p:nvSpPr>
        <p:spPr>
          <a:xfrm>
            <a:off x="150812" y="990600"/>
            <a:ext cx="2057400" cy="1089529"/>
          </a:xfrm>
          <a:prstGeom prst="rect">
            <a:avLst/>
          </a:prstGeom>
          <a:noFill/>
        </p:spPr>
        <p:txBody>
          <a:bodyPr wrap="square" rtlCol="0">
            <a:spAutoFit/>
          </a:bodyPr>
          <a:lstStyle/>
          <a:p>
            <a:pPr>
              <a:lnSpc>
                <a:spcPct val="90000"/>
              </a:lnSpc>
            </a:pPr>
            <a:r>
              <a:rPr lang="da-DK" sz="2400" dirty="0">
                <a:hlinkClick r:id="rId4"/>
              </a:rPr>
              <a:t>Indspilning med kommentar</a:t>
            </a:r>
            <a:endParaRPr lang="da-DK" sz="2400" dirty="0"/>
          </a:p>
        </p:txBody>
      </p:sp>
    </p:spTree>
    <p:extLst>
      <p:ext uri="{BB962C8B-B14F-4D97-AF65-F5344CB8AC3E}">
        <p14:creationId xmlns:p14="http://schemas.microsoft.com/office/powerpoint/2010/main" val="318478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008313" y="-1337812"/>
            <a:ext cx="6172200" cy="9609824"/>
          </a:xfrm>
          <a:prstGeom prst="rect">
            <a:avLst/>
          </a:prstGeom>
        </p:spPr>
      </p:pic>
    </p:spTree>
    <p:extLst>
      <p:ext uri="{BB962C8B-B14F-4D97-AF65-F5344CB8AC3E}">
        <p14:creationId xmlns:p14="http://schemas.microsoft.com/office/powerpoint/2010/main" val="3458780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a:p>
        </p:txBody>
      </p:sp>
      <p:pic>
        <p:nvPicPr>
          <p:cNvPr id="4" name="Billede 3"/>
          <p:cNvPicPr>
            <a:picLocks noChangeAspect="1"/>
          </p:cNvPicPr>
          <p:nvPr/>
        </p:nvPicPr>
        <p:blipFill>
          <a:blip r:embed="rId2"/>
          <a:stretch>
            <a:fillRect/>
          </a:stretch>
        </p:blipFill>
        <p:spPr>
          <a:xfrm rot="16200000">
            <a:off x="2728707" y="-1308308"/>
            <a:ext cx="6430962" cy="9596851"/>
          </a:xfrm>
          <a:prstGeom prst="rect">
            <a:avLst/>
          </a:prstGeom>
        </p:spPr>
      </p:pic>
    </p:spTree>
    <p:extLst>
      <p:ext uri="{BB962C8B-B14F-4D97-AF65-F5344CB8AC3E}">
        <p14:creationId xmlns:p14="http://schemas.microsoft.com/office/powerpoint/2010/main" val="147350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800544" y="-1251968"/>
            <a:ext cx="6372842" cy="9402609"/>
          </a:xfrm>
          <a:prstGeom prst="rect">
            <a:avLst/>
          </a:prstGeom>
        </p:spPr>
      </p:pic>
    </p:spTree>
    <p:extLst>
      <p:ext uri="{BB962C8B-B14F-4D97-AF65-F5344CB8AC3E}">
        <p14:creationId xmlns:p14="http://schemas.microsoft.com/office/powerpoint/2010/main" val="1159206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269490" y="-1366077"/>
            <a:ext cx="6488044" cy="9524999"/>
          </a:xfrm>
          <a:prstGeom prst="rect">
            <a:avLst/>
          </a:prstGeom>
        </p:spPr>
      </p:pic>
    </p:spTree>
    <p:extLst>
      <p:ext uri="{BB962C8B-B14F-4D97-AF65-F5344CB8AC3E}">
        <p14:creationId xmlns:p14="http://schemas.microsoft.com/office/powerpoint/2010/main" val="138368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086593" y="-1289541"/>
            <a:ext cx="6477002" cy="9605360"/>
          </a:xfrm>
          <a:prstGeom prst="rect">
            <a:avLst/>
          </a:prstGeom>
        </p:spPr>
      </p:pic>
    </p:spTree>
    <p:extLst>
      <p:ext uri="{BB962C8B-B14F-4D97-AF65-F5344CB8AC3E}">
        <p14:creationId xmlns:p14="http://schemas.microsoft.com/office/powerpoint/2010/main" val="384692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a:p>
        </p:txBody>
      </p:sp>
      <p:pic>
        <p:nvPicPr>
          <p:cNvPr id="4" name="Billede 3"/>
          <p:cNvPicPr>
            <a:picLocks noChangeAspect="1"/>
          </p:cNvPicPr>
          <p:nvPr/>
        </p:nvPicPr>
        <p:blipFill>
          <a:blip r:embed="rId2"/>
          <a:stretch>
            <a:fillRect/>
          </a:stretch>
        </p:blipFill>
        <p:spPr>
          <a:xfrm rot="16200000">
            <a:off x="2740877" y="-1480759"/>
            <a:ext cx="6707070" cy="9819517"/>
          </a:xfrm>
          <a:prstGeom prst="rect">
            <a:avLst/>
          </a:prstGeom>
        </p:spPr>
      </p:pic>
    </p:spTree>
    <p:extLst>
      <p:ext uri="{BB962C8B-B14F-4D97-AF65-F5344CB8AC3E}">
        <p14:creationId xmlns:p14="http://schemas.microsoft.com/office/powerpoint/2010/main" val="44265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263380" y="-1263770"/>
            <a:ext cx="6598851" cy="9623587"/>
          </a:xfrm>
          <a:prstGeom prst="rect">
            <a:avLst/>
          </a:prstGeom>
        </p:spPr>
      </p:pic>
    </p:spTree>
    <p:extLst>
      <p:ext uri="{BB962C8B-B14F-4D97-AF65-F5344CB8AC3E}">
        <p14:creationId xmlns:p14="http://schemas.microsoft.com/office/powerpoint/2010/main" val="355349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997184" y="-1771402"/>
            <a:ext cx="6278561" cy="10370641"/>
          </a:xfrm>
          <a:prstGeom prst="rect">
            <a:avLst/>
          </a:prstGeom>
        </p:spPr>
      </p:pic>
    </p:spTree>
    <p:extLst>
      <p:ext uri="{BB962C8B-B14F-4D97-AF65-F5344CB8AC3E}">
        <p14:creationId xmlns:p14="http://schemas.microsoft.com/office/powerpoint/2010/main" val="448294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060135" y="-1129279"/>
            <a:ext cx="6672774" cy="8996984"/>
          </a:xfrm>
          <a:prstGeom prst="rect">
            <a:avLst/>
          </a:prstGeom>
        </p:spPr>
      </p:pic>
    </p:spTree>
    <p:extLst>
      <p:ext uri="{BB962C8B-B14F-4D97-AF65-F5344CB8AC3E}">
        <p14:creationId xmlns:p14="http://schemas.microsoft.com/office/powerpoint/2010/main" val="259840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390148" y="-1449221"/>
            <a:ext cx="6553203" cy="9526674"/>
          </a:xfrm>
          <a:prstGeom prst="rect">
            <a:avLst/>
          </a:prstGeom>
        </p:spPr>
      </p:pic>
    </p:spTree>
    <p:extLst>
      <p:ext uri="{BB962C8B-B14F-4D97-AF65-F5344CB8AC3E}">
        <p14:creationId xmlns:p14="http://schemas.microsoft.com/office/powerpoint/2010/main" val="41146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420655" y="-1281291"/>
            <a:ext cx="6324603" cy="9511489"/>
          </a:xfrm>
          <a:prstGeom prst="rect">
            <a:avLst/>
          </a:prstGeom>
        </p:spPr>
      </p:pic>
    </p:spTree>
    <p:extLst>
      <p:ext uri="{BB962C8B-B14F-4D97-AF65-F5344CB8AC3E}">
        <p14:creationId xmlns:p14="http://schemas.microsoft.com/office/powerpoint/2010/main" val="251244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555171" y="-1042158"/>
            <a:ext cx="6324600" cy="9170917"/>
          </a:xfrm>
          <a:prstGeom prst="rect">
            <a:avLst/>
          </a:prstGeom>
        </p:spPr>
      </p:pic>
    </p:spTree>
    <p:extLst>
      <p:ext uri="{BB962C8B-B14F-4D97-AF65-F5344CB8AC3E}">
        <p14:creationId xmlns:p14="http://schemas.microsoft.com/office/powerpoint/2010/main" val="197351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309492" y="-1207641"/>
            <a:ext cx="6115349" cy="9079908"/>
          </a:xfrm>
          <a:prstGeom prst="rect">
            <a:avLst/>
          </a:prstGeom>
        </p:spPr>
      </p:pic>
    </p:spTree>
    <p:extLst>
      <p:ext uri="{BB962C8B-B14F-4D97-AF65-F5344CB8AC3E}">
        <p14:creationId xmlns:p14="http://schemas.microsoft.com/office/powerpoint/2010/main" val="150309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197950" y="-1370737"/>
            <a:ext cx="6456096" cy="9502371"/>
          </a:xfrm>
          <a:prstGeom prst="rect">
            <a:avLst/>
          </a:prstGeom>
        </p:spPr>
      </p:pic>
    </p:spTree>
    <p:extLst>
      <p:ext uri="{BB962C8B-B14F-4D97-AF65-F5344CB8AC3E}">
        <p14:creationId xmlns:p14="http://schemas.microsoft.com/office/powerpoint/2010/main" val="131817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124631" y="-1074256"/>
            <a:ext cx="6317248" cy="9090065"/>
          </a:xfrm>
          <a:prstGeom prst="rect">
            <a:avLst/>
          </a:prstGeom>
        </p:spPr>
      </p:pic>
    </p:spTree>
    <p:extLst>
      <p:ext uri="{BB962C8B-B14F-4D97-AF65-F5344CB8AC3E}">
        <p14:creationId xmlns:p14="http://schemas.microsoft.com/office/powerpoint/2010/main" val="254445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090433" y="-1064782"/>
            <a:ext cx="6400800" cy="9079641"/>
          </a:xfrm>
          <a:prstGeom prst="rect">
            <a:avLst/>
          </a:prstGeom>
        </p:spPr>
      </p:pic>
    </p:spTree>
    <p:extLst>
      <p:ext uri="{BB962C8B-B14F-4D97-AF65-F5344CB8AC3E}">
        <p14:creationId xmlns:p14="http://schemas.microsoft.com/office/powerpoint/2010/main" val="173392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476788" y="-1192056"/>
            <a:ext cx="6374529" cy="9368880"/>
          </a:xfrm>
          <a:prstGeom prst="rect">
            <a:avLst/>
          </a:prstGeom>
        </p:spPr>
      </p:pic>
    </p:spTree>
    <p:extLst>
      <p:ext uri="{BB962C8B-B14F-4D97-AF65-F5344CB8AC3E}">
        <p14:creationId xmlns:p14="http://schemas.microsoft.com/office/powerpoint/2010/main" val="253097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4689C-935D-A140-BDFD-20FEF4CF2A42}"/>
              </a:ext>
            </a:extLst>
          </p:cNvPr>
          <p:cNvSpPr>
            <a:spLocks noGrp="1"/>
          </p:cNvSpPr>
          <p:nvPr>
            <p:ph type="title"/>
          </p:nvPr>
        </p:nvSpPr>
        <p:spPr/>
        <p:txBody>
          <a:bodyPr/>
          <a:lstStyle/>
          <a:p>
            <a:r>
              <a:rPr lang="da-DK" dirty="0"/>
              <a:t>Gruppeopgave</a:t>
            </a:r>
          </a:p>
        </p:txBody>
      </p:sp>
      <p:sp>
        <p:nvSpPr>
          <p:cNvPr id="3" name="Pladsholder til indhold 2">
            <a:extLst>
              <a:ext uri="{FF2B5EF4-FFF2-40B4-BE49-F238E27FC236}">
                <a16:creationId xmlns:a16="http://schemas.microsoft.com/office/drawing/2014/main" id="{007F6139-CBB8-0C47-A301-F5CA48F5CC5B}"/>
              </a:ext>
            </a:extLst>
          </p:cNvPr>
          <p:cNvSpPr>
            <a:spLocks noGrp="1"/>
          </p:cNvSpPr>
          <p:nvPr>
            <p:ph idx="1"/>
          </p:nvPr>
        </p:nvSpPr>
        <p:spPr/>
        <p:txBody>
          <a:bodyPr>
            <a:normAutofit fontScale="85000" lnSpcReduction="20000"/>
          </a:bodyPr>
          <a:lstStyle/>
          <a:p>
            <a:r>
              <a:rPr lang="da-DK" b="1" dirty="0" err="1"/>
              <a:t>Hallelujah</a:t>
            </a:r>
            <a:r>
              <a:rPr lang="da-DK" b="1" dirty="0"/>
              <a:t> Grupper:</a:t>
            </a:r>
            <a:endParaRPr lang="da-DK" dirty="0"/>
          </a:p>
          <a:p>
            <a:r>
              <a:rPr lang="da-DK" dirty="0"/>
              <a:t>Gruppe 1: t. 1 - 11 </a:t>
            </a:r>
          </a:p>
          <a:p>
            <a:r>
              <a:rPr lang="da-DK" dirty="0"/>
              <a:t>Gruppe 2: 12 -21</a:t>
            </a:r>
          </a:p>
          <a:p>
            <a:r>
              <a:rPr lang="da-DK" dirty="0"/>
              <a:t>Gruppe 3: 22 - 33</a:t>
            </a:r>
          </a:p>
          <a:p>
            <a:r>
              <a:rPr lang="da-DK" dirty="0"/>
              <a:t>Gruppe 4: 34 - 51</a:t>
            </a:r>
          </a:p>
          <a:p>
            <a:r>
              <a:rPr lang="da-DK" dirty="0"/>
              <a:t>Gruppe 5: 51 - 69</a:t>
            </a:r>
          </a:p>
          <a:p>
            <a:r>
              <a:rPr lang="da-DK" dirty="0"/>
              <a:t>Gruppe 6: 69 - 94 (slut)</a:t>
            </a:r>
          </a:p>
          <a:p>
            <a:r>
              <a:rPr lang="da-DK" dirty="0"/>
              <a:t>Hvad synger koret - hvilken korteknik? Instrumenternes rolle? Musikkens fortolkning af teksten?</a:t>
            </a:r>
          </a:p>
          <a:p>
            <a:r>
              <a:rPr lang="da-DK" dirty="0"/>
              <a:t>Brug </a:t>
            </a:r>
            <a:r>
              <a:rPr lang="da-DK" dirty="0" err="1"/>
              <a:t>klogeark</a:t>
            </a:r>
            <a:r>
              <a:rPr lang="da-DK" dirty="0"/>
              <a:t> – hør gerne musikken på </a:t>
            </a:r>
            <a:r>
              <a:rPr lang="da-DK" dirty="0" err="1"/>
              <a:t>MuseScore</a:t>
            </a:r>
            <a:r>
              <a:rPr lang="da-DK" dirty="0"/>
              <a:t>-filen. Måske når I flere formled – Matrix-grupper</a:t>
            </a:r>
          </a:p>
          <a:p>
            <a:endParaRPr lang="da-DK" dirty="0"/>
          </a:p>
        </p:txBody>
      </p:sp>
    </p:spTree>
    <p:extLst>
      <p:ext uri="{BB962C8B-B14F-4D97-AF65-F5344CB8AC3E}">
        <p14:creationId xmlns:p14="http://schemas.microsoft.com/office/powerpoint/2010/main" val="159566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3F9DEF-F1AD-C347-A3CE-06E0DB0E3FF5}"/>
              </a:ext>
            </a:extLst>
          </p:cNvPr>
          <p:cNvSpPr>
            <a:spLocks noGrp="1"/>
          </p:cNvSpPr>
          <p:nvPr>
            <p:ph type="title"/>
          </p:nvPr>
        </p:nvSpPr>
        <p:spPr/>
        <p:txBody>
          <a:bodyPr/>
          <a:lstStyle/>
          <a:p>
            <a:endParaRPr lang="da-DK"/>
          </a:p>
        </p:txBody>
      </p:sp>
      <p:pic>
        <p:nvPicPr>
          <p:cNvPr id="4" name="Pladsholder til indhold 3">
            <a:extLst>
              <a:ext uri="{FF2B5EF4-FFF2-40B4-BE49-F238E27FC236}">
                <a16:creationId xmlns:a16="http://schemas.microsoft.com/office/drawing/2014/main" id="{2D6F94C7-F8FC-FB45-9521-370BA564B5A4}"/>
              </a:ext>
            </a:extLst>
          </p:cNvPr>
          <p:cNvPicPr>
            <a:picLocks noGrp="1" noChangeAspect="1"/>
          </p:cNvPicPr>
          <p:nvPr>
            <p:ph idx="1"/>
          </p:nvPr>
        </p:nvPicPr>
        <p:blipFill>
          <a:blip r:embed="rId3"/>
          <a:stretch>
            <a:fillRect/>
          </a:stretch>
        </p:blipFill>
        <p:spPr>
          <a:xfrm>
            <a:off x="2894013" y="89763"/>
            <a:ext cx="5485430" cy="6768237"/>
          </a:xfrm>
          <a:prstGeom prst="rect">
            <a:avLst/>
          </a:prstGeom>
        </p:spPr>
      </p:pic>
    </p:spTree>
    <p:extLst>
      <p:ext uri="{BB962C8B-B14F-4D97-AF65-F5344CB8AC3E}">
        <p14:creationId xmlns:p14="http://schemas.microsoft.com/office/powerpoint/2010/main" val="99186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C3243C-197F-6941-8419-EE87A4E99463}"/>
              </a:ext>
            </a:extLst>
          </p:cNvPr>
          <p:cNvSpPr>
            <a:spLocks noGrp="1"/>
          </p:cNvSpPr>
          <p:nvPr>
            <p:ph type="title"/>
          </p:nvPr>
        </p:nvSpPr>
        <p:spPr/>
        <p:txBody>
          <a:bodyPr/>
          <a:lstStyle/>
          <a:p>
            <a:r>
              <a:rPr lang="da-DK" dirty="0" err="1"/>
              <a:t>Soulful</a:t>
            </a:r>
            <a:r>
              <a:rPr lang="da-DK" dirty="0"/>
              <a:t> </a:t>
            </a:r>
            <a:r>
              <a:rPr lang="da-DK" dirty="0" err="1"/>
              <a:t>Celebration</a:t>
            </a:r>
            <a:endParaRPr lang="da-DK" dirty="0"/>
          </a:p>
        </p:txBody>
      </p:sp>
      <p:sp>
        <p:nvSpPr>
          <p:cNvPr id="3" name="Pladsholder til indhold 2">
            <a:extLst>
              <a:ext uri="{FF2B5EF4-FFF2-40B4-BE49-F238E27FC236}">
                <a16:creationId xmlns:a16="http://schemas.microsoft.com/office/drawing/2014/main" id="{1335ECCA-46DF-2B4C-AD15-3B3DA34D3E25}"/>
              </a:ext>
            </a:extLst>
          </p:cNvPr>
          <p:cNvSpPr>
            <a:spLocks noGrp="1"/>
          </p:cNvSpPr>
          <p:nvPr>
            <p:ph idx="1"/>
          </p:nvPr>
        </p:nvSpPr>
        <p:spPr/>
        <p:txBody>
          <a:bodyPr/>
          <a:lstStyle/>
          <a:p>
            <a:r>
              <a:rPr lang="da-DK" dirty="0"/>
              <a:t>Har indflydelse i hele den vestlige musikhistorie</a:t>
            </a:r>
          </a:p>
          <a:p>
            <a:endParaRPr lang="da-DK" dirty="0"/>
          </a:p>
          <a:p>
            <a:endParaRPr lang="da-DK" dirty="0"/>
          </a:p>
        </p:txBody>
      </p:sp>
      <p:pic>
        <p:nvPicPr>
          <p:cNvPr id="4" name="Billede 3">
            <a:extLst>
              <a:ext uri="{FF2B5EF4-FFF2-40B4-BE49-F238E27FC236}">
                <a16:creationId xmlns:a16="http://schemas.microsoft.com/office/drawing/2014/main" id="{51B0A6C0-3F68-BC4A-AF20-F23CFAC9523C}"/>
              </a:ext>
            </a:extLst>
          </p:cNvPr>
          <p:cNvPicPr>
            <a:picLocks noChangeAspect="1"/>
          </p:cNvPicPr>
          <p:nvPr/>
        </p:nvPicPr>
        <p:blipFill>
          <a:blip r:embed="rId2"/>
          <a:stretch>
            <a:fillRect/>
          </a:stretch>
        </p:blipFill>
        <p:spPr>
          <a:xfrm>
            <a:off x="3884612" y="2590800"/>
            <a:ext cx="3365500" cy="3365500"/>
          </a:xfrm>
          <a:prstGeom prst="rect">
            <a:avLst/>
          </a:prstGeom>
        </p:spPr>
      </p:pic>
    </p:spTree>
    <p:extLst>
      <p:ext uri="{BB962C8B-B14F-4D97-AF65-F5344CB8AC3E}">
        <p14:creationId xmlns:p14="http://schemas.microsoft.com/office/powerpoint/2010/main" val="84839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sidefod 5"/>
          <p:cNvSpPr>
            <a:spLocks noGrp="1"/>
          </p:cNvSpPr>
          <p:nvPr>
            <p:ph type="ftr" sz="quarter" idx="10"/>
          </p:nvPr>
        </p:nvSpPr>
        <p:spPr/>
        <p:txBody>
          <a:bodyPr/>
          <a:lstStyle/>
          <a:p>
            <a:pPr>
              <a:defRPr/>
            </a:pPr>
            <a:r>
              <a:rPr lang="da-DK" altLang="da-DK" sz="1400" dirty="0">
                <a:latin typeface="Times New Roman" panose="02020603050405020304" pitchFamily="18" charset="0"/>
              </a:rPr>
              <a:t>Bemærk barokkens frisure-trends…</a:t>
            </a:r>
          </a:p>
        </p:txBody>
      </p:sp>
      <p:sp>
        <p:nvSpPr>
          <p:cNvPr id="12291" name="Rectangle 2"/>
          <p:cNvSpPr>
            <a:spLocks noGrp="1" noChangeArrowheads="1"/>
          </p:cNvSpPr>
          <p:nvPr>
            <p:ph type="title"/>
          </p:nvPr>
        </p:nvSpPr>
        <p:spPr bwMode="auto">
          <a:xfrm>
            <a:off x="1979612" y="274638"/>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r>
              <a:rPr lang="da-DK" altLang="da-DK" i="0" dirty="0">
                <a:solidFill>
                  <a:schemeClr val="tx1"/>
                </a:solidFill>
              </a:rPr>
              <a:t>Barokkens store komponister</a:t>
            </a:r>
          </a:p>
        </p:txBody>
      </p:sp>
      <p:sp>
        <p:nvSpPr>
          <p:cNvPr id="12292" name="Rectangle 3"/>
          <p:cNvSpPr>
            <a:spLocks noGrp="1" noChangeArrowheads="1"/>
          </p:cNvSpPr>
          <p:nvPr>
            <p:ph type="body" sz="half" idx="1"/>
          </p:nvPr>
        </p:nvSpPr>
        <p:spPr bwMode="auto">
          <a:xfrm>
            <a:off x="1979612" y="1600200"/>
            <a:ext cx="2243138" cy="103663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algn="ctr">
              <a:buFontTx/>
              <a:buNone/>
            </a:pPr>
            <a:r>
              <a:rPr lang="da-DK" altLang="da-DK"/>
              <a:t>Antonio Vivaldi</a:t>
            </a:r>
            <a:br>
              <a:rPr lang="da-DK" altLang="da-DK"/>
            </a:br>
            <a:r>
              <a:rPr lang="da-DK" altLang="da-DK"/>
              <a:t>(1678-1741)</a:t>
            </a:r>
          </a:p>
          <a:p>
            <a:pPr>
              <a:buFontTx/>
              <a:buNone/>
            </a:pPr>
            <a:endParaRPr lang="da-DK" altLang="da-DK"/>
          </a:p>
          <a:p>
            <a:pPr>
              <a:buFontTx/>
              <a:buNone/>
            </a:pPr>
            <a:endParaRPr lang="da-DK" altLang="da-DK" sz="2000"/>
          </a:p>
          <a:p>
            <a:endParaRPr lang="da-DK" altLang="da-DK"/>
          </a:p>
        </p:txBody>
      </p:sp>
      <p:pic>
        <p:nvPicPr>
          <p:cNvPr id="12293" name="Picture 4" descr="vivaldi"/>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2349500" y="2852739"/>
            <a:ext cx="1731962" cy="21605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80" name="Picture 8" descr="ba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7181" y="2801150"/>
            <a:ext cx="1600199" cy="2212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 Box 9"/>
          <p:cNvSpPr txBox="1">
            <a:spLocks noChangeArrowheads="1"/>
          </p:cNvSpPr>
          <p:nvPr/>
        </p:nvSpPr>
        <p:spPr bwMode="auto">
          <a:xfrm>
            <a:off x="8232775" y="1417638"/>
            <a:ext cx="3529013" cy="138499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20000"/>
              </a:spcBef>
            </a:pPr>
            <a:r>
              <a:rPr lang="da-DK" altLang="da-DK" dirty="0">
                <a:solidFill>
                  <a:schemeClr val="tx1"/>
                </a:solidFill>
              </a:rPr>
              <a:t>Johann Sebastian Bach</a:t>
            </a:r>
            <a:br>
              <a:rPr lang="da-DK" altLang="da-DK" dirty="0">
                <a:solidFill>
                  <a:schemeClr val="tx1"/>
                </a:solidFill>
              </a:rPr>
            </a:br>
            <a:r>
              <a:rPr lang="da-DK" altLang="da-DK" dirty="0">
                <a:solidFill>
                  <a:schemeClr val="tx1"/>
                </a:solidFill>
              </a:rPr>
              <a:t>(1685-1750)</a:t>
            </a:r>
          </a:p>
          <a:p>
            <a:pPr algn="ctr">
              <a:spcBef>
                <a:spcPct val="50000"/>
              </a:spcBef>
            </a:pPr>
            <a:endParaRPr lang="da-DK" altLang="da-DK" dirty="0"/>
          </a:p>
        </p:txBody>
      </p:sp>
      <p:sp>
        <p:nvSpPr>
          <p:cNvPr id="28682" name="Text Box 10"/>
          <p:cNvSpPr txBox="1">
            <a:spLocks noChangeArrowheads="1"/>
          </p:cNvSpPr>
          <p:nvPr/>
        </p:nvSpPr>
        <p:spPr bwMode="auto">
          <a:xfrm>
            <a:off x="4545806" y="1466021"/>
            <a:ext cx="3097212" cy="175432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20000"/>
              </a:spcBef>
            </a:pPr>
            <a:r>
              <a:rPr lang="da-DK" altLang="da-DK" dirty="0">
                <a:solidFill>
                  <a:schemeClr val="tx1"/>
                </a:solidFill>
              </a:rPr>
              <a:t>Georg Friedrich Händel</a:t>
            </a:r>
            <a:br>
              <a:rPr lang="da-DK" altLang="da-DK" dirty="0">
                <a:solidFill>
                  <a:schemeClr val="tx1"/>
                </a:solidFill>
              </a:rPr>
            </a:br>
            <a:r>
              <a:rPr lang="da-DK" altLang="da-DK" dirty="0">
                <a:solidFill>
                  <a:schemeClr val="tx1"/>
                </a:solidFill>
              </a:rPr>
              <a:t>(1685-1759)</a:t>
            </a:r>
          </a:p>
          <a:p>
            <a:pPr algn="ctr">
              <a:spcBef>
                <a:spcPct val="50000"/>
              </a:spcBef>
            </a:pPr>
            <a:endParaRPr lang="da-DK" altLang="da-DK" dirty="0"/>
          </a:p>
        </p:txBody>
      </p:sp>
      <p:sp>
        <p:nvSpPr>
          <p:cNvPr id="2" name="Tekstfelt 1"/>
          <p:cNvSpPr txBox="1"/>
          <p:nvPr/>
        </p:nvSpPr>
        <p:spPr>
          <a:xfrm>
            <a:off x="2349500" y="5410200"/>
            <a:ext cx="9412288" cy="341632"/>
          </a:xfrm>
          <a:prstGeom prst="rect">
            <a:avLst/>
          </a:prstGeom>
          <a:noFill/>
        </p:spPr>
        <p:txBody>
          <a:bodyPr wrap="square" rtlCol="0">
            <a:spAutoFit/>
          </a:bodyPr>
          <a:lstStyle/>
          <a:p>
            <a:pPr>
              <a:lnSpc>
                <a:spcPct val="90000"/>
              </a:lnSpc>
            </a:pPr>
            <a:r>
              <a:rPr lang="da-DK" dirty="0"/>
              <a:t>De 4 Årstider		       ”Halleluja” fra Messias	                 C-dur </a:t>
            </a:r>
            <a:r>
              <a:rPr lang="da-DK" dirty="0" err="1"/>
              <a:t>prædludium</a:t>
            </a:r>
            <a:r>
              <a:rPr lang="da-DK" dirty="0"/>
              <a:t> Fuga og Air</a:t>
            </a:r>
          </a:p>
        </p:txBody>
      </p:sp>
      <p:pic>
        <p:nvPicPr>
          <p:cNvPr id="4" name="Pladsholder til indhold 3"/>
          <p:cNvPicPr>
            <a:picLocks noGrp="1" noChangeAspect="1"/>
          </p:cNvPicPr>
          <p:nvPr>
            <p:ph sz="quarter" idx="3"/>
          </p:nvPr>
        </p:nvPicPr>
        <p:blipFill>
          <a:blip r:embed="rId4">
            <a:extLst>
              <a:ext uri="{28A0092B-C50C-407E-A947-70E740481C1C}">
                <a14:useLocalDpi xmlns:a14="http://schemas.microsoft.com/office/drawing/2010/main" val="0"/>
              </a:ext>
            </a:extLst>
          </a:blip>
          <a:stretch>
            <a:fillRect/>
          </a:stretch>
        </p:blipFill>
        <p:spPr>
          <a:xfrm>
            <a:off x="5408612" y="2852739"/>
            <a:ext cx="1853685" cy="2190300"/>
          </a:xfrm>
        </p:spPr>
      </p:pic>
    </p:spTree>
    <p:extLst>
      <p:ext uri="{BB962C8B-B14F-4D97-AF65-F5344CB8AC3E}">
        <p14:creationId xmlns:p14="http://schemas.microsoft.com/office/powerpoint/2010/main" val="20450141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vle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Denne værdi angiver antallet af lagringer eller revisioner. Programmet har ansvaret for at opdatere værdien efter hver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1CC889-B55A-4246-8D72-AEC912BCD209}">
  <ds:schemaRefs>
    <ds:schemaRef ds:uri="http://schemas.microsoft.com/sharepoint/v3/contenttype/forms"/>
  </ds:schemaRefs>
</ds:datastoreItem>
</file>

<file path=customXml/itemProps2.xml><?xml version="1.0" encoding="utf-8"?>
<ds:datastoreItem xmlns:ds="http://schemas.openxmlformats.org/officeDocument/2006/customXml" ds:itemID="{08F4CB80-51E5-47C8-B45D-3834AA25DD5F}">
  <ds:schemaRefs>
    <ds:schemaRef ds:uri="http://schemas.openxmlformats.org/package/2006/metadata/core-properties"/>
    <ds:schemaRef ds:uri="http://purl.org/dc/terms/"/>
    <ds:schemaRef ds:uri="http://schemas.microsoft.com/office/2006/documentManagement/types"/>
    <ds:schemaRef ds:uri="http://www.w3.org/XML/1998/namespace"/>
    <ds:schemaRef ds:uri="http://schemas.microsoft.com/office/2006/metadata/properties"/>
    <ds:schemaRef ds:uri="http://purl.org/dc/dcmitype/"/>
    <ds:schemaRef ds:uri="http://purl.org/dc/elements/1.1/"/>
    <ds:schemaRef ds:uri="http://schemas.microsoft.com/office/infopath/2007/PartnerControls"/>
  </ds:schemaRefs>
</ds:datastoreItem>
</file>

<file path=customXml/itemProps3.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5014</TotalTime>
  <Words>2865</Words>
  <Application>Microsoft Macintosh PowerPoint</Application>
  <PresentationFormat>Brugerdefineret</PresentationFormat>
  <Paragraphs>231</Paragraphs>
  <Slides>62</Slides>
  <Notes>19</Notes>
  <HiddenSlides>0</HiddenSlides>
  <MMClips>4</MMClips>
  <ScaleCrop>false</ScaleCrop>
  <HeadingPairs>
    <vt:vector size="6" baseType="variant">
      <vt:variant>
        <vt:lpstr>Benyttede skrifttyper</vt:lpstr>
      </vt:variant>
      <vt:variant>
        <vt:i4>14</vt:i4>
      </vt:variant>
      <vt:variant>
        <vt:lpstr>Tema</vt:lpstr>
      </vt:variant>
      <vt:variant>
        <vt:i4>1</vt:i4>
      </vt:variant>
      <vt:variant>
        <vt:lpstr>Slidetitler</vt:lpstr>
      </vt:variant>
      <vt:variant>
        <vt:i4>62</vt:i4>
      </vt:variant>
    </vt:vector>
  </HeadingPairs>
  <TitlesOfParts>
    <vt:vector size="77" baseType="lpstr">
      <vt:lpstr>Arial</vt:lpstr>
      <vt:lpstr>Bookman Old Style</vt:lpstr>
      <vt:lpstr>Consolas</vt:lpstr>
      <vt:lpstr>Corbel</vt:lpstr>
      <vt:lpstr>Georgia</vt:lpstr>
      <vt:lpstr>Ginto</vt:lpstr>
      <vt:lpstr>Helvetica</vt:lpstr>
      <vt:lpstr>inherit</vt:lpstr>
      <vt:lpstr>Lucida Sans Unicode</vt:lpstr>
      <vt:lpstr>Open Sans</vt:lpstr>
      <vt:lpstr>Segoe UI</vt:lpstr>
      <vt:lpstr>Times New Roman</vt:lpstr>
      <vt:lpstr>Verdana</vt:lpstr>
      <vt:lpstr>Wingdings</vt:lpstr>
      <vt:lpstr>Tavle 16x9</vt:lpstr>
      <vt:lpstr>Barok 1600 - 1750</vt:lpstr>
      <vt:lpstr>PowerPoint-præsentation</vt:lpstr>
      <vt:lpstr>Barokkens instrumenter</vt:lpstr>
      <vt:lpstr>PowerPoint-præsentation</vt:lpstr>
      <vt:lpstr>Barokkens instrumentalmusik</vt:lpstr>
      <vt:lpstr>Vivaldi foråret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C-dur prædludium</vt:lpstr>
      <vt:lpstr>PowerPoint-præsentation</vt:lpstr>
      <vt:lpstr>PowerPoint-præsentation</vt:lpstr>
      <vt:lpstr>PowerPoint-præsentation</vt:lpstr>
      <vt:lpstr>PowerPoint-præsentation</vt:lpstr>
      <vt:lpstr>Tonemateriale</vt:lpstr>
      <vt:lpstr>Tonemateriale</vt:lpstr>
      <vt:lpstr>PowerPoint-præsentation</vt:lpstr>
      <vt:lpstr>Skelner mellem gentagelse og variation af motivet</vt:lpstr>
      <vt:lpstr>Gentagelse af motiv</vt:lpstr>
      <vt:lpstr>Variation af motiv</vt:lpstr>
      <vt:lpstr>Fuga</vt:lpstr>
      <vt:lpstr>Fugaer</vt:lpstr>
      <vt:lpstr>FUGA</vt:lpstr>
      <vt:lpstr>Fuga - form</vt:lpstr>
      <vt:lpstr>Fuga i c-mol J.S.Bach</vt:lpstr>
      <vt:lpstr>Fuga i c-mol J.S.Bach</vt:lpstr>
      <vt:lpstr>Fuga tjekliste</vt:lpstr>
      <vt:lpstr>Das Wohltemperierte Klavier</vt:lpstr>
      <vt:lpstr>Bach: Air</vt:lpstr>
      <vt:lpstr>PowerPoint-præsentation</vt:lpstr>
      <vt:lpstr>Händel: Juleoratorium, Messias</vt:lpstr>
      <vt:lpstr>Händel</vt:lpstr>
      <vt:lpstr>Händels ”Messias” (1741)</vt:lpstr>
      <vt:lpstr>”Hallelujah”-koret</vt:lpstr>
      <vt:lpstr>Halleluja: Händels oratorium: ”Messias”</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Gruppeopgave</vt:lpstr>
      <vt:lpstr>PowerPoint-præsentation</vt:lpstr>
      <vt:lpstr>Soulful Celebration</vt:lpstr>
      <vt:lpstr>Barokkens store komponister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Titellayout</dc:title>
  <dc:creator>Summer</dc:creator>
  <cp:lastModifiedBy>Rikke Jepsen RIJ</cp:lastModifiedBy>
  <cp:revision>93</cp:revision>
  <dcterms:created xsi:type="dcterms:W3CDTF">2013-04-05T19:59:21Z</dcterms:created>
  <dcterms:modified xsi:type="dcterms:W3CDTF">2024-10-28T16:39:28Z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