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63"/>
  </p:normalViewPr>
  <p:slideViewPr>
    <p:cSldViewPr snapToGrid="0" snapToObjects="1">
      <p:cViewPr varScale="1">
        <p:scale>
          <a:sx n="114" d="100"/>
          <a:sy n="114" d="100"/>
        </p:scale>
        <p:origin x="176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1318E-8293-D94A-8296-0D46AB53BC41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3B5ED-5B75-3E41-8D03-C174526F62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5864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Aphrodite</a:t>
            </a:r>
            <a:r>
              <a:rPr lang="da-DK" baseline="0" dirty="0"/>
              <a:t> fra </a:t>
            </a:r>
            <a:r>
              <a:rPr lang="da-DK" baseline="0" dirty="0" err="1"/>
              <a:t>Knidos</a:t>
            </a:r>
            <a:r>
              <a:rPr lang="da-DK" baseline="0" dirty="0"/>
              <a:t>, romersk marmorkopi efter græsk original fra ca. 350 f.Kr., kunstner: </a:t>
            </a:r>
            <a:r>
              <a:rPr lang="da-DK" baseline="0" dirty="0" err="1"/>
              <a:t>Praxitéles</a:t>
            </a:r>
            <a:r>
              <a:rPr lang="da-DK" baseline="0" dirty="0"/>
              <a:t>, højde 2,04 m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3B5ED-5B75-3E41-8D03-C174526F62B1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608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958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784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402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2605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8384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3435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829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707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962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661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7459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03546-A9B6-BF46-AF06-87D70AFFA42D}" type="datetimeFigureOut">
              <a:rPr lang="da-DK" smtClean="0"/>
              <a:t>17.11.2020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429C0-8652-D643-B66F-6E3B50DCC3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410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3a0dcc1d4176b276631ca0cf804ab3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627" y="0"/>
            <a:ext cx="3840480" cy="6858000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423333" y="643467"/>
            <a:ext cx="20658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/>
              <a:t>Aphrodite</a:t>
            </a:r>
            <a:r>
              <a:rPr lang="da-DK" b="1" dirty="0"/>
              <a:t> fra </a:t>
            </a:r>
            <a:r>
              <a:rPr lang="da-DK" b="1" dirty="0" err="1"/>
              <a:t>Knidos</a:t>
            </a:r>
            <a:endParaRPr lang="da-DK" b="1" dirty="0"/>
          </a:p>
          <a:p>
            <a:endParaRPr lang="da-DK" dirty="0"/>
          </a:p>
          <a:p>
            <a:r>
              <a:rPr lang="da-DK" dirty="0"/>
              <a:t>romersk marmorkopi efter græsk original fra ca. 350 f.Kr.</a:t>
            </a:r>
          </a:p>
          <a:p>
            <a:endParaRPr lang="da-DK" dirty="0"/>
          </a:p>
          <a:p>
            <a:r>
              <a:rPr lang="da-DK" dirty="0"/>
              <a:t>kunstner: </a:t>
            </a:r>
            <a:r>
              <a:rPr lang="da-DK" dirty="0" err="1"/>
              <a:t>Praxitéles</a:t>
            </a:r>
            <a:r>
              <a:rPr lang="da-DK" dirty="0"/>
              <a:t>, </a:t>
            </a:r>
          </a:p>
          <a:p>
            <a:endParaRPr lang="da-DK" dirty="0"/>
          </a:p>
          <a:p>
            <a:r>
              <a:rPr lang="da-DK" dirty="0"/>
              <a:t>Højde: 2,04 m</a:t>
            </a:r>
          </a:p>
          <a:p>
            <a:endParaRPr lang="da-DK" dirty="0"/>
          </a:p>
          <a:p>
            <a:r>
              <a:rPr lang="da-DK" dirty="0" err="1"/>
              <a:t>Vaticanmuseet</a:t>
            </a:r>
            <a:r>
              <a:rPr lang="da-DK" dirty="0"/>
              <a:t>, </a:t>
            </a:r>
            <a:r>
              <a:rPr lang="da-DK" dirty="0" err="1"/>
              <a:t>Vaticanstaten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4590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5image2818004960">
            <a:extLst>
              <a:ext uri="{FF2B5EF4-FFF2-40B4-BE49-F238E27FC236}">
                <a16:creationId xmlns:a16="http://schemas.microsoft.com/office/drawing/2014/main" id="{6E90C663-2C2A-BD4C-9C2B-36788726C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383"/>
            <a:ext cx="4813487" cy="653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8image2837151536">
            <a:extLst>
              <a:ext uri="{FF2B5EF4-FFF2-40B4-BE49-F238E27FC236}">
                <a16:creationId xmlns:a16="http://schemas.microsoft.com/office/drawing/2014/main" id="{D8D4AB2F-0BD9-6249-905C-8781DDC4D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668" y="2100341"/>
            <a:ext cx="2932771" cy="265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55897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52</Words>
  <Application>Microsoft Macintosh PowerPoint</Application>
  <PresentationFormat>Skærmshow (4:3)</PresentationFormat>
  <Paragraphs>11</Paragraphs>
  <Slides>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5" baseType="lpstr">
      <vt:lpstr>Arial</vt:lpstr>
      <vt:lpstr>Calibri</vt:lpstr>
      <vt:lpstr>Kontortema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sg-lærer</dc:creator>
  <cp:lastModifiedBy>Esben Harboe Odgaard</cp:lastModifiedBy>
  <cp:revision>4</cp:revision>
  <dcterms:created xsi:type="dcterms:W3CDTF">2018-04-20T07:30:53Z</dcterms:created>
  <dcterms:modified xsi:type="dcterms:W3CDTF">2020-11-17T08:26:24Z</dcterms:modified>
</cp:coreProperties>
</file>