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910" r:id="rId2"/>
  </p:sldMasterIdLst>
  <p:notesMasterIdLst>
    <p:notesMasterId r:id="rId13"/>
  </p:notesMasterIdLst>
  <p:handoutMasterIdLst>
    <p:handoutMasterId r:id="rId14"/>
  </p:handoutMasterIdLst>
  <p:sldIdLst>
    <p:sldId id="568" r:id="rId3"/>
    <p:sldId id="572" r:id="rId4"/>
    <p:sldId id="576" r:id="rId5"/>
    <p:sldId id="577" r:id="rId6"/>
    <p:sldId id="578" r:id="rId7"/>
    <p:sldId id="579" r:id="rId8"/>
    <p:sldId id="580" r:id="rId9"/>
    <p:sldId id="581" r:id="rId10"/>
    <p:sldId id="582" r:id="rId11"/>
    <p:sldId id="583" r:id="rId12"/>
  </p:sldIdLst>
  <p:sldSz cx="9144000" cy="6858000" type="screen4x3"/>
  <p:notesSz cx="6797675" cy="9926638"/>
  <p:embeddedFontLst>
    <p:embeddedFont>
      <p:font typeface="AU Passata" panose="020B0604020202020204" charset="0"/>
      <p:regular r:id="rId15"/>
      <p:bold r:id="rId16"/>
    </p:embeddedFont>
    <p:embeddedFont>
      <p:font typeface="AU Peto" panose="020B0604020202020204" charset="0"/>
      <p:bold r:id="rId17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F99"/>
    <a:srgbClr val="FF99CC"/>
    <a:srgbClr val="66CCFF"/>
    <a:srgbClr val="66FF66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7CE84F3-28C3-443E-9E96-99CF82512B78}" styleName="Mørkt layout 1 - Markering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Mellemlayout 4 - Marker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llemlayout 4 - Markering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75DCB02-9BB8-47FD-8907-85C794F793BA}" styleName="Tema til typografi 1 - Markering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ema til typografi 1 - Markering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82" autoAdjust="0"/>
    <p:restoredTop sz="93407" autoAdjust="0"/>
  </p:normalViewPr>
  <p:slideViewPr>
    <p:cSldViewPr>
      <p:cViewPr varScale="1">
        <p:scale>
          <a:sx n="79" d="100"/>
          <a:sy n="79" d="100"/>
        </p:scale>
        <p:origin x="1435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-2148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fld id="{49FC053F-F787-42C3-9673-87944547B11E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05619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fld id="{1140FD1A-13ED-4918-A12C-ED1462D1FC2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1605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7"/>
          <p:cNvSpPr txBox="1">
            <a:spLocks noChangeArrowheads="1"/>
          </p:cNvSpPr>
          <p:nvPr/>
        </p:nvSpPr>
        <p:spPr bwMode="auto">
          <a:xfrm>
            <a:off x="611188" y="5662613"/>
            <a:ext cx="81565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ts val="3600"/>
              </a:lnSpc>
              <a:buFont typeface="AU Passata" charset="0"/>
              <a:buNone/>
              <a:defRPr/>
            </a:pPr>
            <a:r>
              <a:rPr lang="da-DK" sz="5500">
                <a:solidFill>
                  <a:schemeClr val="tx2"/>
                </a:solidFill>
                <a:latin typeface="AU Peto" pitchFamily="82" charset="0"/>
              </a:rPr>
              <a:t>UNIVERSITET</a:t>
            </a:r>
          </a:p>
        </p:txBody>
      </p:sp>
      <p:sp>
        <p:nvSpPr>
          <p:cNvPr id="5" name="Text Box 26"/>
          <p:cNvSpPr txBox="1">
            <a:spLocks noChangeArrowheads="1"/>
          </p:cNvSpPr>
          <p:nvPr/>
        </p:nvSpPr>
        <p:spPr bwMode="auto">
          <a:xfrm>
            <a:off x="3348038" y="5662613"/>
            <a:ext cx="5399087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ts val="3600"/>
              </a:lnSpc>
              <a:buFont typeface="AU Passata" charset="0"/>
              <a:buNone/>
              <a:defRPr/>
            </a:pPr>
            <a:r>
              <a:rPr lang="da-DK" sz="5500">
                <a:solidFill>
                  <a:schemeClr val="accent1"/>
                </a:solidFill>
                <a:latin typeface="AU Peto" pitchFamily="82" charset="0"/>
              </a:rPr>
              <a:t>dETRULLENDE</a:t>
            </a:r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358775" y="2773363"/>
            <a:ext cx="1403350" cy="0"/>
          </a:xfrm>
          <a:prstGeom prst="line">
            <a:avLst/>
          </a:prstGeom>
          <a:noFill/>
          <a:ln w="1778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grpSp>
        <p:nvGrpSpPr>
          <p:cNvPr id="7" name="Group 23"/>
          <p:cNvGrpSpPr>
            <a:grpSpLocks noChangeAspect="1"/>
          </p:cNvGrpSpPr>
          <p:nvPr/>
        </p:nvGrpSpPr>
        <p:grpSpPr bwMode="auto">
          <a:xfrm>
            <a:off x="358775" y="358775"/>
            <a:ext cx="590550" cy="295275"/>
            <a:chOff x="454" y="227"/>
            <a:chExt cx="384" cy="192"/>
          </a:xfrm>
        </p:grpSpPr>
        <p:sp>
          <p:nvSpPr>
            <p:cNvPr id="8" name="Freeform 24"/>
            <p:cNvSpPr>
              <a:spLocks noChangeAspect="1"/>
            </p:cNvSpPr>
            <p:nvPr/>
          </p:nvSpPr>
          <p:spPr bwMode="auto">
            <a:xfrm>
              <a:off x="646" y="323"/>
              <a:ext cx="192" cy="96"/>
            </a:xfrm>
            <a:custGeom>
              <a:avLst/>
              <a:gdLst>
                <a:gd name="T0" fmla="*/ 0 w 8160"/>
                <a:gd name="T1" fmla="*/ 0 h 4080"/>
                <a:gd name="T2" fmla="*/ 0 w 8160"/>
                <a:gd name="T3" fmla="*/ 0 h 4080"/>
                <a:gd name="T4" fmla="*/ 0 w 8160"/>
                <a:gd name="T5" fmla="*/ 0 h 4080"/>
                <a:gd name="T6" fmla="*/ 0 w 8160"/>
                <a:gd name="T7" fmla="*/ 0 h 4080"/>
                <a:gd name="T8" fmla="*/ 0 w 8160"/>
                <a:gd name="T9" fmla="*/ 0 h 4080"/>
                <a:gd name="T10" fmla="*/ 0 w 8160"/>
                <a:gd name="T11" fmla="*/ 0 h 4080"/>
                <a:gd name="T12" fmla="*/ 0 w 8160"/>
                <a:gd name="T13" fmla="*/ 0 h 4080"/>
                <a:gd name="T14" fmla="*/ 0 w 8160"/>
                <a:gd name="T15" fmla="*/ 0 h 4080"/>
                <a:gd name="T16" fmla="*/ 0 w 8160"/>
                <a:gd name="T17" fmla="*/ 0 h 4080"/>
                <a:gd name="T18" fmla="*/ 0 w 8160"/>
                <a:gd name="T19" fmla="*/ 0 h 4080"/>
                <a:gd name="T20" fmla="*/ 0 w 8160"/>
                <a:gd name="T21" fmla="*/ 0 h 4080"/>
                <a:gd name="T22" fmla="*/ 0 w 8160"/>
                <a:gd name="T23" fmla="*/ 0 h 4080"/>
                <a:gd name="T24" fmla="*/ 0 w 8160"/>
                <a:gd name="T25" fmla="*/ 0 h 4080"/>
                <a:gd name="T26" fmla="*/ 0 w 8160"/>
                <a:gd name="T27" fmla="*/ 0 h 4080"/>
                <a:gd name="T28" fmla="*/ 0 w 8160"/>
                <a:gd name="T29" fmla="*/ 0 h 4080"/>
                <a:gd name="T30" fmla="*/ 0 w 8160"/>
                <a:gd name="T31" fmla="*/ 0 h 4080"/>
                <a:gd name="T32" fmla="*/ 0 w 8160"/>
                <a:gd name="T33" fmla="*/ 0 h 4080"/>
                <a:gd name="T34" fmla="*/ 0 w 8160"/>
                <a:gd name="T35" fmla="*/ 0 h 4080"/>
                <a:gd name="T36" fmla="*/ 0 w 8160"/>
                <a:gd name="T37" fmla="*/ 0 h 4080"/>
                <a:gd name="T38" fmla="*/ 0 w 8160"/>
                <a:gd name="T39" fmla="*/ 0 h 4080"/>
                <a:gd name="T40" fmla="*/ 0 w 8160"/>
                <a:gd name="T41" fmla="*/ 0 h 4080"/>
                <a:gd name="T42" fmla="*/ 0 w 8160"/>
                <a:gd name="T43" fmla="*/ 0 h 4080"/>
                <a:gd name="T44" fmla="*/ 0 w 8160"/>
                <a:gd name="T45" fmla="*/ 0 h 4080"/>
                <a:gd name="T46" fmla="*/ 0 w 8160"/>
                <a:gd name="T47" fmla="*/ 0 h 4080"/>
                <a:gd name="T48" fmla="*/ 0 w 8160"/>
                <a:gd name="T49" fmla="*/ 0 h 4080"/>
                <a:gd name="T50" fmla="*/ 0 w 8160"/>
                <a:gd name="T51" fmla="*/ 0 h 4080"/>
                <a:gd name="T52" fmla="*/ 0 w 8160"/>
                <a:gd name="T53" fmla="*/ 0 h 4080"/>
                <a:gd name="T54" fmla="*/ 0 w 8160"/>
                <a:gd name="T55" fmla="*/ 0 h 4080"/>
                <a:gd name="T56" fmla="*/ 0 w 8160"/>
                <a:gd name="T57" fmla="*/ 0 h 4080"/>
                <a:gd name="T58" fmla="*/ 0 w 8160"/>
                <a:gd name="T59" fmla="*/ 0 h 4080"/>
                <a:gd name="T60" fmla="*/ 0 w 8160"/>
                <a:gd name="T61" fmla="*/ 0 h 4080"/>
                <a:gd name="T62" fmla="*/ 0 w 8160"/>
                <a:gd name="T63" fmla="*/ 0 h 4080"/>
                <a:gd name="T64" fmla="*/ 0 w 8160"/>
                <a:gd name="T65" fmla="*/ 0 h 4080"/>
                <a:gd name="T66" fmla="*/ 0 w 8160"/>
                <a:gd name="T67" fmla="*/ 0 h 4080"/>
                <a:gd name="T68" fmla="*/ 0 w 8160"/>
                <a:gd name="T69" fmla="*/ 0 h 4080"/>
                <a:gd name="T70" fmla="*/ 0 w 8160"/>
                <a:gd name="T71" fmla="*/ 0 h 4080"/>
                <a:gd name="T72" fmla="*/ 0 w 8160"/>
                <a:gd name="T73" fmla="*/ 0 h 4080"/>
                <a:gd name="T74" fmla="*/ 0 w 8160"/>
                <a:gd name="T75" fmla="*/ 0 h 4080"/>
                <a:gd name="T76" fmla="*/ 0 w 8160"/>
                <a:gd name="T77" fmla="*/ 0 h 4080"/>
                <a:gd name="T78" fmla="*/ 0 w 8160"/>
                <a:gd name="T79" fmla="*/ 0 h 4080"/>
                <a:gd name="T80" fmla="*/ 0 w 8160"/>
                <a:gd name="T81" fmla="*/ 0 h 4080"/>
                <a:gd name="T82" fmla="*/ 0 w 8160"/>
                <a:gd name="T83" fmla="*/ 0 h 4080"/>
                <a:gd name="T84" fmla="*/ 0 w 8160"/>
                <a:gd name="T85" fmla="*/ 0 h 40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8160" h="4080">
                  <a:moveTo>
                    <a:pt x="8160" y="0"/>
                  </a:moveTo>
                  <a:lnTo>
                    <a:pt x="8155" y="209"/>
                  </a:lnTo>
                  <a:lnTo>
                    <a:pt x="8139" y="416"/>
                  </a:lnTo>
                  <a:lnTo>
                    <a:pt x="8113" y="620"/>
                  </a:lnTo>
                  <a:lnTo>
                    <a:pt x="8077" y="821"/>
                  </a:lnTo>
                  <a:lnTo>
                    <a:pt x="8033" y="1019"/>
                  </a:lnTo>
                  <a:lnTo>
                    <a:pt x="7977" y="1212"/>
                  </a:lnTo>
                  <a:lnTo>
                    <a:pt x="7913" y="1401"/>
                  </a:lnTo>
                  <a:lnTo>
                    <a:pt x="7841" y="1587"/>
                  </a:lnTo>
                  <a:lnTo>
                    <a:pt x="7759" y="1768"/>
                  </a:lnTo>
                  <a:lnTo>
                    <a:pt x="7669" y="1943"/>
                  </a:lnTo>
                  <a:lnTo>
                    <a:pt x="7571" y="2114"/>
                  </a:lnTo>
                  <a:lnTo>
                    <a:pt x="7465" y="2280"/>
                  </a:lnTo>
                  <a:lnTo>
                    <a:pt x="7352" y="2440"/>
                  </a:lnTo>
                  <a:lnTo>
                    <a:pt x="7231" y="2594"/>
                  </a:lnTo>
                  <a:lnTo>
                    <a:pt x="7103" y="2742"/>
                  </a:lnTo>
                  <a:lnTo>
                    <a:pt x="6968" y="2884"/>
                  </a:lnTo>
                  <a:lnTo>
                    <a:pt x="6827" y="3019"/>
                  </a:lnTo>
                  <a:lnTo>
                    <a:pt x="6679" y="3148"/>
                  </a:lnTo>
                  <a:lnTo>
                    <a:pt x="6525" y="3268"/>
                  </a:lnTo>
                  <a:lnTo>
                    <a:pt x="6365" y="3382"/>
                  </a:lnTo>
                  <a:lnTo>
                    <a:pt x="6200" y="3488"/>
                  </a:lnTo>
                  <a:lnTo>
                    <a:pt x="6028" y="3586"/>
                  </a:lnTo>
                  <a:lnTo>
                    <a:pt x="5853" y="3677"/>
                  </a:lnTo>
                  <a:lnTo>
                    <a:pt x="5671" y="3759"/>
                  </a:lnTo>
                  <a:lnTo>
                    <a:pt x="5487" y="3832"/>
                  </a:lnTo>
                  <a:lnTo>
                    <a:pt x="5297" y="3896"/>
                  </a:lnTo>
                  <a:lnTo>
                    <a:pt x="5103" y="3951"/>
                  </a:lnTo>
                  <a:lnTo>
                    <a:pt x="4905" y="3997"/>
                  </a:lnTo>
                  <a:lnTo>
                    <a:pt x="4703" y="4033"/>
                  </a:lnTo>
                  <a:lnTo>
                    <a:pt x="4499" y="4059"/>
                  </a:lnTo>
                  <a:lnTo>
                    <a:pt x="4291" y="4075"/>
                  </a:lnTo>
                  <a:lnTo>
                    <a:pt x="4080" y="4080"/>
                  </a:lnTo>
                  <a:lnTo>
                    <a:pt x="3871" y="4075"/>
                  </a:lnTo>
                  <a:lnTo>
                    <a:pt x="3664" y="4059"/>
                  </a:lnTo>
                  <a:lnTo>
                    <a:pt x="3460" y="4033"/>
                  </a:lnTo>
                  <a:lnTo>
                    <a:pt x="3259" y="3997"/>
                  </a:lnTo>
                  <a:lnTo>
                    <a:pt x="3062" y="3951"/>
                  </a:lnTo>
                  <a:lnTo>
                    <a:pt x="2868" y="3896"/>
                  </a:lnTo>
                  <a:lnTo>
                    <a:pt x="2679" y="3832"/>
                  </a:lnTo>
                  <a:lnTo>
                    <a:pt x="2494" y="3759"/>
                  </a:lnTo>
                  <a:lnTo>
                    <a:pt x="2313" y="3677"/>
                  </a:lnTo>
                  <a:lnTo>
                    <a:pt x="2137" y="3586"/>
                  </a:lnTo>
                  <a:lnTo>
                    <a:pt x="1967" y="3488"/>
                  </a:lnTo>
                  <a:lnTo>
                    <a:pt x="1800" y="3382"/>
                  </a:lnTo>
                  <a:lnTo>
                    <a:pt x="1640" y="3268"/>
                  </a:lnTo>
                  <a:lnTo>
                    <a:pt x="1486" y="3148"/>
                  </a:lnTo>
                  <a:lnTo>
                    <a:pt x="1338" y="3019"/>
                  </a:lnTo>
                  <a:lnTo>
                    <a:pt x="1196" y="2884"/>
                  </a:lnTo>
                  <a:lnTo>
                    <a:pt x="1061" y="2742"/>
                  </a:lnTo>
                  <a:lnTo>
                    <a:pt x="933" y="2594"/>
                  </a:lnTo>
                  <a:lnTo>
                    <a:pt x="812" y="2440"/>
                  </a:lnTo>
                  <a:lnTo>
                    <a:pt x="698" y="2280"/>
                  </a:lnTo>
                  <a:lnTo>
                    <a:pt x="592" y="2114"/>
                  </a:lnTo>
                  <a:lnTo>
                    <a:pt x="493" y="1943"/>
                  </a:lnTo>
                  <a:lnTo>
                    <a:pt x="403" y="1768"/>
                  </a:lnTo>
                  <a:lnTo>
                    <a:pt x="321" y="1587"/>
                  </a:lnTo>
                  <a:lnTo>
                    <a:pt x="248" y="1401"/>
                  </a:lnTo>
                  <a:lnTo>
                    <a:pt x="184" y="1212"/>
                  </a:lnTo>
                  <a:lnTo>
                    <a:pt x="129" y="1019"/>
                  </a:lnTo>
                  <a:lnTo>
                    <a:pt x="83" y="821"/>
                  </a:lnTo>
                  <a:lnTo>
                    <a:pt x="47" y="620"/>
                  </a:lnTo>
                  <a:lnTo>
                    <a:pt x="21" y="416"/>
                  </a:lnTo>
                  <a:lnTo>
                    <a:pt x="5" y="209"/>
                  </a:lnTo>
                  <a:lnTo>
                    <a:pt x="0" y="0"/>
                  </a:lnTo>
                  <a:lnTo>
                    <a:pt x="2040" y="0"/>
                  </a:lnTo>
                  <a:lnTo>
                    <a:pt x="2043" y="104"/>
                  </a:lnTo>
                  <a:lnTo>
                    <a:pt x="2051" y="207"/>
                  </a:lnTo>
                  <a:lnTo>
                    <a:pt x="2064" y="309"/>
                  </a:lnTo>
                  <a:lnTo>
                    <a:pt x="2082" y="409"/>
                  </a:lnTo>
                  <a:lnTo>
                    <a:pt x="2105" y="507"/>
                  </a:lnTo>
                  <a:lnTo>
                    <a:pt x="2133" y="604"/>
                  </a:lnTo>
                  <a:lnTo>
                    <a:pt x="2164" y="699"/>
                  </a:lnTo>
                  <a:lnTo>
                    <a:pt x="2201" y="791"/>
                  </a:lnTo>
                  <a:lnTo>
                    <a:pt x="2243" y="881"/>
                  </a:lnTo>
                  <a:lnTo>
                    <a:pt x="2288" y="969"/>
                  </a:lnTo>
                  <a:lnTo>
                    <a:pt x="2337" y="1055"/>
                  </a:lnTo>
                  <a:lnTo>
                    <a:pt x="2391" y="1137"/>
                  </a:lnTo>
                  <a:lnTo>
                    <a:pt x="2448" y="1217"/>
                  </a:lnTo>
                  <a:lnTo>
                    <a:pt x="2508" y="1294"/>
                  </a:lnTo>
                  <a:lnTo>
                    <a:pt x="2572" y="1369"/>
                  </a:lnTo>
                  <a:lnTo>
                    <a:pt x="2641" y="1439"/>
                  </a:lnTo>
                  <a:lnTo>
                    <a:pt x="2711" y="1508"/>
                  </a:lnTo>
                  <a:lnTo>
                    <a:pt x="2786" y="1572"/>
                  </a:lnTo>
                  <a:lnTo>
                    <a:pt x="2863" y="1632"/>
                  </a:lnTo>
                  <a:lnTo>
                    <a:pt x="2943" y="1689"/>
                  </a:lnTo>
                  <a:lnTo>
                    <a:pt x="3025" y="1743"/>
                  </a:lnTo>
                  <a:lnTo>
                    <a:pt x="3111" y="1792"/>
                  </a:lnTo>
                  <a:lnTo>
                    <a:pt x="3199" y="1838"/>
                  </a:lnTo>
                  <a:lnTo>
                    <a:pt x="3290" y="1879"/>
                  </a:lnTo>
                  <a:lnTo>
                    <a:pt x="3381" y="1916"/>
                  </a:lnTo>
                  <a:lnTo>
                    <a:pt x="3476" y="1948"/>
                  </a:lnTo>
                  <a:lnTo>
                    <a:pt x="3573" y="1976"/>
                  </a:lnTo>
                  <a:lnTo>
                    <a:pt x="3671" y="1998"/>
                  </a:lnTo>
                  <a:lnTo>
                    <a:pt x="3771" y="2017"/>
                  </a:lnTo>
                  <a:lnTo>
                    <a:pt x="3873" y="2030"/>
                  </a:lnTo>
                  <a:lnTo>
                    <a:pt x="3976" y="2037"/>
                  </a:lnTo>
                  <a:lnTo>
                    <a:pt x="4080" y="2040"/>
                  </a:lnTo>
                  <a:lnTo>
                    <a:pt x="4186" y="2037"/>
                  </a:lnTo>
                  <a:lnTo>
                    <a:pt x="4289" y="2030"/>
                  </a:lnTo>
                  <a:lnTo>
                    <a:pt x="4392" y="2017"/>
                  </a:lnTo>
                  <a:lnTo>
                    <a:pt x="4492" y="1998"/>
                  </a:lnTo>
                  <a:lnTo>
                    <a:pt x="4591" y="1976"/>
                  </a:lnTo>
                  <a:lnTo>
                    <a:pt x="4688" y="1948"/>
                  </a:lnTo>
                  <a:lnTo>
                    <a:pt x="4784" y="1916"/>
                  </a:lnTo>
                  <a:lnTo>
                    <a:pt x="4876" y="1879"/>
                  </a:lnTo>
                  <a:lnTo>
                    <a:pt x="4966" y="1838"/>
                  </a:lnTo>
                  <a:lnTo>
                    <a:pt x="5054" y="1792"/>
                  </a:lnTo>
                  <a:lnTo>
                    <a:pt x="5140" y="1743"/>
                  </a:lnTo>
                  <a:lnTo>
                    <a:pt x="5222" y="1689"/>
                  </a:lnTo>
                  <a:lnTo>
                    <a:pt x="5303" y="1632"/>
                  </a:lnTo>
                  <a:lnTo>
                    <a:pt x="5379" y="1572"/>
                  </a:lnTo>
                  <a:lnTo>
                    <a:pt x="5454" y="1508"/>
                  </a:lnTo>
                  <a:lnTo>
                    <a:pt x="5524" y="1439"/>
                  </a:lnTo>
                  <a:lnTo>
                    <a:pt x="5592" y="1369"/>
                  </a:lnTo>
                  <a:lnTo>
                    <a:pt x="5656" y="1294"/>
                  </a:lnTo>
                  <a:lnTo>
                    <a:pt x="5716" y="1217"/>
                  </a:lnTo>
                  <a:lnTo>
                    <a:pt x="5773" y="1137"/>
                  </a:lnTo>
                  <a:lnTo>
                    <a:pt x="5826" y="1055"/>
                  </a:lnTo>
                  <a:lnTo>
                    <a:pt x="5875" y="969"/>
                  </a:lnTo>
                  <a:lnTo>
                    <a:pt x="5920" y="881"/>
                  </a:lnTo>
                  <a:lnTo>
                    <a:pt x="5961" y="791"/>
                  </a:lnTo>
                  <a:lnTo>
                    <a:pt x="5997" y="699"/>
                  </a:lnTo>
                  <a:lnTo>
                    <a:pt x="6029" y="604"/>
                  </a:lnTo>
                  <a:lnTo>
                    <a:pt x="6057" y="507"/>
                  </a:lnTo>
                  <a:lnTo>
                    <a:pt x="6079" y="409"/>
                  </a:lnTo>
                  <a:lnTo>
                    <a:pt x="6097" y="309"/>
                  </a:lnTo>
                  <a:lnTo>
                    <a:pt x="6110" y="207"/>
                  </a:lnTo>
                  <a:lnTo>
                    <a:pt x="6118" y="104"/>
                  </a:lnTo>
                  <a:lnTo>
                    <a:pt x="6120" y="0"/>
                  </a:lnTo>
                  <a:lnTo>
                    <a:pt x="816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9" name="Freeform 25"/>
            <p:cNvSpPr>
              <a:spLocks noChangeAspect="1"/>
            </p:cNvSpPr>
            <p:nvPr/>
          </p:nvSpPr>
          <p:spPr bwMode="auto">
            <a:xfrm>
              <a:off x="454" y="227"/>
              <a:ext cx="192" cy="192"/>
            </a:xfrm>
            <a:custGeom>
              <a:avLst/>
              <a:gdLst>
                <a:gd name="T0" fmla="*/ 0 w 8160"/>
                <a:gd name="T1" fmla="*/ 0 h 8160"/>
                <a:gd name="T2" fmla="*/ 0 w 8160"/>
                <a:gd name="T3" fmla="*/ 0 h 8160"/>
                <a:gd name="T4" fmla="*/ 0 w 8160"/>
                <a:gd name="T5" fmla="*/ 0 h 8160"/>
                <a:gd name="T6" fmla="*/ 0 w 8160"/>
                <a:gd name="T7" fmla="*/ 0 h 8160"/>
                <a:gd name="T8" fmla="*/ 0 w 8160"/>
                <a:gd name="T9" fmla="*/ 0 h 81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60" h="8160">
                  <a:moveTo>
                    <a:pt x="2878" y="8160"/>
                  </a:moveTo>
                  <a:lnTo>
                    <a:pt x="0" y="8160"/>
                  </a:lnTo>
                  <a:lnTo>
                    <a:pt x="8160" y="0"/>
                  </a:lnTo>
                  <a:lnTo>
                    <a:pt x="8160" y="2892"/>
                  </a:lnTo>
                  <a:lnTo>
                    <a:pt x="2878" y="816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10" name="bmkFldDate"/>
          <p:cNvSpPr txBox="1">
            <a:spLocks noChangeArrowheads="1"/>
          </p:cNvSpPr>
          <p:nvPr/>
        </p:nvSpPr>
        <p:spPr bwMode="auto">
          <a:xfrm>
            <a:off x="7556500" y="554038"/>
            <a:ext cx="1223963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endParaRPr lang="da-DK" sz="900">
              <a:solidFill>
                <a:schemeClr val="bg1"/>
              </a:solidFill>
            </a:endParaRPr>
          </a:p>
        </p:txBody>
      </p:sp>
      <p:sp>
        <p:nvSpPr>
          <p:cNvPr id="11" name="bmkOffParent"/>
          <p:cNvSpPr txBox="1">
            <a:spLocks noChangeArrowheads="1"/>
          </p:cNvSpPr>
          <p:nvPr userDrawn="1"/>
        </p:nvSpPr>
        <p:spPr bwMode="auto">
          <a:xfrm>
            <a:off x="1120775" y="381000"/>
            <a:ext cx="409892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8000"/>
              </a:lnSpc>
              <a:buFont typeface="AU Passata" charset="0"/>
              <a:buNone/>
              <a:defRPr/>
            </a:pPr>
            <a:r>
              <a:rPr lang="en-US" sz="1100">
                <a:solidFill>
                  <a:schemeClr val="bg1"/>
                </a:solidFill>
              </a:rPr>
              <a:t>AARHUS UNIVERSITET</a:t>
            </a:r>
          </a:p>
        </p:txBody>
      </p:sp>
      <p:sp>
        <p:nvSpPr>
          <p:cNvPr id="12" name="bmkOffUnitName"/>
          <p:cNvSpPr txBox="1">
            <a:spLocks noChangeArrowheads="1"/>
          </p:cNvSpPr>
          <p:nvPr userDrawn="1"/>
        </p:nvSpPr>
        <p:spPr bwMode="auto">
          <a:xfrm>
            <a:off x="1120775" y="768350"/>
            <a:ext cx="2016125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83000"/>
              </a:lnSpc>
              <a:buFont typeface="AU Passata" charset="0"/>
              <a:buNone/>
              <a:defRPr/>
            </a:pPr>
            <a:endParaRPr lang="da-DK" sz="700">
              <a:solidFill>
                <a:schemeClr val="bg1"/>
              </a:solidFill>
            </a:endParaRPr>
          </a:p>
        </p:txBody>
      </p:sp>
      <p:sp>
        <p:nvSpPr>
          <p:cNvPr id="3074" name="bmkFldPresentationTitle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lnSpc>
                <a:spcPts val="3600"/>
              </a:lnSpc>
              <a:defRPr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 i masteren</a:t>
            </a:r>
            <a:endParaRPr lang="da-DK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8775" y="2935288"/>
            <a:ext cx="8421688" cy="334962"/>
          </a:xfrm>
        </p:spPr>
        <p:txBody>
          <a:bodyPr/>
          <a:lstStyle>
            <a:lvl1pPr marL="0" indent="0">
              <a:lnSpc>
                <a:spcPct val="97000"/>
              </a:lnSpc>
              <a:buFont typeface="AU Passata" pitchFamily="34" charset="0"/>
              <a:buNone/>
              <a:defRPr sz="1200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undertiteltypografien i masteren</a:t>
            </a:r>
            <a:endParaRPr lang="da-DK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11"/>
          </p:nvPr>
        </p:nvSpPr>
        <p:spPr>
          <a:xfrm>
            <a:off x="4716463" y="3500438"/>
            <a:ext cx="914400" cy="914400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0165F0-779E-402B-B711-335321E31931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E9609B-2149-4411-9E5F-F1B33BF9A06F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5" y="2935288"/>
            <a:ext cx="4133850" cy="3238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2935288"/>
            <a:ext cx="4135438" cy="3238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540308-1237-4BBA-A430-507C17CC88BA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965AAE-08C0-4F95-97BF-6A07BB6E635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633FC-D9C6-4CF9-93B5-F8CACBA766B7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5846E-8AAF-4411-9BB0-18295F449F11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C0005-5433-479D-9408-D6E1AA5D7EB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da-DK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4F9C28-158B-4676-A76C-E3F1DE82B8F0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787B07-1386-44D3-BB71-85539D1BBE35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75438" y="1619250"/>
            <a:ext cx="2105025" cy="45545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8775" y="1619250"/>
            <a:ext cx="6164263" cy="45545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2B19DA-0646-4E74-A15A-AC8C3952D4A7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7"/>
          <p:cNvSpPr txBox="1">
            <a:spLocks noChangeArrowheads="1"/>
          </p:cNvSpPr>
          <p:nvPr/>
        </p:nvSpPr>
        <p:spPr bwMode="auto">
          <a:xfrm>
            <a:off x="611188" y="5662613"/>
            <a:ext cx="81565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ts val="3600"/>
              </a:lnSpc>
              <a:buFont typeface="AU Passata" charset="0"/>
              <a:buNone/>
              <a:defRPr/>
            </a:pPr>
            <a:r>
              <a:rPr lang="da-DK" sz="5500">
                <a:solidFill>
                  <a:srgbClr val="81A0C6"/>
                </a:solidFill>
                <a:latin typeface="AU Peto" pitchFamily="82" charset="0"/>
              </a:rPr>
              <a:t>UNIVERSITET</a:t>
            </a:r>
          </a:p>
        </p:txBody>
      </p:sp>
      <p:sp>
        <p:nvSpPr>
          <p:cNvPr id="5" name="Text Box 26"/>
          <p:cNvSpPr txBox="1">
            <a:spLocks noChangeArrowheads="1"/>
          </p:cNvSpPr>
          <p:nvPr/>
        </p:nvSpPr>
        <p:spPr bwMode="auto">
          <a:xfrm>
            <a:off x="3348038" y="5662613"/>
            <a:ext cx="5399087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ts val="3600"/>
              </a:lnSpc>
              <a:buFont typeface="AU Passata" charset="0"/>
              <a:buNone/>
              <a:defRPr/>
            </a:pPr>
            <a:r>
              <a:rPr lang="da-DK" sz="5500">
                <a:solidFill>
                  <a:srgbClr val="FFFFFF"/>
                </a:solidFill>
                <a:latin typeface="AU Peto" pitchFamily="82" charset="0"/>
              </a:rPr>
              <a:t>dETRULLENDE</a:t>
            </a:r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358775" y="2773363"/>
            <a:ext cx="1403350" cy="0"/>
          </a:xfrm>
          <a:prstGeom prst="line">
            <a:avLst/>
          </a:prstGeom>
          <a:noFill/>
          <a:ln w="1778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da-DK">
              <a:solidFill>
                <a:srgbClr val="000000"/>
              </a:solidFill>
            </a:endParaRPr>
          </a:p>
        </p:txBody>
      </p:sp>
      <p:grpSp>
        <p:nvGrpSpPr>
          <p:cNvPr id="7" name="Group 23"/>
          <p:cNvGrpSpPr>
            <a:grpSpLocks noChangeAspect="1"/>
          </p:cNvGrpSpPr>
          <p:nvPr/>
        </p:nvGrpSpPr>
        <p:grpSpPr bwMode="auto">
          <a:xfrm>
            <a:off x="358775" y="358775"/>
            <a:ext cx="590550" cy="295275"/>
            <a:chOff x="454" y="227"/>
            <a:chExt cx="384" cy="192"/>
          </a:xfrm>
        </p:grpSpPr>
        <p:sp>
          <p:nvSpPr>
            <p:cNvPr id="8" name="Freeform 24"/>
            <p:cNvSpPr>
              <a:spLocks noChangeAspect="1"/>
            </p:cNvSpPr>
            <p:nvPr/>
          </p:nvSpPr>
          <p:spPr bwMode="auto">
            <a:xfrm>
              <a:off x="646" y="323"/>
              <a:ext cx="192" cy="96"/>
            </a:xfrm>
            <a:custGeom>
              <a:avLst/>
              <a:gdLst>
                <a:gd name="T0" fmla="*/ 0 w 8160"/>
                <a:gd name="T1" fmla="*/ 0 h 4080"/>
                <a:gd name="T2" fmla="*/ 0 w 8160"/>
                <a:gd name="T3" fmla="*/ 0 h 4080"/>
                <a:gd name="T4" fmla="*/ 0 w 8160"/>
                <a:gd name="T5" fmla="*/ 0 h 4080"/>
                <a:gd name="T6" fmla="*/ 0 w 8160"/>
                <a:gd name="T7" fmla="*/ 0 h 4080"/>
                <a:gd name="T8" fmla="*/ 0 w 8160"/>
                <a:gd name="T9" fmla="*/ 0 h 4080"/>
                <a:gd name="T10" fmla="*/ 0 w 8160"/>
                <a:gd name="T11" fmla="*/ 0 h 4080"/>
                <a:gd name="T12" fmla="*/ 0 w 8160"/>
                <a:gd name="T13" fmla="*/ 0 h 4080"/>
                <a:gd name="T14" fmla="*/ 0 w 8160"/>
                <a:gd name="T15" fmla="*/ 0 h 4080"/>
                <a:gd name="T16" fmla="*/ 0 w 8160"/>
                <a:gd name="T17" fmla="*/ 0 h 4080"/>
                <a:gd name="T18" fmla="*/ 0 w 8160"/>
                <a:gd name="T19" fmla="*/ 0 h 4080"/>
                <a:gd name="T20" fmla="*/ 0 w 8160"/>
                <a:gd name="T21" fmla="*/ 0 h 4080"/>
                <a:gd name="T22" fmla="*/ 0 w 8160"/>
                <a:gd name="T23" fmla="*/ 0 h 4080"/>
                <a:gd name="T24" fmla="*/ 0 w 8160"/>
                <a:gd name="T25" fmla="*/ 0 h 4080"/>
                <a:gd name="T26" fmla="*/ 0 w 8160"/>
                <a:gd name="T27" fmla="*/ 0 h 4080"/>
                <a:gd name="T28" fmla="*/ 0 w 8160"/>
                <a:gd name="T29" fmla="*/ 0 h 4080"/>
                <a:gd name="T30" fmla="*/ 0 w 8160"/>
                <a:gd name="T31" fmla="*/ 0 h 4080"/>
                <a:gd name="T32" fmla="*/ 0 w 8160"/>
                <a:gd name="T33" fmla="*/ 0 h 4080"/>
                <a:gd name="T34" fmla="*/ 0 w 8160"/>
                <a:gd name="T35" fmla="*/ 0 h 4080"/>
                <a:gd name="T36" fmla="*/ 0 w 8160"/>
                <a:gd name="T37" fmla="*/ 0 h 4080"/>
                <a:gd name="T38" fmla="*/ 0 w 8160"/>
                <a:gd name="T39" fmla="*/ 0 h 4080"/>
                <a:gd name="T40" fmla="*/ 0 w 8160"/>
                <a:gd name="T41" fmla="*/ 0 h 4080"/>
                <a:gd name="T42" fmla="*/ 0 w 8160"/>
                <a:gd name="T43" fmla="*/ 0 h 4080"/>
                <a:gd name="T44" fmla="*/ 0 w 8160"/>
                <a:gd name="T45" fmla="*/ 0 h 4080"/>
                <a:gd name="T46" fmla="*/ 0 w 8160"/>
                <a:gd name="T47" fmla="*/ 0 h 4080"/>
                <a:gd name="T48" fmla="*/ 0 w 8160"/>
                <a:gd name="T49" fmla="*/ 0 h 4080"/>
                <a:gd name="T50" fmla="*/ 0 w 8160"/>
                <a:gd name="T51" fmla="*/ 0 h 4080"/>
                <a:gd name="T52" fmla="*/ 0 w 8160"/>
                <a:gd name="T53" fmla="*/ 0 h 4080"/>
                <a:gd name="T54" fmla="*/ 0 w 8160"/>
                <a:gd name="T55" fmla="*/ 0 h 4080"/>
                <a:gd name="T56" fmla="*/ 0 w 8160"/>
                <a:gd name="T57" fmla="*/ 0 h 4080"/>
                <a:gd name="T58" fmla="*/ 0 w 8160"/>
                <a:gd name="T59" fmla="*/ 0 h 4080"/>
                <a:gd name="T60" fmla="*/ 0 w 8160"/>
                <a:gd name="T61" fmla="*/ 0 h 4080"/>
                <a:gd name="T62" fmla="*/ 0 w 8160"/>
                <a:gd name="T63" fmla="*/ 0 h 4080"/>
                <a:gd name="T64" fmla="*/ 0 w 8160"/>
                <a:gd name="T65" fmla="*/ 0 h 4080"/>
                <a:gd name="T66" fmla="*/ 0 w 8160"/>
                <a:gd name="T67" fmla="*/ 0 h 4080"/>
                <a:gd name="T68" fmla="*/ 0 w 8160"/>
                <a:gd name="T69" fmla="*/ 0 h 4080"/>
                <a:gd name="T70" fmla="*/ 0 w 8160"/>
                <a:gd name="T71" fmla="*/ 0 h 4080"/>
                <a:gd name="T72" fmla="*/ 0 w 8160"/>
                <a:gd name="T73" fmla="*/ 0 h 4080"/>
                <a:gd name="T74" fmla="*/ 0 w 8160"/>
                <a:gd name="T75" fmla="*/ 0 h 4080"/>
                <a:gd name="T76" fmla="*/ 0 w 8160"/>
                <a:gd name="T77" fmla="*/ 0 h 4080"/>
                <a:gd name="T78" fmla="*/ 0 w 8160"/>
                <a:gd name="T79" fmla="*/ 0 h 4080"/>
                <a:gd name="T80" fmla="*/ 0 w 8160"/>
                <a:gd name="T81" fmla="*/ 0 h 4080"/>
                <a:gd name="T82" fmla="*/ 0 w 8160"/>
                <a:gd name="T83" fmla="*/ 0 h 4080"/>
                <a:gd name="T84" fmla="*/ 0 w 8160"/>
                <a:gd name="T85" fmla="*/ 0 h 40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8160" h="4080">
                  <a:moveTo>
                    <a:pt x="8160" y="0"/>
                  </a:moveTo>
                  <a:lnTo>
                    <a:pt x="8155" y="209"/>
                  </a:lnTo>
                  <a:lnTo>
                    <a:pt x="8139" y="416"/>
                  </a:lnTo>
                  <a:lnTo>
                    <a:pt x="8113" y="620"/>
                  </a:lnTo>
                  <a:lnTo>
                    <a:pt x="8077" y="821"/>
                  </a:lnTo>
                  <a:lnTo>
                    <a:pt x="8033" y="1019"/>
                  </a:lnTo>
                  <a:lnTo>
                    <a:pt x="7977" y="1212"/>
                  </a:lnTo>
                  <a:lnTo>
                    <a:pt x="7913" y="1401"/>
                  </a:lnTo>
                  <a:lnTo>
                    <a:pt x="7841" y="1587"/>
                  </a:lnTo>
                  <a:lnTo>
                    <a:pt x="7759" y="1768"/>
                  </a:lnTo>
                  <a:lnTo>
                    <a:pt x="7669" y="1943"/>
                  </a:lnTo>
                  <a:lnTo>
                    <a:pt x="7571" y="2114"/>
                  </a:lnTo>
                  <a:lnTo>
                    <a:pt x="7465" y="2280"/>
                  </a:lnTo>
                  <a:lnTo>
                    <a:pt x="7352" y="2440"/>
                  </a:lnTo>
                  <a:lnTo>
                    <a:pt x="7231" y="2594"/>
                  </a:lnTo>
                  <a:lnTo>
                    <a:pt x="7103" y="2742"/>
                  </a:lnTo>
                  <a:lnTo>
                    <a:pt x="6968" y="2884"/>
                  </a:lnTo>
                  <a:lnTo>
                    <a:pt x="6827" y="3019"/>
                  </a:lnTo>
                  <a:lnTo>
                    <a:pt x="6679" y="3148"/>
                  </a:lnTo>
                  <a:lnTo>
                    <a:pt x="6525" y="3268"/>
                  </a:lnTo>
                  <a:lnTo>
                    <a:pt x="6365" y="3382"/>
                  </a:lnTo>
                  <a:lnTo>
                    <a:pt x="6200" y="3488"/>
                  </a:lnTo>
                  <a:lnTo>
                    <a:pt x="6028" y="3586"/>
                  </a:lnTo>
                  <a:lnTo>
                    <a:pt x="5853" y="3677"/>
                  </a:lnTo>
                  <a:lnTo>
                    <a:pt x="5671" y="3759"/>
                  </a:lnTo>
                  <a:lnTo>
                    <a:pt x="5487" y="3832"/>
                  </a:lnTo>
                  <a:lnTo>
                    <a:pt x="5297" y="3896"/>
                  </a:lnTo>
                  <a:lnTo>
                    <a:pt x="5103" y="3951"/>
                  </a:lnTo>
                  <a:lnTo>
                    <a:pt x="4905" y="3997"/>
                  </a:lnTo>
                  <a:lnTo>
                    <a:pt x="4703" y="4033"/>
                  </a:lnTo>
                  <a:lnTo>
                    <a:pt x="4499" y="4059"/>
                  </a:lnTo>
                  <a:lnTo>
                    <a:pt x="4291" y="4075"/>
                  </a:lnTo>
                  <a:lnTo>
                    <a:pt x="4080" y="4080"/>
                  </a:lnTo>
                  <a:lnTo>
                    <a:pt x="3871" y="4075"/>
                  </a:lnTo>
                  <a:lnTo>
                    <a:pt x="3664" y="4059"/>
                  </a:lnTo>
                  <a:lnTo>
                    <a:pt x="3460" y="4033"/>
                  </a:lnTo>
                  <a:lnTo>
                    <a:pt x="3259" y="3997"/>
                  </a:lnTo>
                  <a:lnTo>
                    <a:pt x="3062" y="3951"/>
                  </a:lnTo>
                  <a:lnTo>
                    <a:pt x="2868" y="3896"/>
                  </a:lnTo>
                  <a:lnTo>
                    <a:pt x="2679" y="3832"/>
                  </a:lnTo>
                  <a:lnTo>
                    <a:pt x="2494" y="3759"/>
                  </a:lnTo>
                  <a:lnTo>
                    <a:pt x="2313" y="3677"/>
                  </a:lnTo>
                  <a:lnTo>
                    <a:pt x="2137" y="3586"/>
                  </a:lnTo>
                  <a:lnTo>
                    <a:pt x="1967" y="3488"/>
                  </a:lnTo>
                  <a:lnTo>
                    <a:pt x="1800" y="3382"/>
                  </a:lnTo>
                  <a:lnTo>
                    <a:pt x="1640" y="3268"/>
                  </a:lnTo>
                  <a:lnTo>
                    <a:pt x="1486" y="3148"/>
                  </a:lnTo>
                  <a:lnTo>
                    <a:pt x="1338" y="3019"/>
                  </a:lnTo>
                  <a:lnTo>
                    <a:pt x="1196" y="2884"/>
                  </a:lnTo>
                  <a:lnTo>
                    <a:pt x="1061" y="2742"/>
                  </a:lnTo>
                  <a:lnTo>
                    <a:pt x="933" y="2594"/>
                  </a:lnTo>
                  <a:lnTo>
                    <a:pt x="812" y="2440"/>
                  </a:lnTo>
                  <a:lnTo>
                    <a:pt x="698" y="2280"/>
                  </a:lnTo>
                  <a:lnTo>
                    <a:pt x="592" y="2114"/>
                  </a:lnTo>
                  <a:lnTo>
                    <a:pt x="493" y="1943"/>
                  </a:lnTo>
                  <a:lnTo>
                    <a:pt x="403" y="1768"/>
                  </a:lnTo>
                  <a:lnTo>
                    <a:pt x="321" y="1587"/>
                  </a:lnTo>
                  <a:lnTo>
                    <a:pt x="248" y="1401"/>
                  </a:lnTo>
                  <a:lnTo>
                    <a:pt x="184" y="1212"/>
                  </a:lnTo>
                  <a:lnTo>
                    <a:pt x="129" y="1019"/>
                  </a:lnTo>
                  <a:lnTo>
                    <a:pt x="83" y="821"/>
                  </a:lnTo>
                  <a:lnTo>
                    <a:pt x="47" y="620"/>
                  </a:lnTo>
                  <a:lnTo>
                    <a:pt x="21" y="416"/>
                  </a:lnTo>
                  <a:lnTo>
                    <a:pt x="5" y="209"/>
                  </a:lnTo>
                  <a:lnTo>
                    <a:pt x="0" y="0"/>
                  </a:lnTo>
                  <a:lnTo>
                    <a:pt x="2040" y="0"/>
                  </a:lnTo>
                  <a:lnTo>
                    <a:pt x="2043" y="104"/>
                  </a:lnTo>
                  <a:lnTo>
                    <a:pt x="2051" y="207"/>
                  </a:lnTo>
                  <a:lnTo>
                    <a:pt x="2064" y="309"/>
                  </a:lnTo>
                  <a:lnTo>
                    <a:pt x="2082" y="409"/>
                  </a:lnTo>
                  <a:lnTo>
                    <a:pt x="2105" y="507"/>
                  </a:lnTo>
                  <a:lnTo>
                    <a:pt x="2133" y="604"/>
                  </a:lnTo>
                  <a:lnTo>
                    <a:pt x="2164" y="699"/>
                  </a:lnTo>
                  <a:lnTo>
                    <a:pt x="2201" y="791"/>
                  </a:lnTo>
                  <a:lnTo>
                    <a:pt x="2243" y="881"/>
                  </a:lnTo>
                  <a:lnTo>
                    <a:pt x="2288" y="969"/>
                  </a:lnTo>
                  <a:lnTo>
                    <a:pt x="2337" y="1055"/>
                  </a:lnTo>
                  <a:lnTo>
                    <a:pt x="2391" y="1137"/>
                  </a:lnTo>
                  <a:lnTo>
                    <a:pt x="2448" y="1217"/>
                  </a:lnTo>
                  <a:lnTo>
                    <a:pt x="2508" y="1294"/>
                  </a:lnTo>
                  <a:lnTo>
                    <a:pt x="2572" y="1369"/>
                  </a:lnTo>
                  <a:lnTo>
                    <a:pt x="2641" y="1439"/>
                  </a:lnTo>
                  <a:lnTo>
                    <a:pt x="2711" y="1508"/>
                  </a:lnTo>
                  <a:lnTo>
                    <a:pt x="2786" y="1572"/>
                  </a:lnTo>
                  <a:lnTo>
                    <a:pt x="2863" y="1632"/>
                  </a:lnTo>
                  <a:lnTo>
                    <a:pt x="2943" y="1689"/>
                  </a:lnTo>
                  <a:lnTo>
                    <a:pt x="3025" y="1743"/>
                  </a:lnTo>
                  <a:lnTo>
                    <a:pt x="3111" y="1792"/>
                  </a:lnTo>
                  <a:lnTo>
                    <a:pt x="3199" y="1838"/>
                  </a:lnTo>
                  <a:lnTo>
                    <a:pt x="3290" y="1879"/>
                  </a:lnTo>
                  <a:lnTo>
                    <a:pt x="3381" y="1916"/>
                  </a:lnTo>
                  <a:lnTo>
                    <a:pt x="3476" y="1948"/>
                  </a:lnTo>
                  <a:lnTo>
                    <a:pt x="3573" y="1976"/>
                  </a:lnTo>
                  <a:lnTo>
                    <a:pt x="3671" y="1998"/>
                  </a:lnTo>
                  <a:lnTo>
                    <a:pt x="3771" y="2017"/>
                  </a:lnTo>
                  <a:lnTo>
                    <a:pt x="3873" y="2030"/>
                  </a:lnTo>
                  <a:lnTo>
                    <a:pt x="3976" y="2037"/>
                  </a:lnTo>
                  <a:lnTo>
                    <a:pt x="4080" y="2040"/>
                  </a:lnTo>
                  <a:lnTo>
                    <a:pt x="4186" y="2037"/>
                  </a:lnTo>
                  <a:lnTo>
                    <a:pt x="4289" y="2030"/>
                  </a:lnTo>
                  <a:lnTo>
                    <a:pt x="4392" y="2017"/>
                  </a:lnTo>
                  <a:lnTo>
                    <a:pt x="4492" y="1998"/>
                  </a:lnTo>
                  <a:lnTo>
                    <a:pt x="4591" y="1976"/>
                  </a:lnTo>
                  <a:lnTo>
                    <a:pt x="4688" y="1948"/>
                  </a:lnTo>
                  <a:lnTo>
                    <a:pt x="4784" y="1916"/>
                  </a:lnTo>
                  <a:lnTo>
                    <a:pt x="4876" y="1879"/>
                  </a:lnTo>
                  <a:lnTo>
                    <a:pt x="4966" y="1838"/>
                  </a:lnTo>
                  <a:lnTo>
                    <a:pt x="5054" y="1792"/>
                  </a:lnTo>
                  <a:lnTo>
                    <a:pt x="5140" y="1743"/>
                  </a:lnTo>
                  <a:lnTo>
                    <a:pt x="5222" y="1689"/>
                  </a:lnTo>
                  <a:lnTo>
                    <a:pt x="5303" y="1632"/>
                  </a:lnTo>
                  <a:lnTo>
                    <a:pt x="5379" y="1572"/>
                  </a:lnTo>
                  <a:lnTo>
                    <a:pt x="5454" y="1508"/>
                  </a:lnTo>
                  <a:lnTo>
                    <a:pt x="5524" y="1439"/>
                  </a:lnTo>
                  <a:lnTo>
                    <a:pt x="5592" y="1369"/>
                  </a:lnTo>
                  <a:lnTo>
                    <a:pt x="5656" y="1294"/>
                  </a:lnTo>
                  <a:lnTo>
                    <a:pt x="5716" y="1217"/>
                  </a:lnTo>
                  <a:lnTo>
                    <a:pt x="5773" y="1137"/>
                  </a:lnTo>
                  <a:lnTo>
                    <a:pt x="5826" y="1055"/>
                  </a:lnTo>
                  <a:lnTo>
                    <a:pt x="5875" y="969"/>
                  </a:lnTo>
                  <a:lnTo>
                    <a:pt x="5920" y="881"/>
                  </a:lnTo>
                  <a:lnTo>
                    <a:pt x="5961" y="791"/>
                  </a:lnTo>
                  <a:lnTo>
                    <a:pt x="5997" y="699"/>
                  </a:lnTo>
                  <a:lnTo>
                    <a:pt x="6029" y="604"/>
                  </a:lnTo>
                  <a:lnTo>
                    <a:pt x="6057" y="507"/>
                  </a:lnTo>
                  <a:lnTo>
                    <a:pt x="6079" y="409"/>
                  </a:lnTo>
                  <a:lnTo>
                    <a:pt x="6097" y="309"/>
                  </a:lnTo>
                  <a:lnTo>
                    <a:pt x="6110" y="207"/>
                  </a:lnTo>
                  <a:lnTo>
                    <a:pt x="6118" y="104"/>
                  </a:lnTo>
                  <a:lnTo>
                    <a:pt x="6120" y="0"/>
                  </a:lnTo>
                  <a:lnTo>
                    <a:pt x="816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>
                <a:solidFill>
                  <a:srgbClr val="000000"/>
                </a:solidFill>
              </a:endParaRPr>
            </a:p>
          </p:txBody>
        </p:sp>
        <p:sp>
          <p:nvSpPr>
            <p:cNvPr id="9" name="Freeform 25"/>
            <p:cNvSpPr>
              <a:spLocks noChangeAspect="1"/>
            </p:cNvSpPr>
            <p:nvPr/>
          </p:nvSpPr>
          <p:spPr bwMode="auto">
            <a:xfrm>
              <a:off x="454" y="227"/>
              <a:ext cx="192" cy="192"/>
            </a:xfrm>
            <a:custGeom>
              <a:avLst/>
              <a:gdLst>
                <a:gd name="T0" fmla="*/ 0 w 8160"/>
                <a:gd name="T1" fmla="*/ 0 h 8160"/>
                <a:gd name="T2" fmla="*/ 0 w 8160"/>
                <a:gd name="T3" fmla="*/ 0 h 8160"/>
                <a:gd name="T4" fmla="*/ 0 w 8160"/>
                <a:gd name="T5" fmla="*/ 0 h 8160"/>
                <a:gd name="T6" fmla="*/ 0 w 8160"/>
                <a:gd name="T7" fmla="*/ 0 h 8160"/>
                <a:gd name="T8" fmla="*/ 0 w 8160"/>
                <a:gd name="T9" fmla="*/ 0 h 81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60" h="8160">
                  <a:moveTo>
                    <a:pt x="2878" y="8160"/>
                  </a:moveTo>
                  <a:lnTo>
                    <a:pt x="0" y="8160"/>
                  </a:lnTo>
                  <a:lnTo>
                    <a:pt x="8160" y="0"/>
                  </a:lnTo>
                  <a:lnTo>
                    <a:pt x="8160" y="2892"/>
                  </a:lnTo>
                  <a:lnTo>
                    <a:pt x="2878" y="816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>
                <a:solidFill>
                  <a:srgbClr val="000000"/>
                </a:solidFill>
              </a:endParaRPr>
            </a:p>
          </p:txBody>
        </p:sp>
      </p:grpSp>
      <p:sp>
        <p:nvSpPr>
          <p:cNvPr id="10" name="bmkFldDate"/>
          <p:cNvSpPr txBox="1">
            <a:spLocks noChangeArrowheads="1"/>
          </p:cNvSpPr>
          <p:nvPr/>
        </p:nvSpPr>
        <p:spPr bwMode="auto">
          <a:xfrm>
            <a:off x="7556500" y="554038"/>
            <a:ext cx="1223963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endParaRPr lang="da-DK" sz="900">
              <a:solidFill>
                <a:srgbClr val="FFFFFF"/>
              </a:solidFill>
            </a:endParaRPr>
          </a:p>
        </p:txBody>
      </p:sp>
      <p:sp>
        <p:nvSpPr>
          <p:cNvPr id="11" name="bmkOffParent"/>
          <p:cNvSpPr txBox="1">
            <a:spLocks noChangeArrowheads="1"/>
          </p:cNvSpPr>
          <p:nvPr userDrawn="1"/>
        </p:nvSpPr>
        <p:spPr bwMode="auto">
          <a:xfrm>
            <a:off x="1120775" y="381000"/>
            <a:ext cx="409892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8000"/>
              </a:lnSpc>
              <a:buFont typeface="AU Passata" charset="0"/>
              <a:buNone/>
              <a:defRPr/>
            </a:pPr>
            <a:r>
              <a:rPr lang="en-US" sz="1100">
                <a:solidFill>
                  <a:srgbClr val="FFFFFF"/>
                </a:solidFill>
              </a:rPr>
              <a:t>AARHUS UNIVERSITET</a:t>
            </a:r>
          </a:p>
        </p:txBody>
      </p:sp>
      <p:sp>
        <p:nvSpPr>
          <p:cNvPr id="12" name="bmkOffUnitName"/>
          <p:cNvSpPr txBox="1">
            <a:spLocks noChangeArrowheads="1"/>
          </p:cNvSpPr>
          <p:nvPr userDrawn="1"/>
        </p:nvSpPr>
        <p:spPr bwMode="auto">
          <a:xfrm>
            <a:off x="1120775" y="768350"/>
            <a:ext cx="2016125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83000"/>
              </a:lnSpc>
              <a:buFont typeface="AU Passata" charset="0"/>
              <a:buNone/>
              <a:defRPr/>
            </a:pPr>
            <a:endParaRPr lang="da-DK" sz="700">
              <a:solidFill>
                <a:srgbClr val="FFFFFF"/>
              </a:solidFill>
            </a:endParaRPr>
          </a:p>
        </p:txBody>
      </p:sp>
      <p:sp>
        <p:nvSpPr>
          <p:cNvPr id="3074" name="bmkFldPresentationTitle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lnSpc>
                <a:spcPts val="3600"/>
              </a:lnSpc>
              <a:defRPr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 i masteren</a:t>
            </a:r>
            <a:endParaRPr lang="da-DK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8775" y="2935288"/>
            <a:ext cx="8421688" cy="334962"/>
          </a:xfrm>
        </p:spPr>
        <p:txBody>
          <a:bodyPr/>
          <a:lstStyle>
            <a:lvl1pPr marL="0" indent="0">
              <a:lnSpc>
                <a:spcPct val="97000"/>
              </a:lnSpc>
              <a:buFont typeface="AU Passata" pitchFamily="34" charset="0"/>
              <a:buNone/>
              <a:defRPr sz="1200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undertiteltypografien i masteren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78369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11"/>
          </p:nvPr>
        </p:nvSpPr>
        <p:spPr>
          <a:xfrm>
            <a:off x="4716463" y="3500438"/>
            <a:ext cx="914400" cy="914400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0165F0-779E-402B-B711-335321E31931}" type="slidenum">
              <a:rPr lang="da-DK">
                <a:solidFill>
                  <a:srgbClr val="03428E"/>
                </a:solidFill>
              </a:rPr>
              <a:pPr>
                <a:defRPr/>
              </a:pPr>
              <a:t>‹nr.›</a:t>
            </a:fld>
            <a:endParaRPr lang="da-DK">
              <a:solidFill>
                <a:srgbClr val="0342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1623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E9609B-2149-4411-9E5F-F1B33BF9A06F}" type="slidenum">
              <a:rPr lang="da-DK">
                <a:solidFill>
                  <a:srgbClr val="03428E"/>
                </a:solidFill>
              </a:rPr>
              <a:pPr>
                <a:defRPr/>
              </a:pPr>
              <a:t>‹nr.›</a:t>
            </a:fld>
            <a:endParaRPr lang="da-DK">
              <a:solidFill>
                <a:srgbClr val="0342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2983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5" y="2935288"/>
            <a:ext cx="4133850" cy="3238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2935288"/>
            <a:ext cx="4135438" cy="3238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540308-1237-4BBA-A430-507C17CC88BA}" type="slidenum">
              <a:rPr lang="da-DK">
                <a:solidFill>
                  <a:srgbClr val="03428E"/>
                </a:solidFill>
              </a:rPr>
              <a:pPr>
                <a:defRPr/>
              </a:pPr>
              <a:t>‹nr.›</a:t>
            </a:fld>
            <a:endParaRPr lang="da-DK">
              <a:solidFill>
                <a:srgbClr val="0342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0254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965AAE-08C0-4F95-97BF-6A07BB6E6354}" type="slidenum">
              <a:rPr lang="da-DK">
                <a:solidFill>
                  <a:srgbClr val="03428E"/>
                </a:solidFill>
              </a:rPr>
              <a:pPr>
                <a:defRPr/>
              </a:pPr>
              <a:t>‹nr.›</a:t>
            </a:fld>
            <a:endParaRPr lang="da-DK">
              <a:solidFill>
                <a:srgbClr val="0342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0783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633FC-D9C6-4CF9-93B5-F8CACBA766B7}" type="slidenum">
              <a:rPr lang="da-DK">
                <a:solidFill>
                  <a:srgbClr val="03428E"/>
                </a:solidFill>
              </a:rPr>
              <a:pPr>
                <a:defRPr/>
              </a:pPr>
              <a:t>‹nr.›</a:t>
            </a:fld>
            <a:endParaRPr lang="da-DK">
              <a:solidFill>
                <a:srgbClr val="0342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4891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5846E-8AAF-4411-9BB0-18295F449F11}" type="slidenum">
              <a:rPr lang="da-DK">
                <a:solidFill>
                  <a:srgbClr val="03428E"/>
                </a:solidFill>
              </a:rPr>
              <a:pPr>
                <a:defRPr/>
              </a:pPr>
              <a:t>‹nr.›</a:t>
            </a:fld>
            <a:endParaRPr lang="da-DK">
              <a:solidFill>
                <a:srgbClr val="0342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6092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C0005-5433-479D-9408-D6E1AA5D7EB4}" type="slidenum">
              <a:rPr lang="da-DK">
                <a:solidFill>
                  <a:srgbClr val="03428E"/>
                </a:solidFill>
              </a:rPr>
              <a:pPr>
                <a:defRPr/>
              </a:pPr>
              <a:t>‹nr.›</a:t>
            </a:fld>
            <a:endParaRPr lang="da-DK">
              <a:solidFill>
                <a:srgbClr val="0342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7108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da-DK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4F9C28-158B-4676-A76C-E3F1DE82B8F0}" type="slidenum">
              <a:rPr lang="da-DK">
                <a:solidFill>
                  <a:srgbClr val="03428E"/>
                </a:solidFill>
              </a:rPr>
              <a:pPr>
                <a:defRPr/>
              </a:pPr>
              <a:t>‹nr.›</a:t>
            </a:fld>
            <a:endParaRPr lang="da-DK">
              <a:solidFill>
                <a:srgbClr val="0342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8583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787B07-1386-44D3-BB71-85539D1BBE35}" type="slidenum">
              <a:rPr lang="da-DK">
                <a:solidFill>
                  <a:srgbClr val="03428E"/>
                </a:solidFill>
              </a:rPr>
              <a:pPr>
                <a:defRPr/>
              </a:pPr>
              <a:t>‹nr.›</a:t>
            </a:fld>
            <a:endParaRPr lang="da-DK">
              <a:solidFill>
                <a:srgbClr val="0342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9278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75438" y="1619250"/>
            <a:ext cx="2105025" cy="45545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8775" y="1619250"/>
            <a:ext cx="6164263" cy="45545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2B19DA-0646-4E74-A15A-AC8C3952D4A7}" type="slidenum">
              <a:rPr lang="da-DK">
                <a:solidFill>
                  <a:srgbClr val="03428E"/>
                </a:solidFill>
              </a:rPr>
              <a:pPr>
                <a:defRPr/>
              </a:pPr>
              <a:t>‹nr.›</a:t>
            </a:fld>
            <a:endParaRPr lang="da-DK">
              <a:solidFill>
                <a:srgbClr val="0342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242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bmkSekundærtLogo"/>
          <p:cNvSpPr>
            <a:spLocks noChangeArrowheads="1"/>
          </p:cNvSpPr>
          <p:nvPr/>
        </p:nvSpPr>
        <p:spPr bwMode="auto">
          <a:xfrm>
            <a:off x="358775" y="6203950"/>
            <a:ext cx="584200" cy="287338"/>
          </a:xfrm>
          <a:prstGeom prst="rect">
            <a:avLst/>
          </a:prstGeom>
          <a:solidFill>
            <a:schemeClr val="bg1"/>
          </a:solidFill>
          <a:ln w="1778" algn="ctr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/>
          </a:p>
        </p:txBody>
      </p:sp>
      <p:sp>
        <p:nvSpPr>
          <p:cNvPr id="1027" name="bmkFldPresentationTitle02"/>
          <p:cNvSpPr>
            <a:spLocks noGrp="1" noChangeArrowheads="1"/>
          </p:cNvSpPr>
          <p:nvPr>
            <p:ph type="title"/>
          </p:nvPr>
        </p:nvSpPr>
        <p:spPr bwMode="auto">
          <a:xfrm>
            <a:off x="358775" y="908050"/>
            <a:ext cx="8421688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da-DK" dirty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5" y="2276475"/>
            <a:ext cx="8421688" cy="389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46863" y="6245225"/>
            <a:ext cx="2133600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2000"/>
              </a:lnSpc>
              <a:buFontTx/>
              <a:buNone/>
              <a:defRPr sz="900">
                <a:solidFill>
                  <a:schemeClr val="bg2"/>
                </a:solidFill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fld id="{1C6206FD-47A5-4C75-B5C2-772F9AB1222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7556500" y="358775"/>
            <a:ext cx="1223963" cy="7143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/>
          </a:p>
        </p:txBody>
      </p:sp>
      <p:sp>
        <p:nvSpPr>
          <p:cNvPr id="1031" name="Rectangle 11"/>
          <p:cNvSpPr>
            <a:spLocks noChangeArrowheads="1"/>
          </p:cNvSpPr>
          <p:nvPr/>
        </p:nvSpPr>
        <p:spPr bwMode="auto">
          <a:xfrm>
            <a:off x="4749800" y="358775"/>
            <a:ext cx="2627313" cy="7143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/>
          </a:p>
        </p:txBody>
      </p:sp>
      <p:sp>
        <p:nvSpPr>
          <p:cNvPr id="1032" name="Line 13"/>
          <p:cNvSpPr>
            <a:spLocks noChangeShapeType="1"/>
          </p:cNvSpPr>
          <p:nvPr/>
        </p:nvSpPr>
        <p:spPr bwMode="auto">
          <a:xfrm>
            <a:off x="358775" y="1989138"/>
            <a:ext cx="1403350" cy="0"/>
          </a:xfrm>
          <a:prstGeom prst="line">
            <a:avLst/>
          </a:prstGeom>
          <a:noFill/>
          <a:ln w="1778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1034" name="bmkFld2PresentationTitle"/>
          <p:cNvSpPr txBox="1">
            <a:spLocks noChangeArrowheads="1"/>
          </p:cNvSpPr>
          <p:nvPr/>
        </p:nvSpPr>
        <p:spPr bwMode="auto">
          <a:xfrm>
            <a:off x="4767263" y="554038"/>
            <a:ext cx="2609850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r>
              <a:rPr lang="en-US" sz="900" dirty="0" err="1">
                <a:solidFill>
                  <a:schemeClr val="bg2"/>
                </a:solidFill>
              </a:rPr>
              <a:t>Astronomi</a:t>
            </a:r>
            <a:r>
              <a:rPr lang="en-US" sz="900" dirty="0">
                <a:solidFill>
                  <a:schemeClr val="bg2"/>
                </a:solidFill>
              </a:rPr>
              <a:t> C</a:t>
            </a:r>
          </a:p>
        </p:txBody>
      </p:sp>
      <p:sp>
        <p:nvSpPr>
          <p:cNvPr id="1035" name="bmkADTitle"/>
          <p:cNvSpPr txBox="1">
            <a:spLocks noChangeArrowheads="1"/>
          </p:cNvSpPr>
          <p:nvPr/>
        </p:nvSpPr>
        <p:spPr bwMode="auto">
          <a:xfrm>
            <a:off x="4767263" y="714375"/>
            <a:ext cx="2662237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endParaRPr lang="da-DK" sz="900">
              <a:solidFill>
                <a:schemeClr val="bg2"/>
              </a:solidFill>
            </a:endParaRPr>
          </a:p>
        </p:txBody>
      </p:sp>
      <p:sp>
        <p:nvSpPr>
          <p:cNvPr id="1036" name="bmkFld2Date"/>
          <p:cNvSpPr txBox="1">
            <a:spLocks noChangeArrowheads="1"/>
          </p:cNvSpPr>
          <p:nvPr/>
        </p:nvSpPr>
        <p:spPr bwMode="auto">
          <a:xfrm>
            <a:off x="7556500" y="554038"/>
            <a:ext cx="1223963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endParaRPr lang="da-DK" sz="900" dirty="0">
              <a:solidFill>
                <a:schemeClr val="bg2"/>
              </a:solidFill>
            </a:endParaRPr>
          </a:p>
        </p:txBody>
      </p:sp>
      <p:sp>
        <p:nvSpPr>
          <p:cNvPr id="1037" name="bmkOffParent02"/>
          <p:cNvSpPr txBox="1">
            <a:spLocks noChangeArrowheads="1"/>
          </p:cNvSpPr>
          <p:nvPr/>
        </p:nvSpPr>
        <p:spPr bwMode="auto">
          <a:xfrm>
            <a:off x="358775" y="430213"/>
            <a:ext cx="409892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r>
              <a:rPr lang="en-US" sz="1100" dirty="0">
                <a:solidFill>
                  <a:schemeClr val="bg2"/>
                </a:solidFill>
              </a:rPr>
              <a:t>SILKEBORG</a:t>
            </a:r>
            <a:r>
              <a:rPr lang="en-US" sz="1100" baseline="0" dirty="0">
                <a:solidFill>
                  <a:schemeClr val="bg2"/>
                </a:solidFill>
              </a:rPr>
              <a:t> GYMNASIUM</a:t>
            </a:r>
            <a:endParaRPr lang="en-US" sz="1100" dirty="0">
              <a:solidFill>
                <a:schemeClr val="bg2"/>
              </a:solidFill>
            </a:endParaRPr>
          </a:p>
        </p:txBody>
      </p:sp>
      <p:sp>
        <p:nvSpPr>
          <p:cNvPr id="1038" name="bmkOffUnitName02"/>
          <p:cNvSpPr txBox="1">
            <a:spLocks noChangeArrowheads="1"/>
          </p:cNvSpPr>
          <p:nvPr/>
        </p:nvSpPr>
        <p:spPr bwMode="auto">
          <a:xfrm>
            <a:off x="1120775" y="765175"/>
            <a:ext cx="2036763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endParaRPr lang="en-US" sz="700">
              <a:solidFill>
                <a:schemeClr val="bg2"/>
              </a:solidFill>
            </a:endParaRPr>
          </a:p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endParaRPr lang="en-US" sz="700">
              <a:solidFill>
                <a:schemeClr val="bg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</p:sldLayoutIdLst>
  <p:hf hdr="0" ftr="0" dt="0"/>
  <p:txStyles>
    <p:titleStyle>
      <a:lvl1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2pPr>
      <a:lvl3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3pPr>
      <a:lvl4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4pPr>
      <a:lvl5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5pPr>
      <a:lvl6pPr marL="4572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6pPr>
      <a:lvl7pPr marL="9144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7pPr>
      <a:lvl8pPr marL="13716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8pPr>
      <a:lvl9pPr marL="18288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9pPr>
    </p:titleStyle>
    <p:bodyStyle>
      <a:lvl1pPr marL="174625" indent="-174625"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buFont typeface="AU Passata" charset="0"/>
        <a:buChar char="›"/>
        <a:defRPr>
          <a:solidFill>
            <a:schemeClr val="bg2"/>
          </a:solidFill>
          <a:latin typeface="+mn-lt"/>
          <a:ea typeface="+mn-ea"/>
          <a:cs typeface="+mn-cs"/>
        </a:defRPr>
      </a:lvl1pPr>
      <a:lvl2pPr marL="360363" indent="-184150" algn="l" rtl="0" eaLnBrk="0" fontAlgn="base" hangingPunct="0">
        <a:lnSpc>
          <a:spcPct val="101000"/>
        </a:lnSpc>
        <a:spcBef>
          <a:spcPct val="0"/>
        </a:spcBef>
        <a:spcAft>
          <a:spcPct val="0"/>
        </a:spcAft>
        <a:buFont typeface="AU Passata" charset="0"/>
        <a:buChar char="›"/>
        <a:defRPr sz="1400">
          <a:solidFill>
            <a:schemeClr val="bg2"/>
          </a:solidFill>
          <a:latin typeface="+mn-lt"/>
        </a:defRPr>
      </a:lvl2pPr>
      <a:lvl3pPr marL="544513" indent="-182563" algn="l" rtl="0" eaLnBrk="0" fontAlgn="base" hangingPunct="0">
        <a:lnSpc>
          <a:spcPct val="97000"/>
        </a:lnSpc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3pPr>
      <a:lvl4pPr marL="711200" indent="-165100" algn="l" rtl="0" eaLnBrk="0" fontAlgn="base" hangingPunct="0"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4pPr>
      <a:lvl5pPr marL="895350" indent="-176213" algn="l" rtl="0" eaLnBrk="0" fontAlgn="base" hangingPunct="0"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5pPr>
      <a:lvl6pPr marL="13525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6pPr>
      <a:lvl7pPr marL="18097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7pPr>
      <a:lvl8pPr marL="22669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8pPr>
      <a:lvl9pPr marL="27241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bmkSekundærtLogo"/>
          <p:cNvSpPr>
            <a:spLocks noChangeArrowheads="1"/>
          </p:cNvSpPr>
          <p:nvPr/>
        </p:nvSpPr>
        <p:spPr bwMode="auto">
          <a:xfrm>
            <a:off x="358775" y="6203950"/>
            <a:ext cx="584200" cy="287338"/>
          </a:xfrm>
          <a:prstGeom prst="rect">
            <a:avLst/>
          </a:prstGeom>
          <a:solidFill>
            <a:schemeClr val="bg1"/>
          </a:solidFill>
          <a:ln w="1778" algn="ctr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>
              <a:solidFill>
                <a:srgbClr val="000000"/>
              </a:solidFill>
            </a:endParaRPr>
          </a:p>
        </p:txBody>
      </p:sp>
      <p:sp>
        <p:nvSpPr>
          <p:cNvPr id="1027" name="bmkFldPresentationTitle02"/>
          <p:cNvSpPr>
            <a:spLocks noGrp="1" noChangeArrowheads="1"/>
          </p:cNvSpPr>
          <p:nvPr>
            <p:ph type="title"/>
          </p:nvPr>
        </p:nvSpPr>
        <p:spPr bwMode="auto">
          <a:xfrm>
            <a:off x="358775" y="908050"/>
            <a:ext cx="8421688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da-DK" dirty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5" y="2276475"/>
            <a:ext cx="8421688" cy="389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46863" y="6245225"/>
            <a:ext cx="2133600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2000"/>
              </a:lnSpc>
              <a:buFontTx/>
              <a:buNone/>
              <a:defRPr sz="900">
                <a:solidFill>
                  <a:schemeClr val="bg2"/>
                </a:solidFill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fld id="{1C6206FD-47A5-4C75-B5C2-772F9AB12224}" type="slidenum">
              <a:rPr lang="da-DK">
                <a:solidFill>
                  <a:srgbClr val="03428E"/>
                </a:solidFill>
              </a:rPr>
              <a:pPr>
                <a:defRPr/>
              </a:pPr>
              <a:t>‹nr.›</a:t>
            </a:fld>
            <a:endParaRPr lang="da-DK">
              <a:solidFill>
                <a:srgbClr val="03428E"/>
              </a:solidFill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7556500" y="358775"/>
            <a:ext cx="1223963" cy="7143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>
              <a:solidFill>
                <a:srgbClr val="000000"/>
              </a:solidFill>
            </a:endParaRPr>
          </a:p>
        </p:txBody>
      </p:sp>
      <p:sp>
        <p:nvSpPr>
          <p:cNvPr id="1031" name="Rectangle 11"/>
          <p:cNvSpPr>
            <a:spLocks noChangeArrowheads="1"/>
          </p:cNvSpPr>
          <p:nvPr/>
        </p:nvSpPr>
        <p:spPr bwMode="auto">
          <a:xfrm>
            <a:off x="4749800" y="358775"/>
            <a:ext cx="2627313" cy="7143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>
              <a:solidFill>
                <a:srgbClr val="000000"/>
              </a:solidFill>
            </a:endParaRPr>
          </a:p>
        </p:txBody>
      </p:sp>
      <p:sp>
        <p:nvSpPr>
          <p:cNvPr id="1032" name="Line 13"/>
          <p:cNvSpPr>
            <a:spLocks noChangeShapeType="1"/>
          </p:cNvSpPr>
          <p:nvPr/>
        </p:nvSpPr>
        <p:spPr bwMode="auto">
          <a:xfrm>
            <a:off x="358775" y="1989138"/>
            <a:ext cx="1403350" cy="0"/>
          </a:xfrm>
          <a:prstGeom prst="line">
            <a:avLst/>
          </a:prstGeom>
          <a:noFill/>
          <a:ln w="1778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da-DK">
              <a:solidFill>
                <a:srgbClr val="000000"/>
              </a:solidFill>
            </a:endParaRPr>
          </a:p>
        </p:txBody>
      </p:sp>
      <p:sp>
        <p:nvSpPr>
          <p:cNvPr id="1034" name="bmkFld2PresentationTitle"/>
          <p:cNvSpPr txBox="1">
            <a:spLocks noChangeArrowheads="1"/>
          </p:cNvSpPr>
          <p:nvPr/>
        </p:nvSpPr>
        <p:spPr bwMode="auto">
          <a:xfrm>
            <a:off x="4767263" y="554038"/>
            <a:ext cx="2609850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r>
              <a:rPr lang="en-US" sz="900" dirty="0">
                <a:solidFill>
                  <a:srgbClr val="03428E"/>
                </a:solidFill>
              </a:rPr>
              <a:t>Intro til </a:t>
            </a:r>
            <a:r>
              <a:rPr lang="en-US" sz="900" dirty="0" err="1">
                <a:solidFill>
                  <a:srgbClr val="03428E"/>
                </a:solidFill>
              </a:rPr>
              <a:t>Fysik</a:t>
            </a:r>
            <a:r>
              <a:rPr lang="en-US" sz="900" dirty="0">
                <a:solidFill>
                  <a:srgbClr val="03428E"/>
                </a:solidFill>
              </a:rPr>
              <a:t> C</a:t>
            </a:r>
          </a:p>
        </p:txBody>
      </p:sp>
      <p:sp>
        <p:nvSpPr>
          <p:cNvPr id="1035" name="bmkADTitle"/>
          <p:cNvSpPr txBox="1">
            <a:spLocks noChangeArrowheads="1"/>
          </p:cNvSpPr>
          <p:nvPr/>
        </p:nvSpPr>
        <p:spPr bwMode="auto">
          <a:xfrm>
            <a:off x="4767263" y="714375"/>
            <a:ext cx="2662237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endParaRPr lang="da-DK" sz="900">
              <a:solidFill>
                <a:srgbClr val="03428E"/>
              </a:solidFill>
            </a:endParaRPr>
          </a:p>
        </p:txBody>
      </p:sp>
      <p:sp>
        <p:nvSpPr>
          <p:cNvPr id="1036" name="bmkFld2Date"/>
          <p:cNvSpPr txBox="1">
            <a:spLocks noChangeArrowheads="1"/>
          </p:cNvSpPr>
          <p:nvPr/>
        </p:nvSpPr>
        <p:spPr bwMode="auto">
          <a:xfrm>
            <a:off x="7556500" y="554038"/>
            <a:ext cx="1223963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endParaRPr lang="da-DK" sz="900" dirty="0">
              <a:solidFill>
                <a:srgbClr val="03428E"/>
              </a:solidFill>
            </a:endParaRPr>
          </a:p>
        </p:txBody>
      </p:sp>
      <p:sp>
        <p:nvSpPr>
          <p:cNvPr id="1037" name="bmkOffParent02"/>
          <p:cNvSpPr txBox="1">
            <a:spLocks noChangeArrowheads="1"/>
          </p:cNvSpPr>
          <p:nvPr/>
        </p:nvSpPr>
        <p:spPr bwMode="auto">
          <a:xfrm>
            <a:off x="358775" y="430213"/>
            <a:ext cx="409892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r>
              <a:rPr lang="en-US" sz="1100" dirty="0">
                <a:solidFill>
                  <a:srgbClr val="03428E"/>
                </a:solidFill>
              </a:rPr>
              <a:t>SILKEBORG GYMNASIUM</a:t>
            </a:r>
          </a:p>
        </p:txBody>
      </p:sp>
      <p:sp>
        <p:nvSpPr>
          <p:cNvPr id="1038" name="bmkOffUnitName02"/>
          <p:cNvSpPr txBox="1">
            <a:spLocks noChangeArrowheads="1"/>
          </p:cNvSpPr>
          <p:nvPr/>
        </p:nvSpPr>
        <p:spPr bwMode="auto">
          <a:xfrm>
            <a:off x="1120775" y="765175"/>
            <a:ext cx="2036763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endParaRPr lang="en-US" sz="700">
              <a:solidFill>
                <a:srgbClr val="03428E"/>
              </a:solidFill>
            </a:endParaRPr>
          </a:p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endParaRPr lang="en-US" sz="700">
              <a:solidFill>
                <a:srgbClr val="0342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922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p:hf hdr="0" ftr="0" dt="0"/>
  <p:txStyles>
    <p:titleStyle>
      <a:lvl1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2pPr>
      <a:lvl3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3pPr>
      <a:lvl4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4pPr>
      <a:lvl5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5pPr>
      <a:lvl6pPr marL="4572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6pPr>
      <a:lvl7pPr marL="9144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7pPr>
      <a:lvl8pPr marL="13716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8pPr>
      <a:lvl9pPr marL="18288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9pPr>
    </p:titleStyle>
    <p:bodyStyle>
      <a:lvl1pPr marL="174625" indent="-174625"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buFont typeface="AU Passata" charset="0"/>
        <a:buChar char="›"/>
        <a:defRPr>
          <a:solidFill>
            <a:schemeClr val="bg2"/>
          </a:solidFill>
          <a:latin typeface="+mn-lt"/>
          <a:ea typeface="+mn-ea"/>
          <a:cs typeface="+mn-cs"/>
        </a:defRPr>
      </a:lvl1pPr>
      <a:lvl2pPr marL="360363" indent="-184150" algn="l" rtl="0" eaLnBrk="0" fontAlgn="base" hangingPunct="0">
        <a:lnSpc>
          <a:spcPct val="101000"/>
        </a:lnSpc>
        <a:spcBef>
          <a:spcPct val="0"/>
        </a:spcBef>
        <a:spcAft>
          <a:spcPct val="0"/>
        </a:spcAft>
        <a:buFont typeface="AU Passata" charset="0"/>
        <a:buChar char="›"/>
        <a:defRPr sz="1400">
          <a:solidFill>
            <a:schemeClr val="bg2"/>
          </a:solidFill>
          <a:latin typeface="+mn-lt"/>
        </a:defRPr>
      </a:lvl2pPr>
      <a:lvl3pPr marL="544513" indent="-182563" algn="l" rtl="0" eaLnBrk="0" fontAlgn="base" hangingPunct="0">
        <a:lnSpc>
          <a:spcPct val="97000"/>
        </a:lnSpc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3pPr>
      <a:lvl4pPr marL="711200" indent="-165100" algn="l" rtl="0" eaLnBrk="0" fontAlgn="base" hangingPunct="0"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4pPr>
      <a:lvl5pPr marL="895350" indent="-176213" algn="l" rtl="0" eaLnBrk="0" fontAlgn="base" hangingPunct="0"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5pPr>
      <a:lvl6pPr marL="13525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6pPr>
      <a:lvl7pPr marL="18097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7pPr>
      <a:lvl8pPr marL="22669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8pPr>
      <a:lvl9pPr marL="27241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1</a:t>
            </a:fld>
            <a:endParaRPr lang="da-DK"/>
          </a:p>
        </p:txBody>
      </p:sp>
      <p:pic>
        <p:nvPicPr>
          <p:cNvPr id="6" name="Pladsholder til indhold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79514"/>
            <a:ext cx="9144000" cy="67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08571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indhold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Pladsholder til indhold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2</a:t>
            </a:fld>
            <a:endParaRPr lang="da-DK"/>
          </a:p>
        </p:txBody>
      </p:sp>
      <p:pic>
        <p:nvPicPr>
          <p:cNvPr id="9" name="Billed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08" y="-22840"/>
            <a:ext cx="9096583" cy="669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912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63E87E2A-F880-46F7-9302-3FBFFE4FD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Intro til stjerneudvikling</a:t>
            </a:r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DE1C9BD4-8851-4DF8-B537-B3751E48589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5A4B644-BA62-4730-8370-9F3D58D56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3</a:t>
            </a:fld>
            <a:endParaRPr lang="da-DK"/>
          </a:p>
        </p:txBody>
      </p:sp>
      <p:pic>
        <p:nvPicPr>
          <p:cNvPr id="1026" name="Picture 2" descr="Stellar Evolution | Earth Blog">
            <a:extLst>
              <a:ext uri="{FF2B5EF4-FFF2-40B4-BE49-F238E27FC236}">
                <a16:creationId xmlns:a16="http://schemas.microsoft.com/office/drawing/2014/main" id="{5A6E8DF8-D067-4D90-AD67-758BB9BED7E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236" y="2152650"/>
            <a:ext cx="5456766" cy="409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5280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9522A487-7EA5-498B-B0C7-52D6F037D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Fire primære faser</a:t>
            </a: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25685845-0D73-4C8F-8A48-64778FAC79C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Stjernedannelse</a:t>
            </a:r>
          </a:p>
          <a:p>
            <a:endParaRPr lang="da-DK" dirty="0"/>
          </a:p>
          <a:p>
            <a:r>
              <a:rPr lang="da-DK" dirty="0"/>
              <a:t>Hovedserien</a:t>
            </a:r>
          </a:p>
          <a:p>
            <a:endParaRPr lang="da-DK" dirty="0"/>
          </a:p>
          <a:p>
            <a:r>
              <a:rPr lang="da-DK" dirty="0"/>
              <a:t>Kæmpestjernefasen</a:t>
            </a:r>
          </a:p>
          <a:p>
            <a:endParaRPr lang="da-DK" dirty="0"/>
          </a:p>
          <a:p>
            <a:r>
              <a:rPr lang="da-DK" dirty="0"/>
              <a:t>Afslutningen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05BE623-78AC-4825-B447-CBDF3E3528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4</a:t>
            </a:fld>
            <a:endParaRPr lang="da-DK"/>
          </a:p>
        </p:txBody>
      </p:sp>
      <p:pic>
        <p:nvPicPr>
          <p:cNvPr id="9" name="Picture 2" descr="Stellar Evolution | Earth Blog">
            <a:extLst>
              <a:ext uri="{FF2B5EF4-FFF2-40B4-BE49-F238E27FC236}">
                <a16:creationId xmlns:a16="http://schemas.microsoft.com/office/drawing/2014/main" id="{F2AD7765-358D-4FF5-BEBB-461756856B2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3003749"/>
            <a:ext cx="4135438" cy="3101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3793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3FD8EA-8568-439E-A03F-1A9FE0CF7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Stjernedannelse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B6AFE5A-4CCA-4454-AE30-645937A52BD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Sky bestående af gas, støv og molekyler</a:t>
            </a:r>
          </a:p>
          <a:p>
            <a:endParaRPr lang="da-DK" dirty="0"/>
          </a:p>
          <a:p>
            <a:r>
              <a:rPr lang="da-DK" dirty="0"/>
              <a:t>Kollapser under sin egen masse</a:t>
            </a:r>
          </a:p>
          <a:p>
            <a:endParaRPr lang="da-DK" dirty="0"/>
          </a:p>
          <a:p>
            <a:r>
              <a:rPr lang="da-DK" dirty="0"/>
              <a:t>Materiale falder ind mod midten</a:t>
            </a:r>
          </a:p>
          <a:p>
            <a:pPr lvl="1"/>
            <a:r>
              <a:rPr lang="da-DK" dirty="0"/>
              <a:t>Temperatur og tryk stiger</a:t>
            </a:r>
          </a:p>
          <a:p>
            <a:pPr lvl="1"/>
            <a:r>
              <a:rPr lang="da-DK" dirty="0"/>
              <a:t>Stjerne dannes i midten</a:t>
            </a:r>
          </a:p>
          <a:p>
            <a:endParaRPr lang="da-DK" dirty="0"/>
          </a:p>
          <a:p>
            <a:r>
              <a:rPr lang="da-DK" dirty="0" err="1"/>
              <a:t>Protoplanetarisk</a:t>
            </a:r>
            <a:r>
              <a:rPr lang="da-DK" dirty="0"/>
              <a:t> disk rundtom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6C21B6A-6954-414E-BAB0-46868A8EF0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5</a:t>
            </a:fld>
            <a:endParaRPr lang="da-DK"/>
          </a:p>
        </p:txBody>
      </p:sp>
      <p:pic>
        <p:nvPicPr>
          <p:cNvPr id="6" name="Picture 2" descr="http://www.nrao.edu/pr/2012/clumpcores/Clump-core_med.jpg">
            <a:extLst>
              <a:ext uri="{FF2B5EF4-FFF2-40B4-BE49-F238E27FC236}">
                <a16:creationId xmlns:a16="http://schemas.microsoft.com/office/drawing/2014/main" id="{A5DEF9D0-12C0-4DA0-9C7E-15231D7AE82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494" y="2935288"/>
            <a:ext cx="32385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2970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9BD254-DE34-409D-A439-675FC17BB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Hovedserien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0CA7DD8-FF34-468C-8B7D-3ECF95B9376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”Almindelige” stjerner</a:t>
            </a:r>
          </a:p>
          <a:p>
            <a:endParaRPr lang="da-DK" dirty="0"/>
          </a:p>
          <a:p>
            <a:r>
              <a:rPr lang="da-DK" dirty="0"/>
              <a:t>Størstedelen af stjernens liv</a:t>
            </a:r>
          </a:p>
          <a:p>
            <a:endParaRPr lang="da-DK" dirty="0"/>
          </a:p>
          <a:p>
            <a:r>
              <a:rPr lang="da-DK" dirty="0"/>
              <a:t>Forbrænding af H til He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565A2FA-A437-4BBA-9AB2-788949B08A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6</a:t>
            </a:fld>
            <a:endParaRPr lang="da-DK"/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6A2C4CBB-F205-49DB-9F2A-003B0B9D68C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5025" y="3033353"/>
            <a:ext cx="4135438" cy="304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151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3C3F55-A588-43E6-9DC6-4610F144D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Kæmpestjernefasen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DC244DD-BAFF-4650-8A9F-B88FACB0861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Stjernen løber tør for H</a:t>
            </a:r>
          </a:p>
          <a:p>
            <a:pPr lvl="1"/>
            <a:r>
              <a:rPr lang="da-DK" dirty="0"/>
              <a:t>Svulmer op</a:t>
            </a:r>
          </a:p>
          <a:p>
            <a:endParaRPr lang="da-DK" dirty="0"/>
          </a:p>
          <a:p>
            <a:r>
              <a:rPr lang="da-DK" dirty="0"/>
              <a:t>Kort fase i forhold til hovedserien</a:t>
            </a: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4FEAEAB-C608-44B1-9C87-D9479C778F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7</a:t>
            </a:fld>
            <a:endParaRPr lang="da-DK"/>
          </a:p>
        </p:txBody>
      </p:sp>
      <p:pic>
        <p:nvPicPr>
          <p:cNvPr id="2050" name="Picture 2" descr="The Sun's Evolution">
            <a:extLst>
              <a:ext uri="{FF2B5EF4-FFF2-40B4-BE49-F238E27FC236}">
                <a16:creationId xmlns:a16="http://schemas.microsoft.com/office/drawing/2014/main" id="{21080D13-5616-43D1-A363-D865C81E40D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3065780"/>
            <a:ext cx="4135438" cy="297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0077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4838EF70-B419-499B-850A-5830716BC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C61C78C3-0C6A-470D-AD4A-4C041C649DC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DB21603-BEF7-4FCE-ACFE-EAC7186A8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8</a:t>
            </a:fld>
            <a:endParaRPr lang="da-DK"/>
          </a:p>
        </p:txBody>
      </p:sp>
      <p:pic>
        <p:nvPicPr>
          <p:cNvPr id="4098" name="Picture 2" descr="The Sun's Evolution">
            <a:extLst>
              <a:ext uri="{FF2B5EF4-FFF2-40B4-BE49-F238E27FC236}">
                <a16:creationId xmlns:a16="http://schemas.microsoft.com/office/drawing/2014/main" id="{B3B33143-01B9-4E9D-B543-2E00E48D888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583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466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5B4FC1D-718E-4B18-96AF-19A47E349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Afslutningen</a:t>
            </a: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C0C9F7CF-FB70-4D28-9967-C3545163E7A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MEGET forskellig skæbne afhængig af stjernens masse</a:t>
            </a:r>
          </a:p>
          <a:p>
            <a:endParaRPr lang="da-DK" dirty="0"/>
          </a:p>
          <a:p>
            <a:r>
              <a:rPr lang="da-DK" dirty="0"/>
              <a:t>Lette stjerner</a:t>
            </a:r>
          </a:p>
          <a:p>
            <a:pPr lvl="1"/>
            <a:r>
              <a:rPr lang="da-DK" dirty="0"/>
              <a:t>Planetarisk tåge og hvid dværg</a:t>
            </a:r>
          </a:p>
          <a:p>
            <a:endParaRPr lang="da-DK" dirty="0"/>
          </a:p>
          <a:p>
            <a:r>
              <a:rPr lang="da-DK" dirty="0"/>
              <a:t>Tunge stjerner</a:t>
            </a:r>
          </a:p>
          <a:p>
            <a:pPr lvl="1"/>
            <a:r>
              <a:rPr lang="da-DK" dirty="0"/>
              <a:t>Super nova og neutronstjerne eller sort hul</a:t>
            </a:r>
          </a:p>
          <a:p>
            <a:pPr lvl="1"/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5CA29DA-C7B8-4919-A90C-577D32E3D4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9</a:t>
            </a:fld>
            <a:endParaRPr lang="da-DK"/>
          </a:p>
        </p:txBody>
      </p:sp>
      <p:pic>
        <p:nvPicPr>
          <p:cNvPr id="9" name="Picture 2" descr="Billedresultat for super nova shock wave">
            <a:extLst>
              <a:ext uri="{FF2B5EF4-FFF2-40B4-BE49-F238E27FC236}">
                <a16:creationId xmlns:a16="http://schemas.microsoft.com/office/drawing/2014/main" id="{BB65D395-62D1-436D-B40F-BF29CB936AE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3345718"/>
            <a:ext cx="4135438" cy="241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2832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2D8CBE-9917-4A6E-B72C-7FB8004CA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Lectio</a:t>
            </a:r>
            <a:r>
              <a:rPr lang="da-DK"/>
              <a:t>: Intro til </a:t>
            </a:r>
            <a:r>
              <a:rPr lang="da-DK" dirty="0"/>
              <a:t>Stjerneudvikling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5258DB2-A3D2-4C7C-841C-46035DBBA65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HR-diagrammet</a:t>
            </a:r>
          </a:p>
          <a:p>
            <a:endParaRPr lang="da-DK" dirty="0"/>
          </a:p>
          <a:p>
            <a:r>
              <a:rPr lang="da-DK" dirty="0"/>
              <a:t>Stjerneudvikling</a:t>
            </a:r>
          </a:p>
          <a:p>
            <a:endParaRPr lang="da-DK" dirty="0"/>
          </a:p>
          <a:p>
            <a:r>
              <a:rPr lang="da-DK" dirty="0"/>
              <a:t>Hovedserien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4CD323C-DA70-4102-9A69-70C7DFEE059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a-DK" dirty="0"/>
              <a:t>Det her er bare et overblik</a:t>
            </a:r>
          </a:p>
          <a:p>
            <a:pPr lvl="1"/>
            <a:r>
              <a:rPr lang="da-DK" dirty="0"/>
              <a:t>Vi kommer til at gå meget mere i detalje!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47F0B30-C971-4399-9408-6BB479B941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37331230"/>
      </p:ext>
    </p:extLst>
  </p:cSld>
  <p:clrMapOvr>
    <a:masterClrMapping/>
  </p:clrMapOvr>
</p:sld>
</file>

<file path=ppt/theme/theme1.xml><?xml version="1.0" encoding="utf-8"?>
<a:theme xmlns:a="http://schemas.openxmlformats.org/drawingml/2006/main" name="AU">
  <a:themeElements>
    <a:clrScheme name="">
      <a:dk1>
        <a:srgbClr val="000000"/>
      </a:dk1>
      <a:lt1>
        <a:srgbClr val="FFFFFF"/>
      </a:lt1>
      <a:dk2>
        <a:srgbClr val="81A0C6"/>
      </a:dk2>
      <a:lt2>
        <a:srgbClr val="03428E"/>
      </a:lt2>
      <a:accent1>
        <a:srgbClr val="FFFFFF"/>
      </a:accent1>
      <a:accent2>
        <a:srgbClr val="808092"/>
      </a:accent2>
      <a:accent3>
        <a:srgbClr val="FFFFFF"/>
      </a:accent3>
      <a:accent4>
        <a:srgbClr val="000000"/>
      </a:accent4>
      <a:accent5>
        <a:srgbClr val="FFFFFF"/>
      </a:accent5>
      <a:accent6>
        <a:srgbClr val="737384"/>
      </a:accent6>
      <a:hlink>
        <a:srgbClr val="E6ECF4"/>
      </a:hlink>
      <a:folHlink>
        <a:srgbClr val="E5E5E9"/>
      </a:folHlink>
    </a:clrScheme>
    <a:fontScheme name="AU2003">
      <a:majorFont>
        <a:latin typeface="AU Passata"/>
        <a:ea typeface=""/>
        <a:cs typeface=""/>
      </a:majorFont>
      <a:minorFont>
        <a:latin typeface="AU Passat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778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ts val="3600"/>
          </a:lnSpc>
          <a:spcBef>
            <a:spcPct val="0"/>
          </a:spcBef>
          <a:spcAft>
            <a:spcPct val="0"/>
          </a:spcAft>
          <a:buClrTx/>
          <a:buSzTx/>
          <a:buFont typeface="AU Passata" pitchFamily="34" charset="0"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U Passat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778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ts val="3600"/>
          </a:lnSpc>
          <a:spcBef>
            <a:spcPct val="0"/>
          </a:spcBef>
          <a:spcAft>
            <a:spcPct val="0"/>
          </a:spcAft>
          <a:buClrTx/>
          <a:buSzTx/>
          <a:buFont typeface="AU Passata" pitchFamily="34" charset="0"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U Passata" pitchFamily="34" charset="0"/>
          </a:defRPr>
        </a:defPPr>
      </a:lstStyle>
    </a:lnDef>
  </a:objectDefaults>
  <a:extraClrSchemeLst>
    <a:extraClrScheme>
      <a:clrScheme name="AU200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3428E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AB0C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4">
        <a:dk1>
          <a:srgbClr val="000000"/>
        </a:dk1>
        <a:lt1>
          <a:srgbClr val="0066FF"/>
        </a:lt1>
        <a:dk2>
          <a:srgbClr val="000000"/>
        </a:dk2>
        <a:lt2>
          <a:srgbClr val="808080"/>
        </a:lt2>
        <a:accent1>
          <a:srgbClr val="03428E"/>
        </a:accent1>
        <a:accent2>
          <a:srgbClr val="333399"/>
        </a:accent2>
        <a:accent3>
          <a:srgbClr val="AAB8FF"/>
        </a:accent3>
        <a:accent4>
          <a:srgbClr val="000000"/>
        </a:accent4>
        <a:accent5>
          <a:srgbClr val="AAB0C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197932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BBEAD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6">
        <a:dk1>
          <a:srgbClr val="000000"/>
        </a:dk1>
        <a:lt1>
          <a:srgbClr val="FFFFFF"/>
        </a:lt1>
        <a:dk2>
          <a:srgbClr val="000000"/>
        </a:dk2>
        <a:lt2>
          <a:srgbClr val="808092"/>
        </a:lt2>
        <a:accent1>
          <a:srgbClr val="03428E"/>
        </a:accent1>
        <a:accent2>
          <a:srgbClr val="81A0C6"/>
        </a:accent2>
        <a:accent3>
          <a:srgbClr val="FFFFFF"/>
        </a:accent3>
        <a:accent4>
          <a:srgbClr val="000000"/>
        </a:accent4>
        <a:accent5>
          <a:srgbClr val="AAB0C6"/>
        </a:accent5>
        <a:accent6>
          <a:srgbClr val="7491B3"/>
        </a:accent6>
        <a:hlink>
          <a:srgbClr val="E6ECF4"/>
        </a:hlink>
        <a:folHlink>
          <a:srgbClr val="E5E5E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AU">
  <a:themeElements>
    <a:clrScheme name="">
      <a:dk1>
        <a:srgbClr val="000000"/>
      </a:dk1>
      <a:lt1>
        <a:srgbClr val="FFFFFF"/>
      </a:lt1>
      <a:dk2>
        <a:srgbClr val="81A0C6"/>
      </a:dk2>
      <a:lt2>
        <a:srgbClr val="03428E"/>
      </a:lt2>
      <a:accent1>
        <a:srgbClr val="FFFFFF"/>
      </a:accent1>
      <a:accent2>
        <a:srgbClr val="808092"/>
      </a:accent2>
      <a:accent3>
        <a:srgbClr val="FFFFFF"/>
      </a:accent3>
      <a:accent4>
        <a:srgbClr val="000000"/>
      </a:accent4>
      <a:accent5>
        <a:srgbClr val="FFFFFF"/>
      </a:accent5>
      <a:accent6>
        <a:srgbClr val="737384"/>
      </a:accent6>
      <a:hlink>
        <a:srgbClr val="E6ECF4"/>
      </a:hlink>
      <a:folHlink>
        <a:srgbClr val="E5E5E9"/>
      </a:folHlink>
    </a:clrScheme>
    <a:fontScheme name="AU2003">
      <a:majorFont>
        <a:latin typeface="AU Passata"/>
        <a:ea typeface=""/>
        <a:cs typeface=""/>
      </a:majorFont>
      <a:minorFont>
        <a:latin typeface="AU Passat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778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ts val="3600"/>
          </a:lnSpc>
          <a:spcBef>
            <a:spcPct val="0"/>
          </a:spcBef>
          <a:spcAft>
            <a:spcPct val="0"/>
          </a:spcAft>
          <a:buClrTx/>
          <a:buSzTx/>
          <a:buFont typeface="AU Passata" pitchFamily="34" charset="0"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U Passat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778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ts val="3600"/>
          </a:lnSpc>
          <a:spcBef>
            <a:spcPct val="0"/>
          </a:spcBef>
          <a:spcAft>
            <a:spcPct val="0"/>
          </a:spcAft>
          <a:buClrTx/>
          <a:buSzTx/>
          <a:buFont typeface="AU Passata" pitchFamily="34" charset="0"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U Passata" pitchFamily="34" charset="0"/>
          </a:defRPr>
        </a:defPPr>
      </a:lstStyle>
    </a:lnDef>
  </a:objectDefaults>
  <a:extraClrSchemeLst>
    <a:extraClrScheme>
      <a:clrScheme name="AU200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3428E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AB0C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4">
        <a:dk1>
          <a:srgbClr val="000000"/>
        </a:dk1>
        <a:lt1>
          <a:srgbClr val="0066FF"/>
        </a:lt1>
        <a:dk2>
          <a:srgbClr val="000000"/>
        </a:dk2>
        <a:lt2>
          <a:srgbClr val="808080"/>
        </a:lt2>
        <a:accent1>
          <a:srgbClr val="03428E"/>
        </a:accent1>
        <a:accent2>
          <a:srgbClr val="333399"/>
        </a:accent2>
        <a:accent3>
          <a:srgbClr val="AAB8FF"/>
        </a:accent3>
        <a:accent4>
          <a:srgbClr val="000000"/>
        </a:accent4>
        <a:accent5>
          <a:srgbClr val="AAB0C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197932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BBEAD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6">
        <a:dk1>
          <a:srgbClr val="000000"/>
        </a:dk1>
        <a:lt1>
          <a:srgbClr val="FFFFFF"/>
        </a:lt1>
        <a:dk2>
          <a:srgbClr val="000000"/>
        </a:dk2>
        <a:lt2>
          <a:srgbClr val="808092"/>
        </a:lt2>
        <a:accent1>
          <a:srgbClr val="03428E"/>
        </a:accent1>
        <a:accent2>
          <a:srgbClr val="81A0C6"/>
        </a:accent2>
        <a:accent3>
          <a:srgbClr val="FFFFFF"/>
        </a:accent3>
        <a:accent4>
          <a:srgbClr val="000000"/>
        </a:accent4>
        <a:accent5>
          <a:srgbClr val="AAB0C6"/>
        </a:accent5>
        <a:accent6>
          <a:srgbClr val="7491B3"/>
        </a:accent6>
        <a:hlink>
          <a:srgbClr val="E6ECF4"/>
        </a:hlink>
        <a:folHlink>
          <a:srgbClr val="E5E5E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16195</TotalTime>
  <Words>126</Words>
  <Application>Microsoft Office PowerPoint</Application>
  <PresentationFormat>Skærmshow (4:3)</PresentationFormat>
  <Paragraphs>59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10</vt:i4>
      </vt:variant>
    </vt:vector>
  </HeadingPairs>
  <TitlesOfParts>
    <vt:vector size="15" baseType="lpstr">
      <vt:lpstr>Arial</vt:lpstr>
      <vt:lpstr>AU Peto</vt:lpstr>
      <vt:lpstr>AU Passata</vt:lpstr>
      <vt:lpstr>AU</vt:lpstr>
      <vt:lpstr>1_AU</vt:lpstr>
      <vt:lpstr>PowerPoint-præsentation</vt:lpstr>
      <vt:lpstr>PowerPoint-præsentation</vt:lpstr>
      <vt:lpstr>Intro til stjerneudvikling</vt:lpstr>
      <vt:lpstr>Fire primære faser</vt:lpstr>
      <vt:lpstr>Stjernedannelse</vt:lpstr>
      <vt:lpstr>Hovedserien</vt:lpstr>
      <vt:lpstr>Kæmpestjernefasen</vt:lpstr>
      <vt:lpstr>PowerPoint-præsentation</vt:lpstr>
      <vt:lpstr>Afslutningen</vt:lpstr>
      <vt:lpstr>Lectio: Intro til Stjerneudvikling</vt:lpstr>
    </vt:vector>
  </TitlesOfParts>
  <Company>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DET RULLENDE UNIVERSITET</dc:title>
  <dc:creator>Katrine Mikkelsen</dc:creator>
  <cp:lastModifiedBy>Christina Vang Christensen CVC</cp:lastModifiedBy>
  <cp:revision>486</cp:revision>
  <cp:lastPrinted>2012-08-23T08:02:43Z</cp:lastPrinted>
  <dcterms:created xsi:type="dcterms:W3CDTF">2010-08-27T06:45:27Z</dcterms:created>
  <dcterms:modified xsi:type="dcterms:W3CDTF">2024-10-31T09:20:00Z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By">
    <vt:lpwstr>SkabelonDesign</vt:lpwstr>
  </property>
</Properties>
</file>