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2" r:id="rId4"/>
    <p:sldId id="258" r:id="rId5"/>
    <p:sldId id="257" r:id="rId6"/>
    <p:sldId id="259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8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7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9BC1E9-0CAB-1D45-A6F0-C52B63915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2A1C07C-8F6F-004E-8732-193F13FFA3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52FC63-602D-524C-A3E3-AD6C3A6DA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EBD4B29-60C8-9C4F-A102-9B06C5E3C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7643F62-98A2-4746-885C-BEF8559BC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4607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EED2A2-4790-3747-9C32-F7848B759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7D4EAB-371F-0B43-AA16-DE2285B20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4EBF43-62E0-3142-86EE-5AAC460F5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9B3EE1-9C1D-E043-8C2A-D75E122F6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E27782-B928-284F-AB92-3225E7C1F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1694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CF44E4-168B-154F-A091-5EF7E3350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474D720-0148-0149-B9BE-F4C104FBB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54F809-D43C-8848-870D-CDD33A22D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EBF848-312F-154D-BA3F-47159DAAC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71BBB6-0713-454F-A2AE-DDFB8B6AA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828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DF26E8-1DDC-CA42-BB58-8F14A651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AA076B-2234-124C-9570-6982C0D8DA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B685B4A-352D-4943-8914-10B4262B9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D2DBBD0-C8F6-A842-83A7-182F412A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0B947C9-71CB-8D44-8A0B-8096B2195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B5BA4C5-32E0-D647-AEDB-26FF7AB3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321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727A4E-6E6F-CD41-A81E-8D3DB41BF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63089B-C1D5-6F49-8523-2A32F77F3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3397838-3E46-BE47-B5E7-C2C9D23E8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C1D74C2-18F6-AE47-88A9-23667E7E1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F262E14-AC01-614F-9F57-64E44B0264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26B9A52-49EC-164D-8F9E-D67FEA9A8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90B681E-2AFD-0A43-B4DD-C27174215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FB918AB-2757-FB4F-9D9D-03866FB95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79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45F5E-0B45-E34C-A322-2C4752BC5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47778EB-1A7B-6E42-8460-160DC8775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E42DE57-EED2-3142-9465-17B252BCA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452C7A2-C91D-2A41-9682-79A1A9BE4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1986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4B25203-CE9D-3C4B-AB3D-AE1EBC32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7CC0849-8AE2-E64C-B503-5387BBD2B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EECCDA9-A9BE-4F45-8249-53630027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928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ABEE26-EEE4-6643-8437-9CCFB9E44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35E3BF-1108-3F40-BD25-BE85D7463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CFA7100-E9D8-F949-ABCE-D108C57DC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19C3C04-90F0-244F-8796-359830D8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A349519-7EFE-5840-A03C-A456BD70A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DEC8DA7-0CAD-7148-862E-B148B6219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801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00A3ED-A42B-DB49-B224-B49DE9DA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C3C1E45-4C48-9147-AAA2-1E546843D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39000DA-54A8-6A44-ACB0-1A76F1565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549D038-8B9B-0143-A4D7-4A4941651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28D1062-5BE3-4F4C-86C9-C8F17DC6F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EF662CC-292E-1A46-AB5C-D1412C250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532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41071-BF47-6E46-9572-E4CCA7EA8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73CDC1F-7B65-B548-818B-226F2E535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026A42-9AF0-194E-8E17-F802745D3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EF222F-11E9-3C49-B6D7-BC69FC60A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8F6CE2E-7CBA-474D-BBBF-BD4303158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007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5979C4E-885D-B746-BB37-0E84CD3D48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BA9DA1C-D188-C248-A441-6B76B118B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8E6E1B-EE94-4344-9338-64B904BC2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DE5B7B-FCED-F842-A481-564F0705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F447FE-3736-E04E-AECA-0589F4AE7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5572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727CA97-9DEF-7A4F-A77F-F99A4BDBC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880E03B-EB25-DD43-8487-37E3CAC79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9C9F33-5157-A847-8ED6-76A9AC6135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4B1DE-185B-8A4B-AC57-9B1B09F8C58A}" type="datetimeFigureOut">
              <a:rPr lang="da-DK" smtClean="0"/>
              <a:t>10.01.2024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5C6599-186B-2F41-9D77-1A3C50ACB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93FBDE-B8AE-AC41-949C-3BF007DCC9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69098-3146-E545-9587-F442729B94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603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dm/hzl9_dpn0w30c_wh6gg93ckh0000gn/T/com.microsoft.Word/WebArchiveCopyPasteTempFiles/70aa4153-ed01-4376-aac2-d2995525b6d1-large16x9_2.jpg%3f1591792352831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istory.com/news/columbus-day-controversy" TargetMode="External"/><Relationship Id="rId5" Type="http://schemas.openxmlformats.org/officeDocument/2006/relationships/image" Target="file:////var/folders/dm/hzl9_dpn0w30c_wh6gg93ckh0000gn/T/com.microsoft.Word/WebArchiveCopyPasteTempFiles/columbus2.jpg" TargetMode="Externa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YTXRDtYzY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04D5EB1-4F30-5A1D-AD6F-25FB9E95AC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4" t="9091" r="2231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50BCF8-9C78-D549-95E4-8BB5592EB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4800"/>
              <a:t>Christoffer Columbus og eftertiden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472EF80-BABE-1E4F-9F02-813E92CE0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da-DK" sz="200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034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20D0FB-74D6-ABDA-F7AB-FF7D1ECF2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da-DK" sz="3600" dirty="0"/>
              <a:t>Læs s. 36-40 (spring over kilderne)</a:t>
            </a:r>
          </a:p>
        </p:txBody>
      </p:sp>
      <p:pic>
        <p:nvPicPr>
          <p:cNvPr id="1026" name="Picture 2" descr="Spaniards enslaving the Native Americans.">
            <a:extLst>
              <a:ext uri="{FF2B5EF4-FFF2-40B4-BE49-F238E27FC236}">
                <a16:creationId xmlns:a16="http://schemas.microsoft.com/office/drawing/2014/main" id="{B10D4E30-95CC-C9A2-CC4B-CB61CC3BB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6" b="20296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3CA7CD-64C5-BE65-70D4-9CF44D435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Læsefokus:</a:t>
            </a:r>
          </a:p>
          <a:p>
            <a:pPr marL="0" indent="0">
              <a:buNone/>
            </a:pPr>
            <a:r>
              <a:rPr lang="da-DK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Hvilke konsekvenser fik mødet mellem spanierne og de indfødte?</a:t>
            </a:r>
          </a:p>
          <a:p>
            <a:pPr marL="0" indent="0">
              <a:buNone/>
            </a:pPr>
            <a:r>
              <a:rPr lang="da-DK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Hvordan blev indianerne behandlet og hvad lå til grund for denne behandling?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536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>
            <a:extLst>
              <a:ext uri="{FF2B5EF4-FFF2-40B4-BE49-F238E27FC236}">
                <a16:creationId xmlns:a16="http://schemas.microsoft.com/office/drawing/2014/main" id="{68390E05-4A25-8FAA-2FB6-2DB5B2FE4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8069" y="669651"/>
            <a:ext cx="5370786" cy="1655762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På side 40 er der disse to malerier omhandlende Columbus´ landgang og første møde med de indfødte.</a:t>
            </a:r>
          </a:p>
          <a:p>
            <a:endParaRPr lang="da-DK" dirty="0"/>
          </a:p>
          <a:p>
            <a:r>
              <a:rPr lang="da-DK" dirty="0"/>
              <a:t>Beskriv hvad malerierne viser og hvilken tendens, der er at finde.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E2DAADF-1F23-2AC6-10EC-9FE721F0D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5664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08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FCB83E-D787-FB4A-B38E-26E13481D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Monument fra 1881 i Barcelona</a:t>
            </a:r>
            <a:br>
              <a:rPr lang="en-US" sz="4200"/>
            </a:br>
            <a:endParaRPr lang="en-US" sz="4200"/>
          </a:p>
        </p:txBody>
      </p:sp>
      <p:sp>
        <p:nvSpPr>
          <p:cNvPr id="205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43FFABBF-26F1-F0E8-8FDB-BE42C33DB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Nu hopper vi </a:t>
            </a:r>
            <a:r>
              <a:rPr lang="en-US" sz="2200" dirty="0" err="1"/>
              <a:t>frem</a:t>
            </a:r>
            <a:r>
              <a:rPr lang="en-US" sz="2200" dirty="0"/>
              <a:t> I </a:t>
            </a:r>
            <a:r>
              <a:rPr lang="en-US" sz="2200" dirty="0" err="1"/>
              <a:t>tid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ser </a:t>
            </a:r>
            <a:r>
              <a:rPr lang="en-US" sz="2200" dirty="0" err="1"/>
              <a:t>på</a:t>
            </a:r>
            <a:r>
              <a:rPr lang="en-US" sz="2200" dirty="0"/>
              <a:t> </a:t>
            </a:r>
            <a:r>
              <a:rPr lang="en-US" sz="2200" dirty="0" err="1"/>
              <a:t>nutidige</a:t>
            </a:r>
            <a:r>
              <a:rPr lang="en-US" sz="2200" dirty="0"/>
              <a:t> – </a:t>
            </a:r>
            <a:r>
              <a:rPr lang="en-US" sz="2200" dirty="0" err="1"/>
              <a:t>særlig</a:t>
            </a:r>
            <a:r>
              <a:rPr lang="en-US" sz="2200" dirty="0"/>
              <a:t> </a:t>
            </a:r>
            <a:r>
              <a:rPr lang="en-US" sz="2200" dirty="0" err="1"/>
              <a:t>amerikansk</a:t>
            </a:r>
            <a:r>
              <a:rPr lang="en-US" sz="2200" dirty="0"/>
              <a:t> - syn </a:t>
            </a:r>
            <a:r>
              <a:rPr lang="en-US" sz="2200" dirty="0" err="1"/>
              <a:t>på</a:t>
            </a:r>
            <a:r>
              <a:rPr lang="en-US" sz="2200" dirty="0"/>
              <a:t> Columbus</a:t>
            </a:r>
          </a:p>
        </p:txBody>
      </p:sp>
      <p:pic>
        <p:nvPicPr>
          <p:cNvPr id="2050" name="Picture 2" descr="Christopher Columbus Monumentet i Barcelona">
            <a:extLst>
              <a:ext uri="{FF2B5EF4-FFF2-40B4-BE49-F238E27FC236}">
                <a16:creationId xmlns:a16="http://schemas.microsoft.com/office/drawing/2014/main" id="{44D08BBA-BBE8-2B49-ABA7-F5BC62973C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9" r="16444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653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Billede 2" descr="Christopher Columbus statue beheaded in Boston | WSTM">
            <a:extLst>
              <a:ext uri="{FF2B5EF4-FFF2-40B4-BE49-F238E27FC236}">
                <a16:creationId xmlns:a16="http://schemas.microsoft.com/office/drawing/2014/main" id="{29C57615-9B57-824A-BDB5-7E4CE881C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1" r="30050"/>
          <a:stretch>
            <a:fillRect/>
          </a:stretch>
        </p:blipFill>
        <p:spPr bwMode="auto"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Billede 1" descr="Christopher Columbus Statue At Boston Park Vandalized With 'Black Lives  Matter' – CBS Boston">
            <a:extLst>
              <a:ext uri="{FF2B5EF4-FFF2-40B4-BE49-F238E27FC236}">
                <a16:creationId xmlns:a16="http://schemas.microsoft.com/office/drawing/2014/main" id="{84A88371-32F5-B748-9952-C2C9B31965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5"/>
          <a:stretch>
            <a:fillRect/>
          </a:stretch>
        </p:blipFill>
        <p:spPr bwMode="auto"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4" name="Freeform: Shape 73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6" name="Freeform: Shape 75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41E7B1-29AD-B249-B470-788C686EB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1038"/>
            <a:ext cx="2804504" cy="1325563"/>
          </a:xfrm>
        </p:spPr>
        <p:txBody>
          <a:bodyPr anchor="ctr">
            <a:normAutofit/>
          </a:bodyPr>
          <a:lstStyle/>
          <a:p>
            <a:r>
              <a:rPr lang="da-DK" sz="2800" dirty="0"/>
              <a:t>Monumenter af Columbus år 2020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24D124-D001-F14D-BCED-7246F6DD8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171"/>
            <a:ext cx="2804504" cy="3918792"/>
          </a:xfrm>
        </p:spPr>
        <p:txBody>
          <a:bodyPr>
            <a:normAutofit/>
          </a:bodyPr>
          <a:lstStyle/>
          <a:p>
            <a:r>
              <a:rPr lang="da-DK" sz="1800" dirty="0">
                <a:hlinkClick r:id="rId6"/>
              </a:rPr>
              <a:t>https://www.history.com/news/columbus-day-controversy</a:t>
            </a:r>
            <a:endParaRPr lang="da-DK" sz="1800" dirty="0"/>
          </a:p>
          <a:p>
            <a:r>
              <a:rPr lang="da-DK" sz="1800" dirty="0"/>
              <a:t>Se de to første videoer i vedlagte link. Er der en særlig tendens i disse?</a:t>
            </a:r>
          </a:p>
          <a:p>
            <a:r>
              <a:rPr lang="da-DK" sz="1800" dirty="0"/>
              <a:t>Hvad er problemet </a:t>
            </a:r>
            <a:r>
              <a:rPr lang="da-DK" sz="1800" dirty="0" err="1"/>
              <a:t>mht</a:t>
            </a:r>
            <a:r>
              <a:rPr lang="da-DK" sz="1800" dirty="0"/>
              <a:t> det at have et Christoffer Columbus dag (d. 10. oktober i USA)?  - læs det sidste afsnit i artiklen…</a:t>
            </a:r>
          </a:p>
          <a:p>
            <a:endParaRPr lang="da-DK" sz="18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32DB79B-6EBB-804D-99B2-C63033133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80066-3909-0842-B6EB-CA2007BE1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07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A7B17-E96C-EB45-B7C4-D0409EF91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Forskellige nutidige amerikanere udtaler sig om Columbus: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FA0AC1AE-04CE-FC46-BD6C-D07E3E1EA7B3}"/>
              </a:ext>
            </a:extLst>
          </p:cNvPr>
          <p:cNvSpPr/>
          <p:nvPr/>
        </p:nvSpPr>
        <p:spPr>
          <a:xfrm>
            <a:off x="580016" y="2150052"/>
            <a:ext cx="500592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da-DK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https://www.youtube.com/watch?v=fYTXRDtYzYc</a:t>
            </a:r>
            <a:endParaRPr lang="da-DK" u="sng" dirty="0">
              <a:solidFill>
                <a:srgbClr val="0563C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00C78848-6D0D-004F-B038-F5656E247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0" y="3409635"/>
            <a:ext cx="6491990" cy="3083240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Kan I i den henseende inddrage begreberne, som vi i særlig grad arbejdede med </a:t>
            </a:r>
            <a:r>
              <a:rPr lang="da-DK" dirty="0" err="1"/>
              <a:t>ifm</a:t>
            </a:r>
            <a:r>
              <a:rPr lang="da-DK" dirty="0"/>
              <a:t> forløbet om Grønland:</a:t>
            </a:r>
          </a:p>
          <a:p>
            <a:pPr lvl="1"/>
            <a:r>
              <a:rPr lang="da-DK" dirty="0"/>
              <a:t>Historiebrug </a:t>
            </a:r>
          </a:p>
          <a:p>
            <a:pPr lvl="1"/>
            <a:r>
              <a:rPr lang="da-DK" dirty="0"/>
              <a:t>Kollektiv erindring (en større gruppes fælles historie)</a:t>
            </a:r>
          </a:p>
          <a:p>
            <a:pPr lvl="1"/>
            <a:r>
              <a:rPr lang="da-DK" dirty="0"/>
              <a:t>Erindringspolitik (politisk mål at påvirke den kollektive erindring ofte for at fremme et særligt budskab)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1B71CE2-1DD3-36A4-2472-D0D4F84934E8}"/>
              </a:ext>
            </a:extLst>
          </p:cNvPr>
          <p:cNvSpPr/>
          <p:nvPr/>
        </p:nvSpPr>
        <p:spPr>
          <a:xfrm>
            <a:off x="509196" y="2687346"/>
            <a:ext cx="4617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- Hvad er de interviewedes syn på Columbus og hvilke argumenter bruger de?</a:t>
            </a:r>
          </a:p>
          <a:p>
            <a:endParaRPr lang="da-DK" dirty="0"/>
          </a:p>
          <a:p>
            <a:r>
              <a:rPr lang="da-DK" dirty="0"/>
              <a:t>- Hvorfor tror I, at kritikken af Columbus har været særlig stor i de senere år?</a:t>
            </a:r>
          </a:p>
        </p:txBody>
      </p:sp>
    </p:spTree>
    <p:extLst>
      <p:ext uri="{BB962C8B-B14F-4D97-AF65-F5344CB8AC3E}">
        <p14:creationId xmlns:p14="http://schemas.microsoft.com/office/powerpoint/2010/main" val="4097666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258</Words>
  <Application>Microsoft Macintosh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Office-tema</vt:lpstr>
      <vt:lpstr>Christoffer Columbus og eftertiden </vt:lpstr>
      <vt:lpstr>Læs s. 36-40 (spring over kilderne)</vt:lpstr>
      <vt:lpstr>PowerPoint-præsentation</vt:lpstr>
      <vt:lpstr>Monument fra 1881 i Barcelona </vt:lpstr>
      <vt:lpstr>Monumenter af Columbus år 2020</vt:lpstr>
      <vt:lpstr>Forskellige nutidige amerikanere udtaler sig om Columbus: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Christoffer Columbus og eftertiden </dc:title>
  <dc:creator>Esben Lindgren Krogsgaard</dc:creator>
  <cp:lastModifiedBy>Esben Lindgren Krogsgaard EK</cp:lastModifiedBy>
  <cp:revision>15</cp:revision>
  <dcterms:created xsi:type="dcterms:W3CDTF">2020-09-29T09:39:26Z</dcterms:created>
  <dcterms:modified xsi:type="dcterms:W3CDTF">2024-01-10T11:26:16Z</dcterms:modified>
</cp:coreProperties>
</file>