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9" r:id="rId3"/>
    <p:sldId id="261" r:id="rId4"/>
    <p:sldId id="262" r:id="rId5"/>
    <p:sldId id="275" r:id="rId6"/>
    <p:sldId id="257" r:id="rId7"/>
    <p:sldId id="258" r:id="rId8"/>
    <p:sldId id="273" r:id="rId9"/>
    <p:sldId id="272" r:id="rId10"/>
    <p:sldId id="274" r:id="rId11"/>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580"/>
    <p:restoredTop sz="96341"/>
  </p:normalViewPr>
  <p:slideViewPr>
    <p:cSldViewPr snapToGrid="0" snapToObjects="1">
      <p:cViewPr varScale="1">
        <p:scale>
          <a:sx n="128" d="100"/>
          <a:sy n="128" d="100"/>
        </p:scale>
        <p:origin x="33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330E98-7311-4A4E-B8C9-29200B75FD59}"/>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48A306C0-6D73-E048-91C7-4866D59227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6F94D080-15FF-1144-A71C-B6F8DAB3E36A}"/>
              </a:ext>
            </a:extLst>
          </p:cNvPr>
          <p:cNvSpPr>
            <a:spLocks noGrp="1"/>
          </p:cNvSpPr>
          <p:nvPr>
            <p:ph type="dt" sz="half" idx="10"/>
          </p:nvPr>
        </p:nvSpPr>
        <p:spPr/>
        <p:txBody>
          <a:bodyPr/>
          <a:lstStyle/>
          <a:p>
            <a:fld id="{B342D4DF-D4AE-0D4A-A77E-AFF06B9C60D0}" type="datetimeFigureOut">
              <a:rPr lang="da-DK" smtClean="0"/>
              <a:t>31.10.2024</a:t>
            </a:fld>
            <a:endParaRPr lang="da-DK"/>
          </a:p>
        </p:txBody>
      </p:sp>
      <p:sp>
        <p:nvSpPr>
          <p:cNvPr id="5" name="Pladsholder til sidefod 4">
            <a:extLst>
              <a:ext uri="{FF2B5EF4-FFF2-40B4-BE49-F238E27FC236}">
                <a16:creationId xmlns:a16="http://schemas.microsoft.com/office/drawing/2014/main" id="{FC589E29-5511-7643-88B9-DE60F9F3832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CCBBA7C-5909-344B-B2E4-CFA43CB9BB5B}"/>
              </a:ext>
            </a:extLst>
          </p:cNvPr>
          <p:cNvSpPr>
            <a:spLocks noGrp="1"/>
          </p:cNvSpPr>
          <p:nvPr>
            <p:ph type="sldNum" sz="quarter" idx="12"/>
          </p:nvPr>
        </p:nvSpPr>
        <p:spPr/>
        <p:txBody>
          <a:bodyPr/>
          <a:lstStyle/>
          <a:p>
            <a:fld id="{F576180B-B399-D048-BA7B-2353C60A6BE9}" type="slidenum">
              <a:rPr lang="da-DK" smtClean="0"/>
              <a:t>‹nr.›</a:t>
            </a:fld>
            <a:endParaRPr lang="da-DK"/>
          </a:p>
        </p:txBody>
      </p:sp>
    </p:spTree>
    <p:extLst>
      <p:ext uri="{BB962C8B-B14F-4D97-AF65-F5344CB8AC3E}">
        <p14:creationId xmlns:p14="http://schemas.microsoft.com/office/powerpoint/2010/main" val="525813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2EFF6D-6338-A84C-AA38-9DD6495C009B}"/>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8D9EC59-F264-B444-9648-F516087BBD9B}"/>
              </a:ext>
            </a:extLst>
          </p:cNvPr>
          <p:cNvSpPr>
            <a:spLocks noGrp="1"/>
          </p:cNvSpPr>
          <p:nvPr>
            <p:ph idx="1"/>
          </p:nvPr>
        </p:nvSpPr>
        <p:spPr/>
        <p:txBody>
          <a:bodyPr/>
          <a:lstStyle/>
          <a:p>
            <a:r>
              <a:rPr lang="da-DK"/>
              <a:t>Rediger teksttypografien i masteren
Andet niveau
Tredje niveau
Fjerde niveau
Femte niveau</a:t>
            </a:r>
          </a:p>
        </p:txBody>
      </p:sp>
      <p:sp>
        <p:nvSpPr>
          <p:cNvPr id="4" name="Pladsholder til dato 3">
            <a:extLst>
              <a:ext uri="{FF2B5EF4-FFF2-40B4-BE49-F238E27FC236}">
                <a16:creationId xmlns:a16="http://schemas.microsoft.com/office/drawing/2014/main" id="{6DA577A7-67EC-F44E-BA43-9B1200D1A4FD}"/>
              </a:ext>
            </a:extLst>
          </p:cNvPr>
          <p:cNvSpPr>
            <a:spLocks noGrp="1"/>
          </p:cNvSpPr>
          <p:nvPr>
            <p:ph type="dt" sz="half" idx="10"/>
          </p:nvPr>
        </p:nvSpPr>
        <p:spPr/>
        <p:txBody>
          <a:bodyPr/>
          <a:lstStyle/>
          <a:p>
            <a:fld id="{B342D4DF-D4AE-0D4A-A77E-AFF06B9C60D0}" type="datetimeFigureOut">
              <a:rPr lang="da-DK" smtClean="0"/>
              <a:t>31.10.2024</a:t>
            </a:fld>
            <a:endParaRPr lang="da-DK"/>
          </a:p>
        </p:txBody>
      </p:sp>
      <p:sp>
        <p:nvSpPr>
          <p:cNvPr id="5" name="Pladsholder til sidefod 4">
            <a:extLst>
              <a:ext uri="{FF2B5EF4-FFF2-40B4-BE49-F238E27FC236}">
                <a16:creationId xmlns:a16="http://schemas.microsoft.com/office/drawing/2014/main" id="{328FE291-46BC-C74E-A67A-05FA71F0533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903CA5A-2D6F-8942-BAA6-14E4F5C53538}"/>
              </a:ext>
            </a:extLst>
          </p:cNvPr>
          <p:cNvSpPr>
            <a:spLocks noGrp="1"/>
          </p:cNvSpPr>
          <p:nvPr>
            <p:ph type="sldNum" sz="quarter" idx="12"/>
          </p:nvPr>
        </p:nvSpPr>
        <p:spPr/>
        <p:txBody>
          <a:bodyPr/>
          <a:lstStyle/>
          <a:p>
            <a:fld id="{F576180B-B399-D048-BA7B-2353C60A6BE9}" type="slidenum">
              <a:rPr lang="da-DK" smtClean="0"/>
              <a:t>‹nr.›</a:t>
            </a:fld>
            <a:endParaRPr lang="da-DK"/>
          </a:p>
        </p:txBody>
      </p:sp>
    </p:spTree>
    <p:extLst>
      <p:ext uri="{BB962C8B-B14F-4D97-AF65-F5344CB8AC3E}">
        <p14:creationId xmlns:p14="http://schemas.microsoft.com/office/powerpoint/2010/main" val="3887578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73B5E3-B76B-4443-8F7F-251E5BA8AB7B}"/>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18471942-1EA6-5E4A-B692-551190FC25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da-DK"/>
              <a:t>Rediger teksttypografien i masteren
Andet niveau
Tredje niveau
Fjerde niveau
Femte niveau</a:t>
            </a:r>
          </a:p>
        </p:txBody>
      </p:sp>
      <p:sp>
        <p:nvSpPr>
          <p:cNvPr id="4" name="Pladsholder til dato 3">
            <a:extLst>
              <a:ext uri="{FF2B5EF4-FFF2-40B4-BE49-F238E27FC236}">
                <a16:creationId xmlns:a16="http://schemas.microsoft.com/office/drawing/2014/main" id="{E78EF59D-0F6D-6E49-B1E4-6A3A8365A33E}"/>
              </a:ext>
            </a:extLst>
          </p:cNvPr>
          <p:cNvSpPr>
            <a:spLocks noGrp="1"/>
          </p:cNvSpPr>
          <p:nvPr>
            <p:ph type="dt" sz="half" idx="10"/>
          </p:nvPr>
        </p:nvSpPr>
        <p:spPr/>
        <p:txBody>
          <a:bodyPr/>
          <a:lstStyle/>
          <a:p>
            <a:fld id="{B342D4DF-D4AE-0D4A-A77E-AFF06B9C60D0}" type="datetimeFigureOut">
              <a:rPr lang="da-DK" smtClean="0"/>
              <a:t>31.10.2024</a:t>
            </a:fld>
            <a:endParaRPr lang="da-DK"/>
          </a:p>
        </p:txBody>
      </p:sp>
      <p:sp>
        <p:nvSpPr>
          <p:cNvPr id="5" name="Pladsholder til sidefod 4">
            <a:extLst>
              <a:ext uri="{FF2B5EF4-FFF2-40B4-BE49-F238E27FC236}">
                <a16:creationId xmlns:a16="http://schemas.microsoft.com/office/drawing/2014/main" id="{1005ABA3-A8C1-D44A-BD18-0C54CD39D72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B507594-2E93-BD42-9D4A-429DA5EC0521}"/>
              </a:ext>
            </a:extLst>
          </p:cNvPr>
          <p:cNvSpPr>
            <a:spLocks noGrp="1"/>
          </p:cNvSpPr>
          <p:nvPr>
            <p:ph type="sldNum" sz="quarter" idx="12"/>
          </p:nvPr>
        </p:nvSpPr>
        <p:spPr/>
        <p:txBody>
          <a:bodyPr/>
          <a:lstStyle/>
          <a:p>
            <a:fld id="{F576180B-B399-D048-BA7B-2353C60A6BE9}" type="slidenum">
              <a:rPr lang="da-DK" smtClean="0"/>
              <a:t>‹nr.›</a:t>
            </a:fld>
            <a:endParaRPr lang="da-DK"/>
          </a:p>
        </p:txBody>
      </p:sp>
    </p:spTree>
    <p:extLst>
      <p:ext uri="{BB962C8B-B14F-4D97-AF65-F5344CB8AC3E}">
        <p14:creationId xmlns:p14="http://schemas.microsoft.com/office/powerpoint/2010/main" val="1715665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7153F6-8E50-D145-8EE1-4F8EA3A7547B}"/>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0F38B47-C84C-1044-A195-6E6251C05E6B}"/>
              </a:ext>
            </a:extLst>
          </p:cNvPr>
          <p:cNvSpPr>
            <a:spLocks noGrp="1"/>
          </p:cNvSpPr>
          <p:nvPr>
            <p:ph sz="half" idx="1"/>
          </p:nvPr>
        </p:nvSpPr>
        <p:spPr>
          <a:xfrm>
            <a:off x="838200" y="1825625"/>
            <a:ext cx="5181600" cy="4351338"/>
          </a:xfrm>
        </p:spPr>
        <p:txBody>
          <a:bodyPr/>
          <a:lstStyle/>
          <a:p>
            <a:r>
              <a:rPr lang="da-DK"/>
              <a:t>Rediger teksttypografien i masteren
Andet niveau
Tredje niveau
Fjerde niveau
Femte niveau</a:t>
            </a:r>
          </a:p>
        </p:txBody>
      </p:sp>
      <p:sp>
        <p:nvSpPr>
          <p:cNvPr id="4" name="Pladsholder til indhold 3">
            <a:extLst>
              <a:ext uri="{FF2B5EF4-FFF2-40B4-BE49-F238E27FC236}">
                <a16:creationId xmlns:a16="http://schemas.microsoft.com/office/drawing/2014/main" id="{D6431DCE-D8B2-5746-ACA6-E3AFA1356F9D}"/>
              </a:ext>
            </a:extLst>
          </p:cNvPr>
          <p:cNvSpPr>
            <a:spLocks noGrp="1"/>
          </p:cNvSpPr>
          <p:nvPr>
            <p:ph sz="half" idx="2"/>
          </p:nvPr>
        </p:nvSpPr>
        <p:spPr>
          <a:xfrm>
            <a:off x="6172200" y="1825625"/>
            <a:ext cx="5181600" cy="4351338"/>
          </a:xfrm>
        </p:spPr>
        <p:txBody>
          <a:bodyPr/>
          <a:lstStyle/>
          <a:p>
            <a:r>
              <a:rPr lang="da-DK"/>
              <a:t>Rediger teksttypografien i masteren
Andet niveau
Tredje niveau
Fjerde niveau
Femte niveau</a:t>
            </a:r>
          </a:p>
        </p:txBody>
      </p:sp>
      <p:sp>
        <p:nvSpPr>
          <p:cNvPr id="5" name="Pladsholder til dato 4">
            <a:extLst>
              <a:ext uri="{FF2B5EF4-FFF2-40B4-BE49-F238E27FC236}">
                <a16:creationId xmlns:a16="http://schemas.microsoft.com/office/drawing/2014/main" id="{DE2AA740-A775-6442-8C09-B8A1831F17DB}"/>
              </a:ext>
            </a:extLst>
          </p:cNvPr>
          <p:cNvSpPr>
            <a:spLocks noGrp="1"/>
          </p:cNvSpPr>
          <p:nvPr>
            <p:ph type="dt" sz="half" idx="10"/>
          </p:nvPr>
        </p:nvSpPr>
        <p:spPr/>
        <p:txBody>
          <a:bodyPr/>
          <a:lstStyle/>
          <a:p>
            <a:fld id="{B342D4DF-D4AE-0D4A-A77E-AFF06B9C60D0}" type="datetimeFigureOut">
              <a:rPr lang="da-DK" smtClean="0"/>
              <a:t>31.10.2024</a:t>
            </a:fld>
            <a:endParaRPr lang="da-DK"/>
          </a:p>
        </p:txBody>
      </p:sp>
      <p:sp>
        <p:nvSpPr>
          <p:cNvPr id="6" name="Pladsholder til sidefod 5">
            <a:extLst>
              <a:ext uri="{FF2B5EF4-FFF2-40B4-BE49-F238E27FC236}">
                <a16:creationId xmlns:a16="http://schemas.microsoft.com/office/drawing/2014/main" id="{F27B7563-9813-014A-888E-17AB00EB063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DCCEA1C-CFF5-2544-802A-C04F481F8B2A}"/>
              </a:ext>
            </a:extLst>
          </p:cNvPr>
          <p:cNvSpPr>
            <a:spLocks noGrp="1"/>
          </p:cNvSpPr>
          <p:nvPr>
            <p:ph type="sldNum" sz="quarter" idx="12"/>
          </p:nvPr>
        </p:nvSpPr>
        <p:spPr/>
        <p:txBody>
          <a:bodyPr/>
          <a:lstStyle/>
          <a:p>
            <a:fld id="{F576180B-B399-D048-BA7B-2353C60A6BE9}" type="slidenum">
              <a:rPr lang="da-DK" smtClean="0"/>
              <a:t>‹nr.›</a:t>
            </a:fld>
            <a:endParaRPr lang="da-DK"/>
          </a:p>
        </p:txBody>
      </p:sp>
    </p:spTree>
    <p:extLst>
      <p:ext uri="{BB962C8B-B14F-4D97-AF65-F5344CB8AC3E}">
        <p14:creationId xmlns:p14="http://schemas.microsoft.com/office/powerpoint/2010/main" val="3875251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BFED3E-0674-BC4C-8681-E5E2694B8E0C}"/>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2F171BB5-332D-174C-8A81-E46E684CE4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da-DK"/>
              <a:t>Rediger teksttypografien i masteren
Andet niveau
Tredje niveau
Fjerde niveau
Femte niveau</a:t>
            </a:r>
          </a:p>
        </p:txBody>
      </p:sp>
      <p:sp>
        <p:nvSpPr>
          <p:cNvPr id="4" name="Pladsholder til indhold 3">
            <a:extLst>
              <a:ext uri="{FF2B5EF4-FFF2-40B4-BE49-F238E27FC236}">
                <a16:creationId xmlns:a16="http://schemas.microsoft.com/office/drawing/2014/main" id="{BDB7907B-0521-894A-ADE8-85AF7B15F86A}"/>
              </a:ext>
            </a:extLst>
          </p:cNvPr>
          <p:cNvSpPr>
            <a:spLocks noGrp="1"/>
          </p:cNvSpPr>
          <p:nvPr>
            <p:ph sz="half" idx="2"/>
          </p:nvPr>
        </p:nvSpPr>
        <p:spPr>
          <a:xfrm>
            <a:off x="839788" y="2505075"/>
            <a:ext cx="5157787" cy="3684588"/>
          </a:xfrm>
        </p:spPr>
        <p:txBody>
          <a:bodyPr/>
          <a:lstStyle/>
          <a:p>
            <a:r>
              <a:rPr lang="da-DK"/>
              <a:t>Rediger teksttypografien i masteren
Andet niveau
Tredje niveau
Fjerde niveau
Femte niveau</a:t>
            </a:r>
          </a:p>
        </p:txBody>
      </p:sp>
      <p:sp>
        <p:nvSpPr>
          <p:cNvPr id="5" name="Pladsholder til tekst 4">
            <a:extLst>
              <a:ext uri="{FF2B5EF4-FFF2-40B4-BE49-F238E27FC236}">
                <a16:creationId xmlns:a16="http://schemas.microsoft.com/office/drawing/2014/main" id="{9D420C62-BA10-A946-B2F3-81D8EDEDB1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da-DK"/>
              <a:t>Rediger teksttypografien i masteren
Andet niveau
Tredje niveau
Fjerde niveau
Femte niveau</a:t>
            </a:r>
          </a:p>
        </p:txBody>
      </p:sp>
      <p:sp>
        <p:nvSpPr>
          <p:cNvPr id="6" name="Pladsholder til indhold 5">
            <a:extLst>
              <a:ext uri="{FF2B5EF4-FFF2-40B4-BE49-F238E27FC236}">
                <a16:creationId xmlns:a16="http://schemas.microsoft.com/office/drawing/2014/main" id="{3BB0ABE2-6646-3448-BB3F-440DD4ADFA79}"/>
              </a:ext>
            </a:extLst>
          </p:cNvPr>
          <p:cNvSpPr>
            <a:spLocks noGrp="1"/>
          </p:cNvSpPr>
          <p:nvPr>
            <p:ph sz="quarter" idx="4"/>
          </p:nvPr>
        </p:nvSpPr>
        <p:spPr>
          <a:xfrm>
            <a:off x="6172200" y="2505075"/>
            <a:ext cx="5183188" cy="3684588"/>
          </a:xfrm>
        </p:spPr>
        <p:txBody>
          <a:bodyPr/>
          <a:lstStyle/>
          <a:p>
            <a:r>
              <a:rPr lang="da-DK"/>
              <a:t>Rediger teksttypografien i masteren
Andet niveau
Tredje niveau
Fjerde niveau
Femte niveau</a:t>
            </a:r>
          </a:p>
        </p:txBody>
      </p:sp>
      <p:sp>
        <p:nvSpPr>
          <p:cNvPr id="7" name="Pladsholder til dato 6">
            <a:extLst>
              <a:ext uri="{FF2B5EF4-FFF2-40B4-BE49-F238E27FC236}">
                <a16:creationId xmlns:a16="http://schemas.microsoft.com/office/drawing/2014/main" id="{95DF87EC-6215-734B-9FC3-C922F8CE6B4C}"/>
              </a:ext>
            </a:extLst>
          </p:cNvPr>
          <p:cNvSpPr>
            <a:spLocks noGrp="1"/>
          </p:cNvSpPr>
          <p:nvPr>
            <p:ph type="dt" sz="half" idx="10"/>
          </p:nvPr>
        </p:nvSpPr>
        <p:spPr/>
        <p:txBody>
          <a:bodyPr/>
          <a:lstStyle/>
          <a:p>
            <a:fld id="{B342D4DF-D4AE-0D4A-A77E-AFF06B9C60D0}" type="datetimeFigureOut">
              <a:rPr lang="da-DK" smtClean="0"/>
              <a:t>31.10.2024</a:t>
            </a:fld>
            <a:endParaRPr lang="da-DK"/>
          </a:p>
        </p:txBody>
      </p:sp>
      <p:sp>
        <p:nvSpPr>
          <p:cNvPr id="8" name="Pladsholder til sidefod 7">
            <a:extLst>
              <a:ext uri="{FF2B5EF4-FFF2-40B4-BE49-F238E27FC236}">
                <a16:creationId xmlns:a16="http://schemas.microsoft.com/office/drawing/2014/main" id="{D59AD535-4647-6E43-9CF8-5D6061F43429}"/>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FD6DDDE6-2343-E94F-80B3-23FB21F095CB}"/>
              </a:ext>
            </a:extLst>
          </p:cNvPr>
          <p:cNvSpPr>
            <a:spLocks noGrp="1"/>
          </p:cNvSpPr>
          <p:nvPr>
            <p:ph type="sldNum" sz="quarter" idx="12"/>
          </p:nvPr>
        </p:nvSpPr>
        <p:spPr/>
        <p:txBody>
          <a:bodyPr/>
          <a:lstStyle/>
          <a:p>
            <a:fld id="{F576180B-B399-D048-BA7B-2353C60A6BE9}" type="slidenum">
              <a:rPr lang="da-DK" smtClean="0"/>
              <a:t>‹nr.›</a:t>
            </a:fld>
            <a:endParaRPr lang="da-DK"/>
          </a:p>
        </p:txBody>
      </p:sp>
    </p:spTree>
    <p:extLst>
      <p:ext uri="{BB962C8B-B14F-4D97-AF65-F5344CB8AC3E}">
        <p14:creationId xmlns:p14="http://schemas.microsoft.com/office/powerpoint/2010/main" val="449510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68348A-DBEE-4C42-B1CE-C431B5111B0D}"/>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6C0DFEBA-7AF5-1841-BD7A-C7DB8F8BB1DB}"/>
              </a:ext>
            </a:extLst>
          </p:cNvPr>
          <p:cNvSpPr>
            <a:spLocks noGrp="1"/>
          </p:cNvSpPr>
          <p:nvPr>
            <p:ph type="dt" sz="half" idx="10"/>
          </p:nvPr>
        </p:nvSpPr>
        <p:spPr/>
        <p:txBody>
          <a:bodyPr/>
          <a:lstStyle/>
          <a:p>
            <a:fld id="{B342D4DF-D4AE-0D4A-A77E-AFF06B9C60D0}" type="datetimeFigureOut">
              <a:rPr lang="da-DK" smtClean="0"/>
              <a:t>31.10.2024</a:t>
            </a:fld>
            <a:endParaRPr lang="da-DK"/>
          </a:p>
        </p:txBody>
      </p:sp>
      <p:sp>
        <p:nvSpPr>
          <p:cNvPr id="4" name="Pladsholder til sidefod 3">
            <a:extLst>
              <a:ext uri="{FF2B5EF4-FFF2-40B4-BE49-F238E27FC236}">
                <a16:creationId xmlns:a16="http://schemas.microsoft.com/office/drawing/2014/main" id="{FCE12D80-BED7-224F-9846-1E1094E797A3}"/>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2CBCF948-9D9D-5D4C-AD8E-C8EA13607069}"/>
              </a:ext>
            </a:extLst>
          </p:cNvPr>
          <p:cNvSpPr>
            <a:spLocks noGrp="1"/>
          </p:cNvSpPr>
          <p:nvPr>
            <p:ph type="sldNum" sz="quarter" idx="12"/>
          </p:nvPr>
        </p:nvSpPr>
        <p:spPr/>
        <p:txBody>
          <a:bodyPr/>
          <a:lstStyle/>
          <a:p>
            <a:fld id="{F576180B-B399-D048-BA7B-2353C60A6BE9}" type="slidenum">
              <a:rPr lang="da-DK" smtClean="0"/>
              <a:t>‹nr.›</a:t>
            </a:fld>
            <a:endParaRPr lang="da-DK"/>
          </a:p>
        </p:txBody>
      </p:sp>
    </p:spTree>
    <p:extLst>
      <p:ext uri="{BB962C8B-B14F-4D97-AF65-F5344CB8AC3E}">
        <p14:creationId xmlns:p14="http://schemas.microsoft.com/office/powerpoint/2010/main" val="844290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615FA151-AE70-9442-827F-AFF1AB2D15ED}"/>
              </a:ext>
            </a:extLst>
          </p:cNvPr>
          <p:cNvSpPr>
            <a:spLocks noGrp="1"/>
          </p:cNvSpPr>
          <p:nvPr>
            <p:ph type="dt" sz="half" idx="10"/>
          </p:nvPr>
        </p:nvSpPr>
        <p:spPr/>
        <p:txBody>
          <a:bodyPr/>
          <a:lstStyle/>
          <a:p>
            <a:fld id="{B342D4DF-D4AE-0D4A-A77E-AFF06B9C60D0}" type="datetimeFigureOut">
              <a:rPr lang="da-DK" smtClean="0"/>
              <a:t>31.10.2024</a:t>
            </a:fld>
            <a:endParaRPr lang="da-DK"/>
          </a:p>
        </p:txBody>
      </p:sp>
      <p:sp>
        <p:nvSpPr>
          <p:cNvPr id="3" name="Pladsholder til sidefod 2">
            <a:extLst>
              <a:ext uri="{FF2B5EF4-FFF2-40B4-BE49-F238E27FC236}">
                <a16:creationId xmlns:a16="http://schemas.microsoft.com/office/drawing/2014/main" id="{2E486E12-C2F0-D54C-BD19-6549AA6CDAE2}"/>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5CFD1307-98D6-A04B-9EE6-1028ADF2453A}"/>
              </a:ext>
            </a:extLst>
          </p:cNvPr>
          <p:cNvSpPr>
            <a:spLocks noGrp="1"/>
          </p:cNvSpPr>
          <p:nvPr>
            <p:ph type="sldNum" sz="quarter" idx="12"/>
          </p:nvPr>
        </p:nvSpPr>
        <p:spPr/>
        <p:txBody>
          <a:bodyPr/>
          <a:lstStyle/>
          <a:p>
            <a:fld id="{F576180B-B399-D048-BA7B-2353C60A6BE9}" type="slidenum">
              <a:rPr lang="da-DK" smtClean="0"/>
              <a:t>‹nr.›</a:t>
            </a:fld>
            <a:endParaRPr lang="da-DK"/>
          </a:p>
        </p:txBody>
      </p:sp>
    </p:spTree>
    <p:extLst>
      <p:ext uri="{BB962C8B-B14F-4D97-AF65-F5344CB8AC3E}">
        <p14:creationId xmlns:p14="http://schemas.microsoft.com/office/powerpoint/2010/main" val="897253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95E0AC-AA00-7346-9968-1988C86394AD}"/>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67AD4094-B8C3-BD4B-905D-AF1BD1C19D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da-DK"/>
              <a:t>Rediger teksttypografien i masteren
Andet niveau
Tredje niveau
Fjerde niveau
Femte niveau</a:t>
            </a:r>
          </a:p>
        </p:txBody>
      </p:sp>
      <p:sp>
        <p:nvSpPr>
          <p:cNvPr id="4" name="Pladsholder til tekst 3">
            <a:extLst>
              <a:ext uri="{FF2B5EF4-FFF2-40B4-BE49-F238E27FC236}">
                <a16:creationId xmlns:a16="http://schemas.microsoft.com/office/drawing/2014/main" id="{78409CCF-014D-D044-9CA3-615F23F23F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a-DK"/>
              <a:t>Rediger teksttypografien i masteren
Andet niveau
Tredje niveau
Fjerde niveau
Femte niveau</a:t>
            </a:r>
          </a:p>
        </p:txBody>
      </p:sp>
      <p:sp>
        <p:nvSpPr>
          <p:cNvPr id="5" name="Pladsholder til dato 4">
            <a:extLst>
              <a:ext uri="{FF2B5EF4-FFF2-40B4-BE49-F238E27FC236}">
                <a16:creationId xmlns:a16="http://schemas.microsoft.com/office/drawing/2014/main" id="{731CE718-5498-314D-82BC-5C75A1B7A08A}"/>
              </a:ext>
            </a:extLst>
          </p:cNvPr>
          <p:cNvSpPr>
            <a:spLocks noGrp="1"/>
          </p:cNvSpPr>
          <p:nvPr>
            <p:ph type="dt" sz="half" idx="10"/>
          </p:nvPr>
        </p:nvSpPr>
        <p:spPr/>
        <p:txBody>
          <a:bodyPr/>
          <a:lstStyle/>
          <a:p>
            <a:fld id="{B342D4DF-D4AE-0D4A-A77E-AFF06B9C60D0}" type="datetimeFigureOut">
              <a:rPr lang="da-DK" smtClean="0"/>
              <a:t>31.10.2024</a:t>
            </a:fld>
            <a:endParaRPr lang="da-DK"/>
          </a:p>
        </p:txBody>
      </p:sp>
      <p:sp>
        <p:nvSpPr>
          <p:cNvPr id="6" name="Pladsholder til sidefod 5">
            <a:extLst>
              <a:ext uri="{FF2B5EF4-FFF2-40B4-BE49-F238E27FC236}">
                <a16:creationId xmlns:a16="http://schemas.microsoft.com/office/drawing/2014/main" id="{1AFCEF12-9752-044D-84CF-D1F08619989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EBBE2B0-002C-B142-B876-CCEC3C9F7714}"/>
              </a:ext>
            </a:extLst>
          </p:cNvPr>
          <p:cNvSpPr>
            <a:spLocks noGrp="1"/>
          </p:cNvSpPr>
          <p:nvPr>
            <p:ph type="sldNum" sz="quarter" idx="12"/>
          </p:nvPr>
        </p:nvSpPr>
        <p:spPr/>
        <p:txBody>
          <a:bodyPr/>
          <a:lstStyle/>
          <a:p>
            <a:fld id="{F576180B-B399-D048-BA7B-2353C60A6BE9}" type="slidenum">
              <a:rPr lang="da-DK" smtClean="0"/>
              <a:t>‹nr.›</a:t>
            </a:fld>
            <a:endParaRPr lang="da-DK"/>
          </a:p>
        </p:txBody>
      </p:sp>
    </p:spTree>
    <p:extLst>
      <p:ext uri="{BB962C8B-B14F-4D97-AF65-F5344CB8AC3E}">
        <p14:creationId xmlns:p14="http://schemas.microsoft.com/office/powerpoint/2010/main" val="968679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411D42-1C7A-4243-AAB2-0B9543FA23A7}"/>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2A9D4C93-6B86-2B4B-96D4-832C52948D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88628F39-0869-BA44-BD9C-F6529FD1B9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a-DK"/>
              <a:t>Rediger teksttypografien i masteren
Andet niveau
Tredje niveau
Fjerde niveau
Femte niveau</a:t>
            </a:r>
          </a:p>
        </p:txBody>
      </p:sp>
      <p:sp>
        <p:nvSpPr>
          <p:cNvPr id="5" name="Pladsholder til dato 4">
            <a:extLst>
              <a:ext uri="{FF2B5EF4-FFF2-40B4-BE49-F238E27FC236}">
                <a16:creationId xmlns:a16="http://schemas.microsoft.com/office/drawing/2014/main" id="{1493A625-90FD-2A4E-B3D5-E1A8F571793F}"/>
              </a:ext>
            </a:extLst>
          </p:cNvPr>
          <p:cNvSpPr>
            <a:spLocks noGrp="1"/>
          </p:cNvSpPr>
          <p:nvPr>
            <p:ph type="dt" sz="half" idx="10"/>
          </p:nvPr>
        </p:nvSpPr>
        <p:spPr/>
        <p:txBody>
          <a:bodyPr/>
          <a:lstStyle/>
          <a:p>
            <a:fld id="{B342D4DF-D4AE-0D4A-A77E-AFF06B9C60D0}" type="datetimeFigureOut">
              <a:rPr lang="da-DK" smtClean="0"/>
              <a:t>31.10.2024</a:t>
            </a:fld>
            <a:endParaRPr lang="da-DK"/>
          </a:p>
        </p:txBody>
      </p:sp>
      <p:sp>
        <p:nvSpPr>
          <p:cNvPr id="6" name="Pladsholder til sidefod 5">
            <a:extLst>
              <a:ext uri="{FF2B5EF4-FFF2-40B4-BE49-F238E27FC236}">
                <a16:creationId xmlns:a16="http://schemas.microsoft.com/office/drawing/2014/main" id="{2D46F206-F71F-5044-AFC8-AA33D12541E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C1B8A30D-AC52-0149-B291-8BC22B8C584A}"/>
              </a:ext>
            </a:extLst>
          </p:cNvPr>
          <p:cNvSpPr>
            <a:spLocks noGrp="1"/>
          </p:cNvSpPr>
          <p:nvPr>
            <p:ph type="sldNum" sz="quarter" idx="12"/>
          </p:nvPr>
        </p:nvSpPr>
        <p:spPr/>
        <p:txBody>
          <a:bodyPr/>
          <a:lstStyle/>
          <a:p>
            <a:fld id="{F576180B-B399-D048-BA7B-2353C60A6BE9}" type="slidenum">
              <a:rPr lang="da-DK" smtClean="0"/>
              <a:t>‹nr.›</a:t>
            </a:fld>
            <a:endParaRPr lang="da-DK"/>
          </a:p>
        </p:txBody>
      </p:sp>
    </p:spTree>
    <p:extLst>
      <p:ext uri="{BB962C8B-B14F-4D97-AF65-F5344CB8AC3E}">
        <p14:creationId xmlns:p14="http://schemas.microsoft.com/office/powerpoint/2010/main" val="3406730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EB65E8-6D26-8440-9641-7F20698065A1}"/>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40E8CD01-E5CD-A843-B09E-8E72B0987D46}"/>
              </a:ext>
            </a:extLst>
          </p:cNvPr>
          <p:cNvSpPr>
            <a:spLocks noGrp="1"/>
          </p:cNvSpPr>
          <p:nvPr>
            <p:ph type="body" orient="vert" idx="1"/>
          </p:nvPr>
        </p:nvSpPr>
        <p:spPr/>
        <p:txBody>
          <a:bodyPr vert="eaVert"/>
          <a:lstStyle/>
          <a:p>
            <a:r>
              <a:rPr lang="da-DK"/>
              <a:t>Rediger teksttypografien i masteren
Andet niveau
Tredje niveau
Fjerde niveau
Femte niveau</a:t>
            </a:r>
          </a:p>
        </p:txBody>
      </p:sp>
      <p:sp>
        <p:nvSpPr>
          <p:cNvPr id="4" name="Pladsholder til dato 3">
            <a:extLst>
              <a:ext uri="{FF2B5EF4-FFF2-40B4-BE49-F238E27FC236}">
                <a16:creationId xmlns:a16="http://schemas.microsoft.com/office/drawing/2014/main" id="{B82BE861-9F9C-BC4A-8CBB-F4916BD0BB2D}"/>
              </a:ext>
            </a:extLst>
          </p:cNvPr>
          <p:cNvSpPr>
            <a:spLocks noGrp="1"/>
          </p:cNvSpPr>
          <p:nvPr>
            <p:ph type="dt" sz="half" idx="10"/>
          </p:nvPr>
        </p:nvSpPr>
        <p:spPr/>
        <p:txBody>
          <a:bodyPr/>
          <a:lstStyle/>
          <a:p>
            <a:fld id="{B342D4DF-D4AE-0D4A-A77E-AFF06B9C60D0}" type="datetimeFigureOut">
              <a:rPr lang="da-DK" smtClean="0"/>
              <a:t>31.10.2024</a:t>
            </a:fld>
            <a:endParaRPr lang="da-DK"/>
          </a:p>
        </p:txBody>
      </p:sp>
      <p:sp>
        <p:nvSpPr>
          <p:cNvPr id="5" name="Pladsholder til sidefod 4">
            <a:extLst>
              <a:ext uri="{FF2B5EF4-FFF2-40B4-BE49-F238E27FC236}">
                <a16:creationId xmlns:a16="http://schemas.microsoft.com/office/drawing/2014/main" id="{97AD64A1-039C-4347-B9B8-DEEFE8303CF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AD381FE-0DDE-2F41-A70D-5BAD69A550CD}"/>
              </a:ext>
            </a:extLst>
          </p:cNvPr>
          <p:cNvSpPr>
            <a:spLocks noGrp="1"/>
          </p:cNvSpPr>
          <p:nvPr>
            <p:ph type="sldNum" sz="quarter" idx="12"/>
          </p:nvPr>
        </p:nvSpPr>
        <p:spPr/>
        <p:txBody>
          <a:bodyPr/>
          <a:lstStyle/>
          <a:p>
            <a:fld id="{F576180B-B399-D048-BA7B-2353C60A6BE9}" type="slidenum">
              <a:rPr lang="da-DK" smtClean="0"/>
              <a:t>‹nr.›</a:t>
            </a:fld>
            <a:endParaRPr lang="da-DK"/>
          </a:p>
        </p:txBody>
      </p:sp>
    </p:spTree>
    <p:extLst>
      <p:ext uri="{BB962C8B-B14F-4D97-AF65-F5344CB8AC3E}">
        <p14:creationId xmlns:p14="http://schemas.microsoft.com/office/powerpoint/2010/main" val="3558902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D09AA939-8054-194D-A47D-EB5D273D5178}"/>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3EEF50D0-8CC8-D94A-A48D-602FF2AC4107}"/>
              </a:ext>
            </a:extLst>
          </p:cNvPr>
          <p:cNvSpPr>
            <a:spLocks noGrp="1"/>
          </p:cNvSpPr>
          <p:nvPr>
            <p:ph type="body" orient="vert" idx="1"/>
          </p:nvPr>
        </p:nvSpPr>
        <p:spPr>
          <a:xfrm>
            <a:off x="838200" y="365125"/>
            <a:ext cx="7734300" cy="5811838"/>
          </a:xfrm>
        </p:spPr>
        <p:txBody>
          <a:bodyPr vert="eaVert"/>
          <a:lstStyle/>
          <a:p>
            <a:r>
              <a:rPr lang="da-DK"/>
              <a:t>Rediger teksttypografien i masteren
Andet niveau
Tredje niveau
Fjerde niveau
Femte niveau</a:t>
            </a:r>
          </a:p>
        </p:txBody>
      </p:sp>
      <p:sp>
        <p:nvSpPr>
          <p:cNvPr id="4" name="Pladsholder til dato 3">
            <a:extLst>
              <a:ext uri="{FF2B5EF4-FFF2-40B4-BE49-F238E27FC236}">
                <a16:creationId xmlns:a16="http://schemas.microsoft.com/office/drawing/2014/main" id="{982CEED4-C357-D649-A040-DF8FB9A30A6B}"/>
              </a:ext>
            </a:extLst>
          </p:cNvPr>
          <p:cNvSpPr>
            <a:spLocks noGrp="1"/>
          </p:cNvSpPr>
          <p:nvPr>
            <p:ph type="dt" sz="half" idx="10"/>
          </p:nvPr>
        </p:nvSpPr>
        <p:spPr/>
        <p:txBody>
          <a:bodyPr/>
          <a:lstStyle/>
          <a:p>
            <a:fld id="{B342D4DF-D4AE-0D4A-A77E-AFF06B9C60D0}" type="datetimeFigureOut">
              <a:rPr lang="da-DK" smtClean="0"/>
              <a:t>31.10.2024</a:t>
            </a:fld>
            <a:endParaRPr lang="da-DK"/>
          </a:p>
        </p:txBody>
      </p:sp>
      <p:sp>
        <p:nvSpPr>
          <p:cNvPr id="5" name="Pladsholder til sidefod 4">
            <a:extLst>
              <a:ext uri="{FF2B5EF4-FFF2-40B4-BE49-F238E27FC236}">
                <a16:creationId xmlns:a16="http://schemas.microsoft.com/office/drawing/2014/main" id="{7606C1E9-464B-FF4F-A6C7-25B16C8C860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51DE6A5-4607-C044-B9C0-5C05A90DFF06}"/>
              </a:ext>
            </a:extLst>
          </p:cNvPr>
          <p:cNvSpPr>
            <a:spLocks noGrp="1"/>
          </p:cNvSpPr>
          <p:nvPr>
            <p:ph type="sldNum" sz="quarter" idx="12"/>
          </p:nvPr>
        </p:nvSpPr>
        <p:spPr/>
        <p:txBody>
          <a:bodyPr/>
          <a:lstStyle/>
          <a:p>
            <a:fld id="{F576180B-B399-D048-BA7B-2353C60A6BE9}" type="slidenum">
              <a:rPr lang="da-DK" smtClean="0"/>
              <a:t>‹nr.›</a:t>
            </a:fld>
            <a:endParaRPr lang="da-DK"/>
          </a:p>
        </p:txBody>
      </p:sp>
    </p:spTree>
    <p:extLst>
      <p:ext uri="{BB962C8B-B14F-4D97-AF65-F5344CB8AC3E}">
        <p14:creationId xmlns:p14="http://schemas.microsoft.com/office/powerpoint/2010/main" val="263584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A49840C2-C132-3849-AD1A-56C5C320EA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75E597D-2D85-EF4B-A5F1-CC86B21C3D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da-DK"/>
              <a:t>Rediger teksttypografien i masteren
Andet niveau
Tredje niveau
Fjerde niveau
Femte niveau</a:t>
            </a:r>
          </a:p>
        </p:txBody>
      </p:sp>
      <p:sp>
        <p:nvSpPr>
          <p:cNvPr id="4" name="Pladsholder til dato 3">
            <a:extLst>
              <a:ext uri="{FF2B5EF4-FFF2-40B4-BE49-F238E27FC236}">
                <a16:creationId xmlns:a16="http://schemas.microsoft.com/office/drawing/2014/main" id="{FDFDBBAC-64DA-D145-BA38-B1E38C0826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42D4DF-D4AE-0D4A-A77E-AFF06B9C60D0}" type="datetimeFigureOut">
              <a:rPr lang="da-DK" smtClean="0"/>
              <a:t>31.10.2024</a:t>
            </a:fld>
            <a:endParaRPr lang="da-DK"/>
          </a:p>
        </p:txBody>
      </p:sp>
      <p:sp>
        <p:nvSpPr>
          <p:cNvPr id="5" name="Pladsholder til sidefod 4">
            <a:extLst>
              <a:ext uri="{FF2B5EF4-FFF2-40B4-BE49-F238E27FC236}">
                <a16:creationId xmlns:a16="http://schemas.microsoft.com/office/drawing/2014/main" id="{4D71C83E-DEEA-C648-83D0-EFE106546A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21116E4E-4132-0241-8FF5-2594863969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76180B-B399-D048-BA7B-2353C60A6BE9}" type="slidenum">
              <a:rPr lang="da-DK" smtClean="0"/>
              <a:t>‹nr.›</a:t>
            </a:fld>
            <a:endParaRPr lang="da-DK"/>
          </a:p>
        </p:txBody>
      </p:sp>
    </p:spTree>
    <p:extLst>
      <p:ext uri="{BB962C8B-B14F-4D97-AF65-F5344CB8AC3E}">
        <p14:creationId xmlns:p14="http://schemas.microsoft.com/office/powerpoint/2010/main" val="29710256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22EBAC-2CBD-404E-A4A6-884F29300D0C}"/>
              </a:ext>
            </a:extLst>
          </p:cNvPr>
          <p:cNvSpPr>
            <a:spLocks noGrp="1"/>
          </p:cNvSpPr>
          <p:nvPr>
            <p:ph type="ctrTitle"/>
          </p:nvPr>
        </p:nvSpPr>
        <p:spPr/>
        <p:txBody>
          <a:bodyPr/>
          <a:lstStyle/>
          <a:p>
            <a:r>
              <a:rPr lang="da-DK" dirty="0"/>
              <a:t>SRP </a:t>
            </a:r>
          </a:p>
        </p:txBody>
      </p:sp>
      <p:sp>
        <p:nvSpPr>
          <p:cNvPr id="3" name="Undertitel 2">
            <a:extLst>
              <a:ext uri="{FF2B5EF4-FFF2-40B4-BE49-F238E27FC236}">
                <a16:creationId xmlns:a16="http://schemas.microsoft.com/office/drawing/2014/main" id="{DFF8C129-0F39-E54F-A702-ABD1D30A5EA7}"/>
              </a:ext>
            </a:extLst>
          </p:cNvPr>
          <p:cNvSpPr>
            <a:spLocks noGrp="1"/>
          </p:cNvSpPr>
          <p:nvPr>
            <p:ph type="subTitle" idx="1"/>
          </p:nvPr>
        </p:nvSpPr>
        <p:spPr/>
        <p:txBody>
          <a:bodyPr/>
          <a:lstStyle/>
          <a:p>
            <a:r>
              <a:rPr lang="da-DK" dirty="0"/>
              <a:t>Gode Råd i musik</a:t>
            </a:r>
          </a:p>
        </p:txBody>
      </p:sp>
    </p:spTree>
    <p:extLst>
      <p:ext uri="{BB962C8B-B14F-4D97-AF65-F5344CB8AC3E}">
        <p14:creationId xmlns:p14="http://schemas.microsoft.com/office/powerpoint/2010/main" val="4233400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2F99B2-E0E0-1D47-8D37-5DC8B37A53CA}"/>
              </a:ext>
            </a:extLst>
          </p:cNvPr>
          <p:cNvSpPr>
            <a:spLocks noGrp="1"/>
          </p:cNvSpPr>
          <p:nvPr>
            <p:ph type="title"/>
          </p:nvPr>
        </p:nvSpPr>
        <p:spPr/>
        <p:txBody>
          <a:bodyPr/>
          <a:lstStyle/>
          <a:p>
            <a:r>
              <a:rPr lang="da-DK" dirty="0"/>
              <a:t>Ikke alle </a:t>
            </a:r>
            <a:r>
              <a:rPr lang="da-DK" dirty="0" err="1"/>
              <a:t>analyseparametere</a:t>
            </a:r>
            <a:r>
              <a:rPr lang="da-DK" dirty="0"/>
              <a:t> er lige vigtige</a:t>
            </a:r>
          </a:p>
        </p:txBody>
      </p:sp>
      <p:sp>
        <p:nvSpPr>
          <p:cNvPr id="3" name="Pladsholder til indhold 2">
            <a:extLst>
              <a:ext uri="{FF2B5EF4-FFF2-40B4-BE49-F238E27FC236}">
                <a16:creationId xmlns:a16="http://schemas.microsoft.com/office/drawing/2014/main" id="{2F98EE05-A6AE-A647-B3F6-179A4C099C0D}"/>
              </a:ext>
            </a:extLst>
          </p:cNvPr>
          <p:cNvSpPr>
            <a:spLocks noGrp="1"/>
          </p:cNvSpPr>
          <p:nvPr>
            <p:ph idx="1"/>
          </p:nvPr>
        </p:nvSpPr>
        <p:spPr/>
        <p:txBody>
          <a:bodyPr/>
          <a:lstStyle/>
          <a:p>
            <a:r>
              <a:rPr lang="da-DK" dirty="0"/>
              <a:t>Opgaven </a:t>
            </a:r>
            <a:r>
              <a:rPr lang="da-DK" b="1" dirty="0"/>
              <a:t>skal </a:t>
            </a:r>
            <a:r>
              <a:rPr lang="da-DK" dirty="0"/>
              <a:t>indeholde en </a:t>
            </a:r>
            <a:r>
              <a:rPr lang="da-DK" b="1" dirty="0"/>
              <a:t>musikanalyse</a:t>
            </a:r>
            <a:r>
              <a:rPr lang="da-DK" dirty="0"/>
              <a:t>, hvor du anvender det musikteoretiske værktøj. Her analyserer du musikkens parametre: </a:t>
            </a:r>
            <a:r>
              <a:rPr lang="da-DK" b="1" dirty="0"/>
              <a:t>form</a:t>
            </a:r>
            <a:r>
              <a:rPr lang="da-DK" dirty="0"/>
              <a:t>, </a:t>
            </a:r>
            <a:r>
              <a:rPr lang="da-DK" b="1" dirty="0"/>
              <a:t>melodi</a:t>
            </a:r>
            <a:r>
              <a:rPr lang="da-DK" dirty="0"/>
              <a:t>, </a:t>
            </a:r>
            <a:r>
              <a:rPr lang="da-DK" b="1" dirty="0"/>
              <a:t>rytme</a:t>
            </a:r>
            <a:r>
              <a:rPr lang="da-DK" dirty="0"/>
              <a:t>,</a:t>
            </a:r>
            <a:r>
              <a:rPr lang="da-DK" b="1" dirty="0"/>
              <a:t> harmonik</a:t>
            </a:r>
            <a:r>
              <a:rPr lang="da-DK" dirty="0"/>
              <a:t>, </a:t>
            </a:r>
            <a:r>
              <a:rPr lang="da-DK" b="1" dirty="0"/>
              <a:t>sound/instrumentation</a:t>
            </a:r>
            <a:r>
              <a:rPr lang="da-DK" dirty="0"/>
              <a:t>, </a:t>
            </a:r>
            <a:r>
              <a:rPr lang="da-DK" b="1" dirty="0"/>
              <a:t>satsteknik/arrangement</a:t>
            </a:r>
            <a:r>
              <a:rPr lang="da-DK" dirty="0"/>
              <a:t>, og måske sammenhængen mellem tekst og musik. Det er ikke sikkert at alle disse parametre er interessante for din opgave – så må du lavet en begrundet udvælgelse.</a:t>
            </a:r>
          </a:p>
          <a:p>
            <a:endParaRPr lang="da-DK" dirty="0"/>
          </a:p>
        </p:txBody>
      </p:sp>
    </p:spTree>
    <p:extLst>
      <p:ext uri="{BB962C8B-B14F-4D97-AF65-F5344CB8AC3E}">
        <p14:creationId xmlns:p14="http://schemas.microsoft.com/office/powerpoint/2010/main" val="2441786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B3F480-49B8-A741-8775-3FFC1FCC2C8B}"/>
              </a:ext>
            </a:extLst>
          </p:cNvPr>
          <p:cNvSpPr>
            <a:spLocks noGrp="1"/>
          </p:cNvSpPr>
          <p:nvPr>
            <p:ph type="title"/>
          </p:nvPr>
        </p:nvSpPr>
        <p:spPr/>
        <p:txBody>
          <a:bodyPr/>
          <a:lstStyle/>
          <a:p>
            <a:r>
              <a:rPr lang="da-DK" dirty="0"/>
              <a:t>Undgå for meget biografisk stof og anekdoter</a:t>
            </a:r>
          </a:p>
        </p:txBody>
      </p:sp>
      <p:sp>
        <p:nvSpPr>
          <p:cNvPr id="3" name="Pladsholder til indhold 2">
            <a:extLst>
              <a:ext uri="{FF2B5EF4-FFF2-40B4-BE49-F238E27FC236}">
                <a16:creationId xmlns:a16="http://schemas.microsoft.com/office/drawing/2014/main" id="{23E073DD-FE08-7A42-A69D-4BD6DDCA69BC}"/>
              </a:ext>
            </a:extLst>
          </p:cNvPr>
          <p:cNvSpPr>
            <a:spLocks noGrp="1"/>
          </p:cNvSpPr>
          <p:nvPr>
            <p:ph idx="1"/>
          </p:nvPr>
        </p:nvSpPr>
        <p:spPr/>
        <p:txBody>
          <a:bodyPr/>
          <a:lstStyle/>
          <a:p>
            <a:r>
              <a:rPr lang="da-DK" dirty="0"/>
              <a:t>Forsøg at videregive din oplevelse af musikken!</a:t>
            </a:r>
          </a:p>
          <a:p>
            <a:r>
              <a:rPr lang="da-DK" dirty="0"/>
              <a:t>Biografisk stof og rosende omtale skrevet af fra koncertarrangører, biografier, popblade og andre håndbøger giver ikke ret mange points.  </a:t>
            </a:r>
          </a:p>
          <a:p>
            <a:r>
              <a:rPr lang="da-DK" dirty="0"/>
              <a:t>Det er din musikoplevelse, som du analyserer ved hjælp af musikfaglige analysebegreber.</a:t>
            </a:r>
          </a:p>
          <a:p>
            <a:r>
              <a:rPr lang="da-DK" dirty="0"/>
              <a:t>Du kan godt tage udgangspunkt i den umiddelbare oplevelse og så bruge analysen til at forstå den</a:t>
            </a:r>
          </a:p>
        </p:txBody>
      </p:sp>
    </p:spTree>
    <p:extLst>
      <p:ext uri="{BB962C8B-B14F-4D97-AF65-F5344CB8AC3E}">
        <p14:creationId xmlns:p14="http://schemas.microsoft.com/office/powerpoint/2010/main" val="488556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981E8A-5993-BC47-A40C-2542AA6DB90A}"/>
              </a:ext>
            </a:extLst>
          </p:cNvPr>
          <p:cNvSpPr>
            <a:spLocks noGrp="1"/>
          </p:cNvSpPr>
          <p:nvPr>
            <p:ph type="title"/>
          </p:nvPr>
        </p:nvSpPr>
        <p:spPr/>
        <p:txBody>
          <a:bodyPr/>
          <a:lstStyle/>
          <a:p>
            <a:r>
              <a:rPr lang="da-DK" dirty="0"/>
              <a:t>Vigtig formalia i musik</a:t>
            </a:r>
          </a:p>
        </p:txBody>
      </p:sp>
      <p:sp>
        <p:nvSpPr>
          <p:cNvPr id="3" name="Pladsholder til indhold 2">
            <a:extLst>
              <a:ext uri="{FF2B5EF4-FFF2-40B4-BE49-F238E27FC236}">
                <a16:creationId xmlns:a16="http://schemas.microsoft.com/office/drawing/2014/main" id="{975AF7AC-BDB0-FD44-A620-5D74B2D54DEF}"/>
              </a:ext>
            </a:extLst>
          </p:cNvPr>
          <p:cNvSpPr>
            <a:spLocks noGrp="1"/>
          </p:cNvSpPr>
          <p:nvPr>
            <p:ph idx="1"/>
          </p:nvPr>
        </p:nvSpPr>
        <p:spPr/>
        <p:txBody>
          <a:bodyPr>
            <a:normAutofit fontScale="92500" lnSpcReduction="20000"/>
          </a:bodyPr>
          <a:lstStyle/>
          <a:p>
            <a:r>
              <a:rPr lang="da-DK" dirty="0"/>
              <a:t>Opgaven skal fylde 15-20 sider – nodeeksempler tæller ikke med (små nodeeksempler kan placeres inde i teksten, større nodeeksempler placeres som bilag sidst i opgaven.) Husk takt-tal i noderne og skriv gerne nogle notater i noderne, men husk at man skal skrive sin analyse inde i selve opgaven – her kan man ikke bare henvise til ”noter” i noderne.</a:t>
            </a:r>
          </a:p>
          <a:p>
            <a:pPr marL="0" indent="0">
              <a:buNone/>
            </a:pPr>
            <a:endParaRPr lang="da-DK" dirty="0"/>
          </a:p>
          <a:p>
            <a:r>
              <a:rPr lang="da-DK" dirty="0"/>
              <a:t>Brug ekstra tid på at gennemlæse opgaven i den sidste korrektur-fase med henblik på at sikre dig, at opgaven fremstår som en samlet opgave. Du skal sikre dig, at de forskellige fag er kædet sammen. Det kan være, at der skal tilføjes små sammenkædende afsnit (metakommunikation) eller måske er der afsnit der skal forkortes eller helt slettes, hvis de f.eks. ikke forholder sig til selve opgaveformuleringen. Der er i øvrigt ingen regler for, hvor mange sider, der er overvejende musikfaglige – det er helt op til dig, hvordan du vil skrive den bedste opgave.</a:t>
            </a:r>
          </a:p>
          <a:p>
            <a:endParaRPr lang="da-DK" dirty="0"/>
          </a:p>
        </p:txBody>
      </p:sp>
    </p:spTree>
    <p:extLst>
      <p:ext uri="{BB962C8B-B14F-4D97-AF65-F5344CB8AC3E}">
        <p14:creationId xmlns:p14="http://schemas.microsoft.com/office/powerpoint/2010/main" val="3483139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EF510D-B4C6-B74A-81F7-DADEBFDAF751}"/>
              </a:ext>
            </a:extLst>
          </p:cNvPr>
          <p:cNvSpPr>
            <a:spLocks noGrp="1"/>
          </p:cNvSpPr>
          <p:nvPr>
            <p:ph type="title"/>
          </p:nvPr>
        </p:nvSpPr>
        <p:spPr/>
        <p:txBody>
          <a:bodyPr/>
          <a:lstStyle/>
          <a:p>
            <a:r>
              <a:rPr lang="da-DK" dirty="0"/>
              <a:t>Underoverskrifter</a:t>
            </a:r>
          </a:p>
        </p:txBody>
      </p:sp>
      <p:sp>
        <p:nvSpPr>
          <p:cNvPr id="3" name="Pladsholder til indhold 2">
            <a:extLst>
              <a:ext uri="{FF2B5EF4-FFF2-40B4-BE49-F238E27FC236}">
                <a16:creationId xmlns:a16="http://schemas.microsoft.com/office/drawing/2014/main" id="{8C72937F-9A26-1C4F-8362-46ED8BD6E59A}"/>
              </a:ext>
            </a:extLst>
          </p:cNvPr>
          <p:cNvSpPr>
            <a:spLocks noGrp="1"/>
          </p:cNvSpPr>
          <p:nvPr>
            <p:ph idx="1"/>
          </p:nvPr>
        </p:nvSpPr>
        <p:spPr/>
        <p:txBody>
          <a:bodyPr/>
          <a:lstStyle/>
          <a:p>
            <a:r>
              <a:rPr lang="da-DK" dirty="0"/>
              <a:t>Benyt underoverskrifter i din musikanalyse</a:t>
            </a:r>
          </a:p>
          <a:p>
            <a:r>
              <a:rPr lang="da-DK" dirty="0"/>
              <a:t>Brug ”sigende” overskrifter. </a:t>
            </a:r>
            <a:r>
              <a:rPr lang="da-DK" dirty="0">
                <a:sym typeface="Wingdings" pitchFamily="2" charset="2"/>
              </a:rPr>
              <a:t> ikke bare </a:t>
            </a:r>
            <a:r>
              <a:rPr lang="da-DK" strike="sngStrike" dirty="0">
                <a:sym typeface="Wingdings" pitchFamily="2" charset="2"/>
              </a:rPr>
              <a:t>”melodisk analyse”, </a:t>
            </a:r>
            <a:r>
              <a:rPr lang="da-DK" dirty="0">
                <a:sym typeface="Wingdings" pitchFamily="2" charset="2"/>
              </a:rPr>
              <a:t>”</a:t>
            </a:r>
            <a:r>
              <a:rPr lang="da-DK" strike="sngStrike" dirty="0">
                <a:sym typeface="Wingdings" pitchFamily="2" charset="2"/>
              </a:rPr>
              <a:t>harmonisk analyse”</a:t>
            </a:r>
          </a:p>
          <a:p>
            <a:r>
              <a:rPr lang="da-DK" dirty="0">
                <a:sym typeface="Wingdings" pitchFamily="2" charset="2"/>
              </a:rPr>
              <a:t>Skriv: </a:t>
            </a:r>
            <a:r>
              <a:rPr lang="da-DK" i="1" dirty="0">
                <a:sym typeface="Wingdings" pitchFamily="2" charset="2"/>
              </a:rPr>
              <a:t>”Cyklisk melodik som udtryk” </a:t>
            </a:r>
            <a:r>
              <a:rPr lang="da-DK" dirty="0">
                <a:sym typeface="Wingdings" pitchFamily="2" charset="2"/>
              </a:rPr>
              <a:t>eller ”</a:t>
            </a:r>
            <a:r>
              <a:rPr lang="da-DK" i="1" dirty="0">
                <a:sym typeface="Wingdings" pitchFamily="2" charset="2"/>
              </a:rPr>
              <a:t>Det modale præg i Pink Floyds musik”</a:t>
            </a:r>
            <a:endParaRPr lang="da-DK" i="1" dirty="0"/>
          </a:p>
        </p:txBody>
      </p:sp>
    </p:spTree>
    <p:extLst>
      <p:ext uri="{BB962C8B-B14F-4D97-AF65-F5344CB8AC3E}">
        <p14:creationId xmlns:p14="http://schemas.microsoft.com/office/powerpoint/2010/main" val="1497055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B390FB-5CF4-F645-8AE8-5058DEC5FDC8}"/>
              </a:ext>
            </a:extLst>
          </p:cNvPr>
          <p:cNvSpPr>
            <a:spLocks noGrp="1"/>
          </p:cNvSpPr>
          <p:nvPr>
            <p:ph type="title"/>
          </p:nvPr>
        </p:nvSpPr>
        <p:spPr/>
        <p:txBody>
          <a:bodyPr/>
          <a:lstStyle/>
          <a:p>
            <a:r>
              <a:rPr lang="da-DK" dirty="0"/>
              <a:t>Melodisk analyse</a:t>
            </a:r>
          </a:p>
        </p:txBody>
      </p:sp>
      <p:sp>
        <p:nvSpPr>
          <p:cNvPr id="3" name="Pladsholder til indhold 2">
            <a:extLst>
              <a:ext uri="{FF2B5EF4-FFF2-40B4-BE49-F238E27FC236}">
                <a16:creationId xmlns:a16="http://schemas.microsoft.com/office/drawing/2014/main" id="{B50E6F13-AD20-C346-90CB-79268BD24711}"/>
              </a:ext>
            </a:extLst>
          </p:cNvPr>
          <p:cNvSpPr>
            <a:spLocks noGrp="1"/>
          </p:cNvSpPr>
          <p:nvPr>
            <p:ph idx="1"/>
          </p:nvPr>
        </p:nvSpPr>
        <p:spPr/>
        <p:txBody>
          <a:bodyPr>
            <a:normAutofit fontScale="92500" lnSpcReduction="20000"/>
          </a:bodyPr>
          <a:lstStyle/>
          <a:p>
            <a:r>
              <a:rPr lang="da-DK" dirty="0"/>
              <a:t>Du skal ikke analysere hele melodien</a:t>
            </a:r>
          </a:p>
          <a:p>
            <a:r>
              <a:rPr lang="da-DK" dirty="0"/>
              <a:t>Udvælg centrale hooklines – særligt interessante steder</a:t>
            </a:r>
          </a:p>
          <a:p>
            <a:r>
              <a:rPr lang="da-DK" dirty="0"/>
              <a:t>Pas på med opremsning </a:t>
            </a:r>
            <a:r>
              <a:rPr lang="da-DK" dirty="0">
                <a:sym typeface="Wingdings" pitchFamily="2" charset="2"/>
              </a:rPr>
              <a:t> så går melodien en terts op og så en kvart ned </a:t>
            </a:r>
            <a:r>
              <a:rPr lang="da-DK" dirty="0" err="1">
                <a:sym typeface="Wingdings" pitchFamily="2" charset="2"/>
              </a:rPr>
              <a:t>osv</a:t>
            </a:r>
            <a:r>
              <a:rPr lang="da-DK" dirty="0">
                <a:sym typeface="Wingdings" pitchFamily="2" charset="2"/>
              </a:rPr>
              <a:t>….</a:t>
            </a:r>
          </a:p>
          <a:p>
            <a:r>
              <a:rPr lang="da-DK" dirty="0">
                <a:sym typeface="Wingdings" pitchFamily="2" charset="2"/>
              </a:rPr>
              <a:t>Hvad betyder melodien for oplevelsen af musikken?</a:t>
            </a:r>
          </a:p>
          <a:p>
            <a:r>
              <a:rPr lang="da-DK" dirty="0">
                <a:sym typeface="Wingdings" pitchFamily="2" charset="2"/>
              </a:rPr>
              <a:t>Opadgående bevægelser opbygger intensitet (spænding)</a:t>
            </a:r>
          </a:p>
          <a:p>
            <a:r>
              <a:rPr lang="da-DK" dirty="0">
                <a:sym typeface="Wingdings" pitchFamily="2" charset="2"/>
              </a:rPr>
              <a:t>Cyklisk – lineær melodik</a:t>
            </a:r>
          </a:p>
          <a:p>
            <a:r>
              <a:rPr lang="da-DK" dirty="0">
                <a:sym typeface="Wingdings" pitchFamily="2" charset="2"/>
              </a:rPr>
              <a:t>Kromatisk er svær at synge  mister grundtonefornemmelse</a:t>
            </a:r>
          </a:p>
          <a:p>
            <a:r>
              <a:rPr lang="da-DK" dirty="0">
                <a:sym typeface="Wingdings" pitchFamily="2" charset="2"/>
              </a:rPr>
              <a:t>Bluestræk i melodien?</a:t>
            </a:r>
          </a:p>
          <a:p>
            <a:r>
              <a:rPr lang="da-DK" dirty="0">
                <a:sym typeface="Wingdings" pitchFamily="2" charset="2"/>
              </a:rPr>
              <a:t>Centralt rytmisk motiv i melodien?</a:t>
            </a:r>
          </a:p>
          <a:p>
            <a:r>
              <a:rPr lang="da-DK" dirty="0">
                <a:sym typeface="Wingdings" pitchFamily="2" charset="2"/>
              </a:rPr>
              <a:t>Hvilken skala er melodien bygget på (kirketoner, pentaton skala, blues mm)</a:t>
            </a:r>
            <a:endParaRPr lang="da-DK" dirty="0"/>
          </a:p>
        </p:txBody>
      </p:sp>
    </p:spTree>
    <p:extLst>
      <p:ext uri="{BB962C8B-B14F-4D97-AF65-F5344CB8AC3E}">
        <p14:creationId xmlns:p14="http://schemas.microsoft.com/office/powerpoint/2010/main" val="2927681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AE5F02-8ABE-4343-882D-25770C58F969}"/>
              </a:ext>
            </a:extLst>
          </p:cNvPr>
          <p:cNvSpPr>
            <a:spLocks noGrp="1"/>
          </p:cNvSpPr>
          <p:nvPr>
            <p:ph type="title"/>
          </p:nvPr>
        </p:nvSpPr>
        <p:spPr/>
        <p:txBody>
          <a:bodyPr/>
          <a:lstStyle/>
          <a:p>
            <a:r>
              <a:rPr lang="da-DK" dirty="0"/>
              <a:t>Tekst og melodi</a:t>
            </a:r>
          </a:p>
        </p:txBody>
      </p:sp>
      <p:sp>
        <p:nvSpPr>
          <p:cNvPr id="3" name="Pladsholder til indhold 2">
            <a:extLst>
              <a:ext uri="{FF2B5EF4-FFF2-40B4-BE49-F238E27FC236}">
                <a16:creationId xmlns:a16="http://schemas.microsoft.com/office/drawing/2014/main" id="{E74250C1-6556-A741-B02C-1DF77D638138}"/>
              </a:ext>
            </a:extLst>
          </p:cNvPr>
          <p:cNvSpPr>
            <a:spLocks noGrp="1"/>
          </p:cNvSpPr>
          <p:nvPr>
            <p:ph idx="1"/>
          </p:nvPr>
        </p:nvSpPr>
        <p:spPr/>
        <p:txBody>
          <a:bodyPr/>
          <a:lstStyle/>
          <a:p>
            <a:r>
              <a:rPr lang="da-DK" dirty="0"/>
              <a:t>Er der steder i melodien som afspejler teksten? </a:t>
            </a:r>
          </a:p>
          <a:p>
            <a:r>
              <a:rPr lang="da-DK" dirty="0">
                <a:sym typeface="Wingdings" pitchFamily="2" charset="2"/>
              </a:rPr>
              <a:t> her skal du fortolke</a:t>
            </a:r>
            <a:endParaRPr lang="da-DK" dirty="0"/>
          </a:p>
        </p:txBody>
      </p:sp>
    </p:spTree>
    <p:extLst>
      <p:ext uri="{BB962C8B-B14F-4D97-AF65-F5344CB8AC3E}">
        <p14:creationId xmlns:p14="http://schemas.microsoft.com/office/powerpoint/2010/main" val="2496707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Harmonik: Husk den harmoniske trekant</a:t>
            </a:r>
          </a:p>
        </p:txBody>
      </p:sp>
      <p:sp>
        <p:nvSpPr>
          <p:cNvPr id="3" name="Pladsholder til indhold 2"/>
          <p:cNvSpPr>
            <a:spLocks noGrp="1"/>
          </p:cNvSpPr>
          <p:nvPr>
            <p:ph sz="quarter" idx="1"/>
          </p:nvPr>
        </p:nvSpPr>
        <p:spPr/>
        <p:txBody>
          <a:bodyPr/>
          <a:lstStyle/>
          <a:p>
            <a:r>
              <a:rPr lang="da-DK" dirty="0"/>
              <a:t>Den harmoniske trekant:</a:t>
            </a:r>
          </a:p>
          <a:p>
            <a:endParaRPr lang="da-DK"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3673" y="2276872"/>
            <a:ext cx="5724525" cy="400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0416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Fagbegreber: Groove</a:t>
            </a:r>
          </a:p>
        </p:txBody>
      </p:sp>
      <p:sp>
        <p:nvSpPr>
          <p:cNvPr id="3" name="Pladsholder til indhold 2"/>
          <p:cNvSpPr>
            <a:spLocks noGrp="1"/>
          </p:cNvSpPr>
          <p:nvPr>
            <p:ph sz="half" idx="1"/>
          </p:nvPr>
        </p:nvSpPr>
        <p:spPr/>
        <p:txBody>
          <a:bodyPr>
            <a:normAutofit fontScale="92500" lnSpcReduction="20000"/>
          </a:bodyPr>
          <a:lstStyle/>
          <a:p>
            <a:r>
              <a:rPr lang="da-DK" dirty="0"/>
              <a:t>Puls</a:t>
            </a:r>
          </a:p>
          <a:p>
            <a:pPr lvl="1"/>
            <a:r>
              <a:rPr lang="da-DK" sz="1200" dirty="0"/>
              <a:t>Musikkens hjerteslag (4/4,  3/4,  6/8,  12/8,  5/4)</a:t>
            </a:r>
            <a:endParaRPr lang="da-DK" sz="1400" dirty="0"/>
          </a:p>
          <a:p>
            <a:r>
              <a:rPr lang="da-DK" dirty="0"/>
              <a:t>Rytme</a:t>
            </a:r>
          </a:p>
          <a:p>
            <a:pPr lvl="1"/>
            <a:r>
              <a:rPr lang="da-DK" sz="1200" dirty="0"/>
              <a:t>Forskellige instrumenter spiller forskellige rytmer, som man kan forhold til pulsen</a:t>
            </a:r>
            <a:endParaRPr lang="da-DK" sz="1400" dirty="0"/>
          </a:p>
          <a:p>
            <a:r>
              <a:rPr lang="da-DK" dirty="0"/>
              <a:t>Beatmarkering</a:t>
            </a:r>
          </a:p>
          <a:p>
            <a:pPr lvl="1"/>
            <a:r>
              <a:rPr lang="da-DK" sz="1400" dirty="0"/>
              <a:t>Spiller på pulssalgene eller en underdeling af pulsen</a:t>
            </a:r>
          </a:p>
          <a:p>
            <a:r>
              <a:rPr lang="da-DK" dirty="0"/>
              <a:t>Modrytme</a:t>
            </a:r>
          </a:p>
          <a:p>
            <a:pPr lvl="1"/>
            <a:r>
              <a:rPr lang="da-DK" sz="1200" dirty="0"/>
              <a:t>En stemme laver rytmiske markeringer mellem pulssalgene (på og-slagene). </a:t>
            </a:r>
          </a:p>
          <a:p>
            <a:r>
              <a:rPr lang="da-DK" dirty="0"/>
              <a:t>Underdelinger</a:t>
            </a:r>
          </a:p>
          <a:p>
            <a:r>
              <a:rPr lang="da-DK" sz="1200" dirty="0"/>
              <a:t>Underdelinger af pulsen – med til at støtte beatmarkeringen</a:t>
            </a:r>
            <a:endParaRPr lang="da-DK" sz="1300" dirty="0"/>
          </a:p>
          <a:p>
            <a:r>
              <a:rPr lang="da-DK" dirty="0"/>
              <a:t>Synkoper/lifts</a:t>
            </a:r>
          </a:p>
          <a:p>
            <a:pPr lvl="1"/>
            <a:r>
              <a:rPr lang="da-DK" sz="1200" dirty="0"/>
              <a:t>En markering af et ”og-slag” – dvs. et slag, der normalt er ubetonet</a:t>
            </a:r>
            <a:endParaRPr lang="da-DK" sz="1300" dirty="0"/>
          </a:p>
          <a:p>
            <a:r>
              <a:rPr lang="da-DK" dirty="0" err="1"/>
              <a:t>Clavesrytmik</a:t>
            </a:r>
            <a:endParaRPr lang="da-DK" dirty="0"/>
          </a:p>
          <a:p>
            <a:endParaRPr lang="da-DK" dirty="0"/>
          </a:p>
          <a:p>
            <a:endParaRPr lang="da-DK" dirty="0"/>
          </a:p>
        </p:txBody>
      </p:sp>
      <p:sp>
        <p:nvSpPr>
          <p:cNvPr id="4" name="Pladsholder til indhold 3"/>
          <p:cNvSpPr>
            <a:spLocks noGrp="1"/>
          </p:cNvSpPr>
          <p:nvPr>
            <p:ph sz="half" idx="2"/>
          </p:nvPr>
        </p:nvSpPr>
        <p:spPr/>
        <p:txBody>
          <a:bodyPr>
            <a:normAutofit fontScale="92500" lnSpcReduction="20000"/>
          </a:bodyPr>
          <a:lstStyle/>
          <a:p>
            <a:r>
              <a:rPr lang="da-DK" dirty="0" err="1"/>
              <a:t>Backbeat</a:t>
            </a:r>
            <a:r>
              <a:rPr lang="da-DK" dirty="0"/>
              <a:t>/Afterbeat</a:t>
            </a:r>
          </a:p>
          <a:p>
            <a:pPr lvl="1"/>
            <a:r>
              <a:rPr lang="da-DK" sz="1200" dirty="0"/>
              <a:t>Markering på 2 og 4</a:t>
            </a:r>
          </a:p>
          <a:p>
            <a:r>
              <a:rPr lang="da-DK" dirty="0" err="1"/>
              <a:t>Offbeat</a:t>
            </a:r>
            <a:endParaRPr lang="da-DK" dirty="0"/>
          </a:p>
          <a:p>
            <a:pPr lvl="1"/>
            <a:r>
              <a:rPr lang="da-DK" sz="1200" dirty="0"/>
              <a:t>Konsekvent markering af ”og-slagene”. Kan både være på 8.-dels og 16.-dels niveau</a:t>
            </a:r>
          </a:p>
          <a:p>
            <a:r>
              <a:rPr lang="da-DK" dirty="0"/>
              <a:t>Ostinat</a:t>
            </a:r>
          </a:p>
          <a:p>
            <a:pPr lvl="1"/>
            <a:r>
              <a:rPr lang="da-DK" sz="1300" dirty="0"/>
              <a:t>Rytmisk og/eller melodisk figur der gentages kontinuerligt og i umiddelbar forlængelse af sig selv</a:t>
            </a:r>
          </a:p>
          <a:p>
            <a:r>
              <a:rPr lang="da-DK" dirty="0"/>
              <a:t>Komplementer-rytmik</a:t>
            </a:r>
          </a:p>
          <a:p>
            <a:pPr lvl="1"/>
            <a:r>
              <a:rPr lang="da-DK" sz="1200" dirty="0"/>
              <a:t>Når forskellige instrumenter laver en rytmisk ”</a:t>
            </a:r>
            <a:r>
              <a:rPr lang="da-DK" sz="1200" dirty="0" err="1"/>
              <a:t>arbejds-deling</a:t>
            </a:r>
            <a:r>
              <a:rPr lang="da-DK" sz="1200" dirty="0"/>
              <a:t>”. Nogle instrumenter spiller beatmarkering mens andre laver modrytme eller et konstant </a:t>
            </a:r>
            <a:r>
              <a:rPr lang="da-DK" sz="1200" dirty="0" err="1"/>
              <a:t>offbeat</a:t>
            </a:r>
            <a:endParaRPr lang="da-DK" sz="1300" dirty="0"/>
          </a:p>
          <a:p>
            <a:r>
              <a:rPr lang="da-DK" dirty="0"/>
              <a:t>Aktivitetsniveau</a:t>
            </a:r>
          </a:p>
          <a:p>
            <a:pPr lvl="1"/>
            <a:r>
              <a:rPr lang="da-DK" sz="1200" dirty="0"/>
              <a:t>Kan være højt eller lavt. Hvor meget spiller hvert instrument rent rytmisk i takten?</a:t>
            </a:r>
            <a:endParaRPr lang="da-DK" sz="1300" dirty="0"/>
          </a:p>
          <a:p>
            <a:pPr marL="0" indent="0">
              <a:buNone/>
            </a:pPr>
            <a:endParaRPr lang="da-DK" dirty="0"/>
          </a:p>
        </p:txBody>
      </p:sp>
      <p:pic>
        <p:nvPicPr>
          <p:cNvPr id="5" name="Billede 4">
            <a:extLst>
              <a:ext uri="{FF2B5EF4-FFF2-40B4-BE49-F238E27FC236}">
                <a16:creationId xmlns:a16="http://schemas.microsoft.com/office/drawing/2014/main" id="{5819947B-92FD-8B47-823D-F1B56FEBF440}"/>
              </a:ext>
            </a:extLst>
          </p:cNvPr>
          <p:cNvPicPr>
            <a:picLocks noChangeAspect="1"/>
          </p:cNvPicPr>
          <p:nvPr/>
        </p:nvPicPr>
        <p:blipFill>
          <a:blip r:embed="rId2"/>
          <a:stretch>
            <a:fillRect/>
          </a:stretch>
        </p:blipFill>
        <p:spPr>
          <a:xfrm>
            <a:off x="4871864" y="5584030"/>
            <a:ext cx="2985869" cy="1273971"/>
          </a:xfrm>
          <a:prstGeom prst="rect">
            <a:avLst/>
          </a:prstGeom>
        </p:spPr>
      </p:pic>
    </p:spTree>
    <p:extLst>
      <p:ext uri="{BB962C8B-B14F-4D97-AF65-F5344CB8AC3E}">
        <p14:creationId xmlns:p14="http://schemas.microsoft.com/office/powerpoint/2010/main" val="2177342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
                                            <p:txEl>
                                              <p:pRg st="9" end="9"/>
                                            </p:txEl>
                                          </p:spTgt>
                                        </p:tgtEl>
                                        <p:attrNameLst>
                                          <p:attrName>style.visibility</p:attrName>
                                        </p:attrNameLst>
                                      </p:cBhvr>
                                      <p:to>
                                        <p:strVal val="visible"/>
                                      </p:to>
                                    </p:set>
                                    <p:anim calcmode="lin" valueType="num">
                                      <p:cBhvr additive="base">
                                        <p:cTn id="5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3">
                                            <p:txEl>
                                              <p:pRg st="10" end="10"/>
                                            </p:txEl>
                                          </p:spTgt>
                                        </p:tgtEl>
                                        <p:attrNameLst>
                                          <p:attrName>style.visibility</p:attrName>
                                        </p:attrNameLst>
                                      </p:cBhvr>
                                      <p:to>
                                        <p:strVal val="visible"/>
                                      </p:to>
                                    </p:set>
                                    <p:anim calcmode="lin" valueType="num">
                                      <p:cBhvr additive="base">
                                        <p:cTn id="5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 calcmode="lin" valueType="num">
                                      <p:cBhvr additive="base">
                                        <p:cTn id="6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3">
                                            <p:txEl>
                                              <p:pRg st="12" end="12"/>
                                            </p:txEl>
                                          </p:spTgt>
                                        </p:tgtEl>
                                        <p:attrNameLst>
                                          <p:attrName>style.visibility</p:attrName>
                                        </p:attrNameLst>
                                      </p:cBhvr>
                                      <p:to>
                                        <p:strVal val="visible"/>
                                      </p:to>
                                    </p:set>
                                    <p:anim calcmode="lin" valueType="num">
                                      <p:cBhvr additive="base">
                                        <p:cTn id="6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4">
                                            <p:txEl>
                                              <p:pRg st="0" end="0"/>
                                            </p:txEl>
                                          </p:spTgt>
                                        </p:tgtEl>
                                        <p:attrNameLst>
                                          <p:attrName>style.visibility</p:attrName>
                                        </p:attrNameLst>
                                      </p:cBhvr>
                                      <p:to>
                                        <p:strVal val="visible"/>
                                      </p:to>
                                    </p:set>
                                    <p:anim calcmode="lin" valueType="num">
                                      <p:cBhvr additive="base">
                                        <p:cTn id="7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4">
                                            <p:txEl>
                                              <p:pRg st="0" end="0"/>
                                            </p:txEl>
                                          </p:spTgt>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4">
                                            <p:txEl>
                                              <p:pRg st="1" end="1"/>
                                            </p:txEl>
                                          </p:spTgt>
                                        </p:tgtEl>
                                        <p:attrNameLst>
                                          <p:attrName>style.visibility</p:attrName>
                                        </p:attrNameLst>
                                      </p:cBhvr>
                                      <p:to>
                                        <p:strVal val="visible"/>
                                      </p:to>
                                    </p:set>
                                    <p:anim calcmode="lin" valueType="num">
                                      <p:cBhvr additive="base">
                                        <p:cTn id="8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4">
                                            <p:txEl>
                                              <p:pRg st="2" end="2"/>
                                            </p:txEl>
                                          </p:spTgt>
                                        </p:tgtEl>
                                        <p:attrNameLst>
                                          <p:attrName>style.visibility</p:attrName>
                                        </p:attrNameLst>
                                      </p:cBhvr>
                                      <p:to>
                                        <p:strVal val="visible"/>
                                      </p:to>
                                    </p:set>
                                    <p:anim calcmode="lin" valueType="num">
                                      <p:cBhvr additive="base">
                                        <p:cTn id="8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4">
                                            <p:txEl>
                                              <p:pRg st="2" end="2"/>
                                            </p:txEl>
                                          </p:spTgt>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4">
                                            <p:txEl>
                                              <p:pRg st="3" end="3"/>
                                            </p:txEl>
                                          </p:spTgt>
                                        </p:tgtEl>
                                        <p:attrNameLst>
                                          <p:attrName>style.visibility</p:attrName>
                                        </p:attrNameLst>
                                      </p:cBhvr>
                                      <p:to>
                                        <p:strVal val="visible"/>
                                      </p:to>
                                    </p:set>
                                    <p:anim calcmode="lin" valueType="num">
                                      <p:cBhvr additive="base">
                                        <p:cTn id="9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9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grpId="0" nodeType="clickEffect">
                                  <p:stCondLst>
                                    <p:cond delay="0"/>
                                  </p:stCondLst>
                                  <p:childTnLst>
                                    <p:set>
                                      <p:cBhvr>
                                        <p:cTn id="98" dur="1" fill="hold">
                                          <p:stCondLst>
                                            <p:cond delay="0"/>
                                          </p:stCondLst>
                                        </p:cTn>
                                        <p:tgtEl>
                                          <p:spTgt spid="4">
                                            <p:txEl>
                                              <p:pRg st="4" end="4"/>
                                            </p:txEl>
                                          </p:spTgt>
                                        </p:tgtEl>
                                        <p:attrNameLst>
                                          <p:attrName>style.visibility</p:attrName>
                                        </p:attrNameLst>
                                      </p:cBhvr>
                                      <p:to>
                                        <p:strVal val="visible"/>
                                      </p:to>
                                    </p:set>
                                    <p:anim calcmode="lin" valueType="num">
                                      <p:cBhvr additive="base">
                                        <p:cTn id="9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100" dur="500" fill="hold"/>
                                        <p:tgtEl>
                                          <p:spTgt spid="4">
                                            <p:txEl>
                                              <p:pRg st="4" end="4"/>
                                            </p:txEl>
                                          </p:spTgt>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4">
                                            <p:txEl>
                                              <p:pRg st="5" end="5"/>
                                            </p:txEl>
                                          </p:spTgt>
                                        </p:tgtEl>
                                        <p:attrNameLst>
                                          <p:attrName>style.visibility</p:attrName>
                                        </p:attrNameLst>
                                      </p:cBhvr>
                                      <p:to>
                                        <p:strVal val="visible"/>
                                      </p:to>
                                    </p:set>
                                    <p:anim calcmode="lin" valueType="num">
                                      <p:cBhvr additive="base">
                                        <p:cTn id="103"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104"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4">
                                            <p:txEl>
                                              <p:pRg st="6" end="6"/>
                                            </p:txEl>
                                          </p:spTgt>
                                        </p:tgtEl>
                                        <p:attrNameLst>
                                          <p:attrName>style.visibility</p:attrName>
                                        </p:attrNameLst>
                                      </p:cBhvr>
                                      <p:to>
                                        <p:strVal val="visible"/>
                                      </p:to>
                                    </p:set>
                                    <p:anim calcmode="lin" valueType="num">
                                      <p:cBhvr additive="base">
                                        <p:cTn id="109"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110" dur="500" fill="hold"/>
                                        <p:tgtEl>
                                          <p:spTgt spid="4">
                                            <p:txEl>
                                              <p:pRg st="6" end="6"/>
                                            </p:txEl>
                                          </p:spTgt>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0"/>
                                  </p:stCondLst>
                                  <p:childTnLst>
                                    <p:set>
                                      <p:cBhvr>
                                        <p:cTn id="112" dur="1" fill="hold">
                                          <p:stCondLst>
                                            <p:cond delay="0"/>
                                          </p:stCondLst>
                                        </p:cTn>
                                        <p:tgtEl>
                                          <p:spTgt spid="4">
                                            <p:txEl>
                                              <p:pRg st="7" end="7"/>
                                            </p:txEl>
                                          </p:spTgt>
                                        </p:tgtEl>
                                        <p:attrNameLst>
                                          <p:attrName>style.visibility</p:attrName>
                                        </p:attrNameLst>
                                      </p:cBhvr>
                                      <p:to>
                                        <p:strVal val="visible"/>
                                      </p:to>
                                    </p:set>
                                    <p:anim calcmode="lin" valueType="num">
                                      <p:cBhvr additive="base">
                                        <p:cTn id="113"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114"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4" fill="hold" grpId="0" nodeType="clickEffect">
                                  <p:stCondLst>
                                    <p:cond delay="0"/>
                                  </p:stCondLst>
                                  <p:childTnLst>
                                    <p:set>
                                      <p:cBhvr>
                                        <p:cTn id="118" dur="1" fill="hold">
                                          <p:stCondLst>
                                            <p:cond delay="0"/>
                                          </p:stCondLst>
                                        </p:cTn>
                                        <p:tgtEl>
                                          <p:spTgt spid="4">
                                            <p:txEl>
                                              <p:pRg st="8" end="8"/>
                                            </p:txEl>
                                          </p:spTgt>
                                        </p:tgtEl>
                                        <p:attrNameLst>
                                          <p:attrName>style.visibility</p:attrName>
                                        </p:attrNameLst>
                                      </p:cBhvr>
                                      <p:to>
                                        <p:strVal val="visible"/>
                                      </p:to>
                                    </p:set>
                                    <p:anim calcmode="lin" valueType="num">
                                      <p:cBhvr additive="base">
                                        <p:cTn id="119"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120" dur="500" fill="hold"/>
                                        <p:tgtEl>
                                          <p:spTgt spid="4">
                                            <p:txEl>
                                              <p:pRg st="8" end="8"/>
                                            </p:txEl>
                                          </p:spTgt>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0"/>
                                  </p:stCondLst>
                                  <p:childTnLst>
                                    <p:set>
                                      <p:cBhvr>
                                        <p:cTn id="122" dur="1" fill="hold">
                                          <p:stCondLst>
                                            <p:cond delay="0"/>
                                          </p:stCondLst>
                                        </p:cTn>
                                        <p:tgtEl>
                                          <p:spTgt spid="4">
                                            <p:txEl>
                                              <p:pRg st="9" end="9"/>
                                            </p:txEl>
                                          </p:spTgt>
                                        </p:tgtEl>
                                        <p:attrNameLst>
                                          <p:attrName>style.visibility</p:attrName>
                                        </p:attrNameLst>
                                      </p:cBhvr>
                                      <p:to>
                                        <p:strVal val="visible"/>
                                      </p:to>
                                    </p:set>
                                    <p:anim calcmode="lin" valueType="num">
                                      <p:cBhvr additive="base">
                                        <p:cTn id="123"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124"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9780DA-1DC2-B74C-AE26-C9DF2F29E069}"/>
              </a:ext>
            </a:extLst>
          </p:cNvPr>
          <p:cNvSpPr>
            <a:spLocks noGrp="1"/>
          </p:cNvSpPr>
          <p:nvPr>
            <p:ph type="title"/>
          </p:nvPr>
        </p:nvSpPr>
        <p:spPr/>
        <p:txBody>
          <a:bodyPr/>
          <a:lstStyle/>
          <a:p>
            <a:r>
              <a:rPr lang="da-DK" dirty="0"/>
              <a:t>Litteraturliste: Nogle fagbøger er selvskrevne</a:t>
            </a:r>
          </a:p>
        </p:txBody>
      </p:sp>
      <p:sp>
        <p:nvSpPr>
          <p:cNvPr id="3" name="Pladsholder til indhold 2">
            <a:extLst>
              <a:ext uri="{FF2B5EF4-FFF2-40B4-BE49-F238E27FC236}">
                <a16:creationId xmlns:a16="http://schemas.microsoft.com/office/drawing/2014/main" id="{A9B96F73-BE56-9144-8559-46A76C301ED5}"/>
              </a:ext>
            </a:extLst>
          </p:cNvPr>
          <p:cNvSpPr>
            <a:spLocks noGrp="1"/>
          </p:cNvSpPr>
          <p:nvPr>
            <p:ph sz="half" idx="1"/>
          </p:nvPr>
        </p:nvSpPr>
        <p:spPr/>
        <p:txBody>
          <a:bodyPr/>
          <a:lstStyle/>
          <a:p>
            <a:r>
              <a:rPr lang="da-DK" dirty="0"/>
              <a:t>Rockmusik i tid og rum</a:t>
            </a:r>
          </a:p>
          <a:p>
            <a:r>
              <a:rPr lang="da-DK" dirty="0"/>
              <a:t>Nøglen til musikken</a:t>
            </a:r>
          </a:p>
          <a:p>
            <a:r>
              <a:rPr lang="da-DK" dirty="0" err="1"/>
              <a:t>Musikipedia</a:t>
            </a:r>
            <a:endParaRPr lang="da-DK" dirty="0"/>
          </a:p>
        </p:txBody>
      </p:sp>
      <p:sp>
        <p:nvSpPr>
          <p:cNvPr id="4" name="Pladsholder til indhold 3">
            <a:extLst>
              <a:ext uri="{FF2B5EF4-FFF2-40B4-BE49-F238E27FC236}">
                <a16:creationId xmlns:a16="http://schemas.microsoft.com/office/drawing/2014/main" id="{AD1F13AF-5EBD-1F4C-97D5-167A85B5D2C1}"/>
              </a:ext>
            </a:extLst>
          </p:cNvPr>
          <p:cNvSpPr>
            <a:spLocks noGrp="1"/>
          </p:cNvSpPr>
          <p:nvPr>
            <p:ph sz="half" idx="2"/>
          </p:nvPr>
        </p:nvSpPr>
        <p:spPr/>
        <p:txBody>
          <a:bodyPr/>
          <a:lstStyle/>
          <a:p>
            <a:endParaRPr lang="da-DK"/>
          </a:p>
        </p:txBody>
      </p:sp>
    </p:spTree>
    <p:extLst>
      <p:ext uri="{BB962C8B-B14F-4D97-AF65-F5344CB8AC3E}">
        <p14:creationId xmlns:p14="http://schemas.microsoft.com/office/powerpoint/2010/main" val="162158230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2948</TotalTime>
  <Words>657</Words>
  <Application>Microsoft Macintosh PowerPoint</Application>
  <PresentationFormat>Widescreen</PresentationFormat>
  <Paragraphs>61</Paragraphs>
  <Slides>10</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10</vt:i4>
      </vt:variant>
    </vt:vector>
  </HeadingPairs>
  <TitlesOfParts>
    <vt:vector size="15" baseType="lpstr">
      <vt:lpstr>Arial</vt:lpstr>
      <vt:lpstr>Calibri</vt:lpstr>
      <vt:lpstr>Calibri Light</vt:lpstr>
      <vt:lpstr>Wingdings</vt:lpstr>
      <vt:lpstr>Office-tema</vt:lpstr>
      <vt:lpstr>SRP </vt:lpstr>
      <vt:lpstr>Ikke alle analyseparametere er lige vigtige</vt:lpstr>
      <vt:lpstr>Undgå for meget biografisk stof og anekdoter</vt:lpstr>
      <vt:lpstr>Vigtig formalia i musik</vt:lpstr>
      <vt:lpstr>Underoverskrifter</vt:lpstr>
      <vt:lpstr>Melodisk analyse</vt:lpstr>
      <vt:lpstr>Tekst og melodi</vt:lpstr>
      <vt:lpstr>Harmonik: Husk den harmoniske trekant</vt:lpstr>
      <vt:lpstr>Fagbegreber: Groove</vt:lpstr>
      <vt:lpstr>Litteraturliste: Nogle fagbøger er selvskrevne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SRP </dc:title>
  <dc:creator>Hans Peter Søgård Andersen</dc:creator>
  <cp:lastModifiedBy>Rikke Jepsen RIJ</cp:lastModifiedBy>
  <cp:revision>6</cp:revision>
  <dcterms:created xsi:type="dcterms:W3CDTF">2022-03-08T07:07:47Z</dcterms:created>
  <dcterms:modified xsi:type="dcterms:W3CDTF">2024-11-02T09:43:53Z</dcterms:modified>
</cp:coreProperties>
</file>