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4"/>
  </p:notesMasterIdLst>
  <p:handoutMasterIdLst>
    <p:handoutMasterId r:id="rId75"/>
  </p:handoutMasterIdLst>
  <p:sldIdLst>
    <p:sldId id="256" r:id="rId5"/>
    <p:sldId id="316" r:id="rId6"/>
    <p:sldId id="378" r:id="rId7"/>
    <p:sldId id="317" r:id="rId8"/>
    <p:sldId id="382" r:id="rId9"/>
    <p:sldId id="383" r:id="rId10"/>
    <p:sldId id="384" r:id="rId11"/>
    <p:sldId id="379" r:id="rId12"/>
    <p:sldId id="385" r:id="rId13"/>
    <p:sldId id="381" r:id="rId14"/>
    <p:sldId id="388" r:id="rId15"/>
    <p:sldId id="386" r:id="rId16"/>
    <p:sldId id="387" r:id="rId17"/>
    <p:sldId id="319" r:id="rId18"/>
    <p:sldId id="321" r:id="rId19"/>
    <p:sldId id="322" r:id="rId20"/>
    <p:sldId id="323" r:id="rId21"/>
    <p:sldId id="324" r:id="rId22"/>
    <p:sldId id="327" r:id="rId23"/>
    <p:sldId id="326" r:id="rId24"/>
    <p:sldId id="369" r:id="rId25"/>
    <p:sldId id="370" r:id="rId26"/>
    <p:sldId id="371" r:id="rId27"/>
    <p:sldId id="328" r:id="rId28"/>
    <p:sldId id="330" r:id="rId29"/>
    <p:sldId id="331" r:id="rId30"/>
    <p:sldId id="343" r:id="rId31"/>
    <p:sldId id="332" r:id="rId32"/>
    <p:sldId id="333" r:id="rId33"/>
    <p:sldId id="334" r:id="rId34"/>
    <p:sldId id="335" r:id="rId35"/>
    <p:sldId id="337" r:id="rId36"/>
    <p:sldId id="336" r:id="rId37"/>
    <p:sldId id="338" r:id="rId38"/>
    <p:sldId id="339" r:id="rId39"/>
    <p:sldId id="341" r:id="rId40"/>
    <p:sldId id="340" r:id="rId41"/>
    <p:sldId id="342" r:id="rId42"/>
    <p:sldId id="320" r:id="rId43"/>
    <p:sldId id="325" r:id="rId44"/>
    <p:sldId id="344" r:id="rId45"/>
    <p:sldId id="364" r:id="rId46"/>
    <p:sldId id="365" r:id="rId47"/>
    <p:sldId id="367" r:id="rId48"/>
    <p:sldId id="366" r:id="rId49"/>
    <p:sldId id="346" r:id="rId50"/>
    <p:sldId id="347" r:id="rId51"/>
    <p:sldId id="348" r:id="rId52"/>
    <p:sldId id="349" r:id="rId53"/>
    <p:sldId id="350" r:id="rId54"/>
    <p:sldId id="375" r:id="rId55"/>
    <p:sldId id="352" r:id="rId56"/>
    <p:sldId id="353" r:id="rId57"/>
    <p:sldId id="354" r:id="rId58"/>
    <p:sldId id="363" r:id="rId59"/>
    <p:sldId id="376" r:id="rId60"/>
    <p:sldId id="377" r:id="rId61"/>
    <p:sldId id="355" r:id="rId62"/>
    <p:sldId id="356" r:id="rId63"/>
    <p:sldId id="357" r:id="rId64"/>
    <p:sldId id="358" r:id="rId65"/>
    <p:sldId id="359" r:id="rId66"/>
    <p:sldId id="360" r:id="rId67"/>
    <p:sldId id="361" r:id="rId68"/>
    <p:sldId id="368" r:id="rId69"/>
    <p:sldId id="373" r:id="rId70"/>
    <p:sldId id="372" r:id="rId71"/>
    <p:sldId id="374" r:id="rId72"/>
    <p:sldId id="318" r:id="rId7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8" autoAdjust="0"/>
    <p:restoredTop sz="82177" autoAdjust="0"/>
  </p:normalViewPr>
  <p:slideViewPr>
    <p:cSldViewPr>
      <p:cViewPr varScale="1">
        <p:scale>
          <a:sx n="104" d="100"/>
          <a:sy n="104" d="100"/>
        </p:scale>
        <p:origin x="536" y="200"/>
      </p:cViewPr>
      <p:guideLst>
        <p:guide pos="3839"/>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da-DK" sz="1200"/>
            </a:lvl1pPr>
          </a:lstStyle>
          <a:p>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da-DK" sz="1200"/>
            </a:lvl1pPr>
          </a:lstStyle>
          <a:p>
            <a:fld id="{784AA43A-3F76-4A13-9CD6-36134EB429E3}" type="datetimeFigureOut">
              <a:rPr lang="da-DK"/>
              <a:t>05.11.2024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da-DK" sz="1200"/>
            </a:lvl1pPr>
          </a:lstStyle>
          <a:p>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da-DK" sz="1200"/>
            </a:lvl1pPr>
          </a:lstStyle>
          <a:p>
            <a:fld id="{A850423A-8BCE-448E-A97B-03A88B2B12C1}" type="slidenum">
              <a:rPr lang="da-DK"/>
              <a:t>‹nr.›</a:t>
            </a:fld>
            <a:endParaRPr lang="da-DK"/>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da-DK"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da-DK" sz="1200"/>
            </a:lvl1pPr>
          </a:lstStyle>
          <a:p>
            <a:fld id="{5F674A4F-2B7A-4ECB-A400-260B2FFC03C1}" type="datetimeFigureOut">
              <a:t>05.11.2024</a:t>
            </a:fld>
            <a:endParaRPr lang="da-DK"/>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da-DK" sz="1200"/>
            </a:lvl1pPr>
          </a:lstStyle>
          <a:p>
            <a:endParaRPr lang="da-DK"/>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da-DK" sz="1200"/>
            </a:lvl1pPr>
          </a:lstStyle>
          <a:p>
            <a:fld id="{01F2A70B-78F2-4DCF-B53B-C990D2FAFB8A}" type="slidenum">
              <a:t>‹nr.›</a:t>
            </a:fld>
            <a:endParaRPr lang="da-DK"/>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lang="da-DK" sz="1200" kern="1200">
        <a:solidFill>
          <a:schemeClr val="tx1"/>
        </a:solidFill>
        <a:latin typeface="+mn-lt"/>
        <a:ea typeface="+mn-ea"/>
        <a:cs typeface="+mn-cs"/>
      </a:defRPr>
    </a:lvl1pPr>
    <a:lvl2pPr marL="457200" algn="l" defTabSz="914400" rtl="0" eaLnBrk="1" latinLnBrk="0" hangingPunct="1">
      <a:defRPr lang="da-DK" sz="1200" kern="1200">
        <a:solidFill>
          <a:schemeClr val="tx1"/>
        </a:solidFill>
        <a:latin typeface="+mn-lt"/>
        <a:ea typeface="+mn-ea"/>
        <a:cs typeface="+mn-cs"/>
      </a:defRPr>
    </a:lvl2pPr>
    <a:lvl3pPr marL="914400" algn="l" defTabSz="914400" rtl="0" eaLnBrk="1" latinLnBrk="0" hangingPunct="1">
      <a:defRPr lang="da-DK" sz="1200" kern="1200">
        <a:solidFill>
          <a:schemeClr val="tx1"/>
        </a:solidFill>
        <a:latin typeface="+mn-lt"/>
        <a:ea typeface="+mn-ea"/>
        <a:cs typeface="+mn-cs"/>
      </a:defRPr>
    </a:lvl3pPr>
    <a:lvl4pPr marL="1371600" algn="l" defTabSz="914400" rtl="0" eaLnBrk="1" latinLnBrk="0" hangingPunct="1">
      <a:defRPr lang="da-DK" sz="1200" kern="1200">
        <a:solidFill>
          <a:schemeClr val="tx1"/>
        </a:solidFill>
        <a:latin typeface="+mn-lt"/>
        <a:ea typeface="+mn-ea"/>
        <a:cs typeface="+mn-cs"/>
      </a:defRPr>
    </a:lvl4pPr>
    <a:lvl5pPr marL="1828800" algn="l" defTabSz="914400" rtl="0" eaLnBrk="1" latinLnBrk="0" hangingPunct="1">
      <a:defRPr lang="da-DK" sz="1200" kern="1200">
        <a:solidFill>
          <a:schemeClr val="tx1"/>
        </a:solidFill>
        <a:latin typeface="+mn-lt"/>
        <a:ea typeface="+mn-ea"/>
        <a:cs typeface="+mn-cs"/>
      </a:defRPr>
    </a:lvl5pPr>
    <a:lvl6pPr marL="2286000" algn="l" defTabSz="914400" rtl="0" eaLnBrk="1" latinLnBrk="0" hangingPunct="1">
      <a:defRPr lang="da-DK" sz="1200" kern="1200">
        <a:solidFill>
          <a:schemeClr val="tx1"/>
        </a:solidFill>
        <a:latin typeface="+mn-lt"/>
        <a:ea typeface="+mn-ea"/>
        <a:cs typeface="+mn-cs"/>
      </a:defRPr>
    </a:lvl6pPr>
    <a:lvl7pPr marL="2743200" algn="l" defTabSz="914400" rtl="0" eaLnBrk="1" latinLnBrk="0" hangingPunct="1">
      <a:defRPr lang="da-DK" sz="1200" kern="1200">
        <a:solidFill>
          <a:schemeClr val="tx1"/>
        </a:solidFill>
        <a:latin typeface="+mn-lt"/>
        <a:ea typeface="+mn-ea"/>
        <a:cs typeface="+mn-cs"/>
      </a:defRPr>
    </a:lvl7pPr>
    <a:lvl8pPr marL="3200400" algn="l" defTabSz="914400" rtl="0" eaLnBrk="1" latinLnBrk="0" hangingPunct="1">
      <a:defRPr lang="da-DK" sz="1200" kern="1200">
        <a:solidFill>
          <a:schemeClr val="tx1"/>
        </a:solidFill>
        <a:latin typeface="+mn-lt"/>
        <a:ea typeface="+mn-ea"/>
        <a:cs typeface="+mn-cs"/>
      </a:defRPr>
    </a:lvl8pPr>
    <a:lvl9pPr marL="3657600" algn="l" defTabSz="914400" rtl="0" eaLnBrk="1" latinLnBrk="0" hangingPunct="1">
      <a:defRPr lang="da-DK"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musikipedia.dk/leksikon/orkester"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musikipedia.dk/leksikon/stemme-substantiv"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1F2A70B-78F2-4DCF-B53B-C990D2FAFB8A}" type="slidenum">
              <a:rPr lang="da-DK"/>
              <a:t>1</a:t>
            </a:fld>
            <a:endParaRPr lang="da-DK"/>
          </a:p>
        </p:txBody>
      </p:sp>
    </p:spTree>
    <p:extLst>
      <p:ext uri="{BB962C8B-B14F-4D97-AF65-F5344CB8AC3E}">
        <p14:creationId xmlns:p14="http://schemas.microsoft.com/office/powerpoint/2010/main" val="3448040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b="1" dirty="0">
                <a:solidFill>
                  <a:srgbClr val="35444C"/>
                </a:solidFill>
                <a:effectLst/>
                <a:latin typeface="Oswald" pitchFamily="2" charset="77"/>
              </a:rPr>
              <a:t>JOSEPH HAYDN </a:t>
            </a:r>
            <a:r>
              <a:rPr lang="da-DK" sz="1800" dirty="0">
                <a:solidFill>
                  <a:srgbClr val="35444C"/>
                </a:solidFill>
                <a:effectLst/>
                <a:latin typeface="Oswald" pitchFamily="2" charset="77"/>
              </a:rPr>
              <a:t>(1732-1809) </a:t>
            </a:r>
            <a:endParaRPr lang="da-DK" dirty="0">
              <a:effectLst/>
            </a:endParaRPr>
          </a:p>
          <a:p>
            <a:pPr>
              <a:buFont typeface="Arial" panose="020B0604020202020204" pitchFamily="34" charset="0"/>
              <a:buChar char="•"/>
            </a:pPr>
            <a:r>
              <a:rPr lang="da-DK" sz="1800" dirty="0">
                <a:solidFill>
                  <a:srgbClr val="35444C"/>
                </a:solidFill>
                <a:effectLst/>
                <a:latin typeface="ArialMT"/>
              </a:rPr>
              <a:t>○  </a:t>
            </a:r>
            <a:r>
              <a:rPr lang="da-DK" sz="1800" dirty="0">
                <a:solidFill>
                  <a:srgbClr val="35444C"/>
                </a:solidFill>
                <a:effectLst/>
                <a:latin typeface="Oswald" pitchFamily="2" charset="77"/>
              </a:rPr>
              <a:t>Hofkapelmaster i </a:t>
            </a:r>
            <a:r>
              <a:rPr lang="da-DK" sz="1800" dirty="0" err="1">
                <a:solidFill>
                  <a:srgbClr val="35444C"/>
                </a:solidFill>
                <a:effectLst/>
                <a:latin typeface="Oswald" pitchFamily="2" charset="77"/>
              </a:rPr>
              <a:t>Esterhazy</a:t>
            </a:r>
            <a:r>
              <a:rPr lang="da-DK" sz="1800" dirty="0">
                <a:solidFill>
                  <a:srgbClr val="35444C"/>
                </a:solidFill>
                <a:effectLst/>
                <a:latin typeface="Oswald" pitchFamily="2" charset="77"/>
              </a:rPr>
              <a:t> (Ungarn) </a:t>
            </a:r>
            <a:r>
              <a:rPr lang="da-DK" sz="1800" dirty="0">
                <a:solidFill>
                  <a:srgbClr val="35444C"/>
                </a:solidFill>
                <a:effectLst/>
                <a:latin typeface="ArialMT"/>
              </a:rPr>
              <a:t>→ </a:t>
            </a:r>
            <a:r>
              <a:rPr lang="da-DK" sz="1800" dirty="0">
                <a:solidFill>
                  <a:srgbClr val="35444C"/>
                </a:solidFill>
                <a:effectLst/>
                <a:latin typeface="Oswald" pitchFamily="2" charset="77"/>
              </a:rPr>
              <a:t>mulighed for at eksperimentere </a:t>
            </a:r>
            <a:endParaRPr lang="da-DK" dirty="0">
              <a:effectLst/>
            </a:endParaRPr>
          </a:p>
          <a:p>
            <a:pPr>
              <a:buFont typeface="Arial" panose="020B0604020202020204" pitchFamily="34" charset="0"/>
              <a:buChar char="•"/>
            </a:pPr>
            <a:r>
              <a:rPr lang="da-DK" sz="1800" dirty="0">
                <a:solidFill>
                  <a:srgbClr val="35444C"/>
                </a:solidFill>
                <a:effectLst/>
                <a:latin typeface="ArialMT"/>
              </a:rPr>
              <a:t>○  </a:t>
            </a:r>
            <a:r>
              <a:rPr lang="da-DK" sz="1800" dirty="0">
                <a:solidFill>
                  <a:srgbClr val="35444C"/>
                </a:solidFill>
                <a:effectLst/>
                <a:latin typeface="Oswald" pitchFamily="2" charset="77"/>
              </a:rPr>
              <a:t>Lærte folkemusik ved at besøge bønderne i sin fritid </a:t>
            </a:r>
            <a:endParaRPr lang="da-DK" dirty="0">
              <a:effectLst/>
            </a:endParaRPr>
          </a:p>
          <a:p>
            <a:pPr>
              <a:buFont typeface="Arial" panose="020B0604020202020204" pitchFamily="34" charset="0"/>
              <a:buChar char="•"/>
            </a:pPr>
            <a:r>
              <a:rPr lang="da-DK" sz="1800" dirty="0">
                <a:solidFill>
                  <a:srgbClr val="35444C"/>
                </a:solidFill>
                <a:effectLst/>
                <a:latin typeface="ArialMT"/>
              </a:rPr>
              <a:t>○  </a:t>
            </a:r>
            <a:r>
              <a:rPr lang="da-DK" sz="1800" dirty="0">
                <a:solidFill>
                  <a:srgbClr val="35444C"/>
                </a:solidFill>
                <a:effectLst/>
                <a:latin typeface="Oswald" pitchFamily="2" charset="77"/>
              </a:rPr>
              <a:t>“Symfoniens mester” </a:t>
            </a:r>
            <a:endParaRPr lang="da-DK" dirty="0">
              <a:effectLst/>
            </a:endParaRPr>
          </a:p>
          <a:p>
            <a:endParaRPr lang="da-DK" sz="1800" b="1" dirty="0">
              <a:solidFill>
                <a:srgbClr val="35444C"/>
              </a:solidFill>
              <a:effectLst/>
              <a:latin typeface="ArialMT"/>
            </a:endParaRPr>
          </a:p>
          <a:p>
            <a:r>
              <a:rPr lang="da-DK" sz="1800" b="1" dirty="0">
                <a:solidFill>
                  <a:srgbClr val="35444C"/>
                </a:solidFill>
                <a:effectLst/>
                <a:latin typeface="Oswald" pitchFamily="2" charset="77"/>
              </a:rPr>
              <a:t>WOLFGANG AMADEUS MOZART </a:t>
            </a:r>
            <a:r>
              <a:rPr lang="da-DK" sz="1800" dirty="0">
                <a:solidFill>
                  <a:srgbClr val="35444C"/>
                </a:solidFill>
                <a:effectLst/>
                <a:latin typeface="Oswald" pitchFamily="2" charset="77"/>
              </a:rPr>
              <a:t>(1756-1791) </a:t>
            </a:r>
            <a:r>
              <a:rPr lang="da-DK" sz="1800" dirty="0">
                <a:solidFill>
                  <a:srgbClr val="35444C"/>
                </a:solidFill>
                <a:effectLst/>
                <a:latin typeface="ArialMT"/>
              </a:rPr>
              <a:t>○ </a:t>
            </a:r>
            <a:r>
              <a:rPr lang="da-DK" sz="1800" dirty="0">
                <a:solidFill>
                  <a:srgbClr val="35444C"/>
                </a:solidFill>
                <a:effectLst/>
                <a:latin typeface="Oswald" pitchFamily="2" charset="77"/>
              </a:rPr>
              <a:t>Vidunderbarn </a:t>
            </a:r>
            <a:endParaRPr lang="da-DK" dirty="0">
              <a:effectLst/>
            </a:endParaRPr>
          </a:p>
          <a:p>
            <a:pPr>
              <a:buFont typeface="Arial" panose="020B0604020202020204" pitchFamily="34" charset="0"/>
              <a:buChar char="•"/>
            </a:pPr>
            <a:r>
              <a:rPr lang="da-DK" sz="1800" dirty="0">
                <a:solidFill>
                  <a:srgbClr val="35444C"/>
                </a:solidFill>
                <a:effectLst/>
                <a:latin typeface="ArialMT"/>
              </a:rPr>
              <a:t>○  </a:t>
            </a:r>
            <a:r>
              <a:rPr lang="da-DK" sz="1800" dirty="0">
                <a:solidFill>
                  <a:srgbClr val="35444C"/>
                </a:solidFill>
                <a:effectLst/>
                <a:latin typeface="Oswald" pitchFamily="2" charset="77"/>
              </a:rPr>
              <a:t>Inspireret af særligt den ‘lyse’ italienske musik </a:t>
            </a:r>
            <a:endParaRPr lang="da-DK" dirty="0">
              <a:effectLst/>
            </a:endParaRPr>
          </a:p>
          <a:p>
            <a:pPr>
              <a:buFont typeface="Arial" panose="020B0604020202020204" pitchFamily="34" charset="0"/>
              <a:buChar char="•"/>
            </a:pPr>
            <a:r>
              <a:rPr lang="da-DK" sz="1800" dirty="0">
                <a:solidFill>
                  <a:srgbClr val="35444C"/>
                </a:solidFill>
                <a:effectLst/>
                <a:latin typeface="ArialMT"/>
              </a:rPr>
              <a:t>○  </a:t>
            </a:r>
            <a:r>
              <a:rPr lang="da-DK" sz="1800" dirty="0">
                <a:solidFill>
                  <a:srgbClr val="35444C"/>
                </a:solidFill>
                <a:effectLst/>
                <a:latin typeface="Oswald" pitchFamily="2" charset="77"/>
              </a:rPr>
              <a:t>Ville leve som fri kunstner i Wien </a:t>
            </a:r>
            <a:endParaRPr lang="da-DK" dirty="0">
              <a:effectLst/>
            </a:endParaRPr>
          </a:p>
          <a:p>
            <a:pPr>
              <a:buFont typeface="Arial" panose="020B0604020202020204" pitchFamily="34" charset="0"/>
              <a:buChar char="•"/>
            </a:pPr>
            <a:r>
              <a:rPr lang="da-DK" sz="1800" dirty="0">
                <a:solidFill>
                  <a:srgbClr val="35444C"/>
                </a:solidFill>
                <a:effectLst/>
                <a:latin typeface="ArialMT"/>
              </a:rPr>
              <a:t>○  </a:t>
            </a:r>
            <a:r>
              <a:rPr lang="da-DK" sz="1800" dirty="0">
                <a:solidFill>
                  <a:srgbClr val="35444C"/>
                </a:solidFill>
                <a:effectLst/>
                <a:latin typeface="Oswald" pitchFamily="2" charset="77"/>
              </a:rPr>
              <a:t>“Operaens mester” </a:t>
            </a:r>
            <a:endParaRPr lang="da-DK" dirty="0">
              <a:effectLst/>
            </a:endParaRPr>
          </a:p>
          <a:p>
            <a:endParaRPr lang="da-DK" sz="1800" b="1" dirty="0">
              <a:solidFill>
                <a:srgbClr val="35444C"/>
              </a:solidFill>
              <a:effectLst/>
              <a:latin typeface="ArialMT"/>
            </a:endParaRPr>
          </a:p>
          <a:p>
            <a:r>
              <a:rPr lang="da-DK" sz="1800" b="1" dirty="0">
                <a:solidFill>
                  <a:srgbClr val="35444C"/>
                </a:solidFill>
                <a:effectLst/>
                <a:latin typeface="Oswald" pitchFamily="2" charset="77"/>
              </a:rPr>
              <a:t>LUDWIG VAN BEETHOVEN </a:t>
            </a:r>
            <a:r>
              <a:rPr lang="da-DK" sz="1800" dirty="0">
                <a:solidFill>
                  <a:srgbClr val="35444C"/>
                </a:solidFill>
                <a:effectLst/>
                <a:latin typeface="Oswald" pitchFamily="2" charset="77"/>
              </a:rPr>
              <a:t>(1770-1827) </a:t>
            </a:r>
            <a:endParaRPr lang="da-DK" dirty="0">
              <a:effectLst/>
            </a:endParaRPr>
          </a:p>
          <a:p>
            <a:pPr>
              <a:buFont typeface="Arial" panose="020B0604020202020204" pitchFamily="34" charset="0"/>
              <a:buChar char="•"/>
            </a:pPr>
            <a:r>
              <a:rPr lang="da-DK" sz="1800" dirty="0">
                <a:solidFill>
                  <a:srgbClr val="35444C"/>
                </a:solidFill>
                <a:effectLst/>
                <a:latin typeface="ArialMT"/>
              </a:rPr>
              <a:t>○  </a:t>
            </a:r>
            <a:r>
              <a:rPr lang="da-DK" sz="1800" dirty="0">
                <a:solidFill>
                  <a:srgbClr val="35444C"/>
                </a:solidFill>
                <a:effectLst/>
                <a:latin typeface="Oswald" pitchFamily="2" charset="77"/>
              </a:rPr>
              <a:t>Den første frie kunstner (jf. idealerne om frihed, lighed og broderskab) </a:t>
            </a:r>
            <a:endParaRPr lang="da-DK" dirty="0">
              <a:effectLst/>
            </a:endParaRPr>
          </a:p>
          <a:p>
            <a:pPr>
              <a:buFont typeface="Arial" panose="020B0604020202020204" pitchFamily="34" charset="0"/>
              <a:buChar char="•"/>
            </a:pPr>
            <a:r>
              <a:rPr lang="da-DK" sz="1800" dirty="0">
                <a:solidFill>
                  <a:srgbClr val="35444C"/>
                </a:solidFill>
                <a:effectLst/>
                <a:latin typeface="ArialMT"/>
              </a:rPr>
              <a:t>○  </a:t>
            </a:r>
            <a:r>
              <a:rPr lang="da-DK" sz="1800" dirty="0">
                <a:solidFill>
                  <a:srgbClr val="35444C"/>
                </a:solidFill>
                <a:effectLst/>
                <a:latin typeface="Oswald" pitchFamily="2" charset="77"/>
              </a:rPr>
              <a:t>Musik til alle mennesker </a:t>
            </a:r>
            <a:endParaRPr lang="da-DK" dirty="0">
              <a:effectLst/>
            </a:endParaRPr>
          </a:p>
          <a:p>
            <a:pPr>
              <a:buFont typeface="Arial" panose="020B0604020202020204" pitchFamily="34" charset="0"/>
              <a:buChar char="•"/>
            </a:pPr>
            <a:r>
              <a:rPr lang="da-DK" sz="1800" dirty="0">
                <a:solidFill>
                  <a:srgbClr val="35444C"/>
                </a:solidFill>
                <a:effectLst/>
                <a:latin typeface="ArialMT"/>
              </a:rPr>
              <a:t>○  </a:t>
            </a:r>
            <a:r>
              <a:rPr lang="da-DK" sz="1800" dirty="0">
                <a:solidFill>
                  <a:srgbClr val="35444C"/>
                </a:solidFill>
                <a:effectLst/>
                <a:latin typeface="Oswald" pitchFamily="2" charset="77"/>
              </a:rPr>
              <a:t>Færre værker, men mere omfangsrige </a:t>
            </a:r>
            <a:endParaRPr lang="da-DK" dirty="0">
              <a:effectLst/>
            </a:endParaRPr>
          </a:p>
          <a:p>
            <a:pPr>
              <a:buFont typeface="Arial" panose="020B0604020202020204" pitchFamily="34" charset="0"/>
              <a:buChar char="•"/>
            </a:pPr>
            <a:r>
              <a:rPr lang="da-DK" sz="1800" dirty="0">
                <a:solidFill>
                  <a:srgbClr val="35444C"/>
                </a:solidFill>
                <a:effectLst/>
                <a:latin typeface="ArialMT"/>
              </a:rPr>
              <a:t>○  </a:t>
            </a:r>
            <a:r>
              <a:rPr lang="da-DK" sz="1800" dirty="0">
                <a:solidFill>
                  <a:srgbClr val="35444C"/>
                </a:solidFill>
                <a:effectLst/>
                <a:latin typeface="Oswald" pitchFamily="2" charset="77"/>
              </a:rPr>
              <a:t>Forløber for romantikken </a:t>
            </a:r>
            <a:endParaRPr lang="da-DK" dirty="0">
              <a:effectLst/>
            </a:endParaRPr>
          </a:p>
          <a:p>
            <a:endParaRPr lang="da-DK" dirty="0"/>
          </a:p>
        </p:txBody>
      </p:sp>
      <p:sp>
        <p:nvSpPr>
          <p:cNvPr id="4" name="Pladsholder til slidenummer 3"/>
          <p:cNvSpPr>
            <a:spLocks noGrp="1"/>
          </p:cNvSpPr>
          <p:nvPr>
            <p:ph type="sldNum" sz="quarter" idx="5"/>
          </p:nvPr>
        </p:nvSpPr>
        <p:spPr/>
        <p:txBody>
          <a:bodyPr/>
          <a:lstStyle/>
          <a:p>
            <a:fld id="{01F2A70B-78F2-4DCF-B53B-C990D2FAFB8A}" type="slidenum">
              <a:rPr lang="da-DK" smtClean="0"/>
              <a:t>2</a:t>
            </a:fld>
            <a:endParaRPr lang="da-DK"/>
          </a:p>
        </p:txBody>
      </p:sp>
    </p:spTree>
    <p:extLst>
      <p:ext uri="{BB962C8B-B14F-4D97-AF65-F5344CB8AC3E}">
        <p14:creationId xmlns:p14="http://schemas.microsoft.com/office/powerpoint/2010/main" val="4204925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760B6-2DB0-9785-96ED-B948EF0C43D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94C4A6E-57DA-C977-E99E-5253077C9F7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D738771-C7E8-0C67-51F7-ECA597E82B00}"/>
              </a:ext>
            </a:extLst>
          </p:cNvPr>
          <p:cNvSpPr>
            <a:spLocks noGrp="1"/>
          </p:cNvSpPr>
          <p:nvPr>
            <p:ph type="body" idx="1"/>
          </p:nvPr>
        </p:nvSpPr>
        <p:spPr/>
        <p:txBody>
          <a:bodyPr/>
          <a:lstStyle/>
          <a:p>
            <a:r>
              <a:rPr lang="da-DK" b="0" i="0" u="none" strike="noStrike" dirty="0">
                <a:solidFill>
                  <a:srgbClr val="000000"/>
                </a:solidFill>
                <a:effectLst/>
                <a:latin typeface="Lucida Sans Unicode" panose="020B0602030504020204" pitchFamily="34" charset="0"/>
              </a:rPr>
              <a:t>Denne tid var en brydningstid, hvor en del af de gamle konger og kejsere røg af i svinget (fx i den franske revolution i 1789). I forlængelse af oplysningstiden fik troen på fornuften større betydning, og dermed opstod også kritik af enevælden – hvis man bare gav menneskerne de rette betingelser, ville de handle fornuftigt og godt. Fyrsten var bare et menneske som alle andre, og man kritiserede, at retten til at have ret over andre kunne arves.</a:t>
            </a:r>
            <a:endParaRPr lang="da-DK" dirty="0"/>
          </a:p>
        </p:txBody>
      </p:sp>
      <p:sp>
        <p:nvSpPr>
          <p:cNvPr id="4" name="Pladsholder til slidenummer 3">
            <a:extLst>
              <a:ext uri="{FF2B5EF4-FFF2-40B4-BE49-F238E27FC236}">
                <a16:creationId xmlns:a16="http://schemas.microsoft.com/office/drawing/2014/main" id="{E4A19DEB-FC5E-9F0F-0A87-4C4521D9C0CB}"/>
              </a:ext>
            </a:extLst>
          </p:cNvPr>
          <p:cNvSpPr>
            <a:spLocks noGrp="1"/>
          </p:cNvSpPr>
          <p:nvPr>
            <p:ph type="sldNum" sz="quarter" idx="5"/>
          </p:nvPr>
        </p:nvSpPr>
        <p:spPr/>
        <p:txBody>
          <a:bodyPr/>
          <a:lstStyle/>
          <a:p>
            <a:fld id="{01F2A70B-78F2-4DCF-B53B-C990D2FAFB8A}" type="slidenum">
              <a:rPr lang="da-DK" smtClean="0"/>
              <a:t>3</a:t>
            </a:fld>
            <a:endParaRPr lang="da-DK"/>
          </a:p>
        </p:txBody>
      </p:sp>
    </p:spTree>
    <p:extLst>
      <p:ext uri="{BB962C8B-B14F-4D97-AF65-F5344CB8AC3E}">
        <p14:creationId xmlns:p14="http://schemas.microsoft.com/office/powerpoint/2010/main" val="4249792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01F2A70B-78F2-4DCF-B53B-C990D2FAFB8A}" type="slidenum">
              <a:rPr lang="da-DK" smtClean="0"/>
              <a:t>8</a:t>
            </a:fld>
            <a:endParaRPr lang="da-DK"/>
          </a:p>
        </p:txBody>
      </p:sp>
    </p:spTree>
    <p:extLst>
      <p:ext uri="{BB962C8B-B14F-4D97-AF65-F5344CB8AC3E}">
        <p14:creationId xmlns:p14="http://schemas.microsoft.com/office/powerpoint/2010/main" val="3633943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u="none" strike="noStrike" dirty="0">
                <a:solidFill>
                  <a:srgbClr val="1B1B1B"/>
                </a:solidFill>
                <a:effectLst/>
                <a:latin typeface="Open Sans" panose="020F0502020204030204" pitchFamily="34" charset="0"/>
              </a:rPr>
              <a:t>Klassisk musik skrevet for en mindre gruppe af instrumenter. Navnet kommer af, at sådan et musikstykke vil kunne udføres i et kammer (dvs. et mindre lokale), og ikke behøver koncertsalens størrelse. Kammermusikalske værker er dog altid skrevet for mindst to instrumenter, og værker for et enkelt instrument kaldes aldrig kammermusik.</a:t>
            </a:r>
            <a:br>
              <a:rPr lang="da-DK" dirty="0"/>
            </a:br>
            <a:br>
              <a:rPr lang="da-DK" dirty="0"/>
            </a:br>
            <a:r>
              <a:rPr lang="da-DK" b="0" i="0" u="none" strike="noStrike" dirty="0">
                <a:solidFill>
                  <a:srgbClr val="1B1B1B"/>
                </a:solidFill>
                <a:effectLst/>
                <a:latin typeface="Open Sans" panose="020B0606030504020204" pitchFamily="34" charset="0"/>
              </a:rPr>
              <a:t>Kammermusik adskiller sig fra </a:t>
            </a:r>
            <a:r>
              <a:rPr lang="da-DK" b="0" i="0" u="none" strike="noStrike" dirty="0">
                <a:solidFill>
                  <a:srgbClr val="878787"/>
                </a:solidFill>
                <a:effectLst/>
                <a:latin typeface="Open Sans" panose="020B0606030504020204" pitchFamily="34" charset="0"/>
                <a:hlinkClick r:id="rId3"/>
              </a:rPr>
              <a:t>orkestermusik</a:t>
            </a:r>
            <a:r>
              <a:rPr lang="da-DK" b="0" i="0" u="none" strike="noStrike" dirty="0">
                <a:solidFill>
                  <a:srgbClr val="1B1B1B"/>
                </a:solidFill>
                <a:effectLst/>
                <a:latin typeface="Open Sans" panose="020B0606030504020204" pitchFamily="34" charset="0"/>
              </a:rPr>
              <a:t> ved, at hvert instrument har sin egen </a:t>
            </a:r>
            <a:r>
              <a:rPr lang="da-DK" b="0" i="0" u="none" strike="noStrike" dirty="0">
                <a:solidFill>
                  <a:srgbClr val="878787"/>
                </a:solidFill>
                <a:effectLst/>
                <a:latin typeface="Open Sans" panose="020B0606030504020204" pitchFamily="34" charset="0"/>
                <a:hlinkClick r:id="rId4"/>
              </a:rPr>
              <a:t>stemme</a:t>
            </a:r>
            <a:r>
              <a:rPr lang="da-DK" b="0" i="0" u="none" strike="noStrike" dirty="0">
                <a:solidFill>
                  <a:srgbClr val="1B1B1B"/>
                </a:solidFill>
                <a:effectLst/>
                <a:latin typeface="Open Sans" panose="020B0606030504020204" pitchFamily="34" charset="0"/>
              </a:rPr>
              <a:t>, fremfor at flere instrumenter af samme type udfører den samme stemme. Derudover er kammermusik i meget højere grad end orkestermusik blevet spillet af amatørmusikere (dvs. musikere, der ikke lever af musikken, men blot spiller den i deres fritid).</a:t>
            </a:r>
            <a:endParaRPr lang="da-DK" dirty="0"/>
          </a:p>
        </p:txBody>
      </p:sp>
      <p:sp>
        <p:nvSpPr>
          <p:cNvPr id="4" name="Pladsholder til slidenummer 3"/>
          <p:cNvSpPr>
            <a:spLocks noGrp="1"/>
          </p:cNvSpPr>
          <p:nvPr>
            <p:ph type="sldNum" sz="quarter" idx="5"/>
          </p:nvPr>
        </p:nvSpPr>
        <p:spPr/>
        <p:txBody>
          <a:bodyPr/>
          <a:lstStyle/>
          <a:p>
            <a:fld id="{01F2A70B-78F2-4DCF-B53B-C990D2FAFB8A}" type="slidenum">
              <a:rPr lang="da-DK" smtClean="0"/>
              <a:t>9</a:t>
            </a:fld>
            <a:endParaRPr lang="da-DK"/>
          </a:p>
        </p:txBody>
      </p:sp>
    </p:spTree>
    <p:extLst>
      <p:ext uri="{BB962C8B-B14F-4D97-AF65-F5344CB8AC3E}">
        <p14:creationId xmlns:p14="http://schemas.microsoft.com/office/powerpoint/2010/main" val="1023629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https</a:t>
            </a:r>
            <a:r>
              <a:rPr lang="da-DK" dirty="0"/>
              <a:t>://</a:t>
            </a:r>
            <a:r>
              <a:rPr lang="da-DK" dirty="0" err="1"/>
              <a:t>jakobmjensen.dk</a:t>
            </a:r>
            <a:r>
              <a:rPr lang="da-DK" dirty="0"/>
              <a:t>/musikkurser/historie/klassisk/Beethoven%20symfoni%205-1.html </a:t>
            </a:r>
          </a:p>
        </p:txBody>
      </p:sp>
      <p:sp>
        <p:nvSpPr>
          <p:cNvPr id="4" name="Pladsholder til slidenummer 3"/>
          <p:cNvSpPr>
            <a:spLocks noGrp="1"/>
          </p:cNvSpPr>
          <p:nvPr>
            <p:ph type="sldNum" sz="quarter" idx="5"/>
          </p:nvPr>
        </p:nvSpPr>
        <p:spPr/>
        <p:txBody>
          <a:bodyPr/>
          <a:lstStyle/>
          <a:p>
            <a:fld id="{01F2A70B-78F2-4DCF-B53B-C990D2FAFB8A}" type="slidenum">
              <a:rPr lang="da-DK" smtClean="0"/>
              <a:t>10</a:t>
            </a:fld>
            <a:endParaRPr lang="da-DK"/>
          </a:p>
        </p:txBody>
      </p:sp>
    </p:spTree>
    <p:extLst>
      <p:ext uri="{BB962C8B-B14F-4D97-AF65-F5344CB8AC3E}">
        <p14:creationId xmlns:p14="http://schemas.microsoft.com/office/powerpoint/2010/main" val="404138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fld id="{4E74900B-575E-43DE-BF2F-64AF80E741D5}" type="slidenum">
              <a:rPr lang="da-DK" smtClean="0"/>
              <a:pPr/>
              <a:t>58</a:t>
            </a:fld>
            <a:endParaRPr lang="da-DK"/>
          </a:p>
        </p:txBody>
      </p:sp>
    </p:spTree>
    <p:extLst>
      <p:ext uri="{BB962C8B-B14F-4D97-AF65-F5344CB8AC3E}">
        <p14:creationId xmlns:p14="http://schemas.microsoft.com/office/powerpoint/2010/main" val="3353347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2413" y="1905000"/>
            <a:ext cx="9144000" cy="2667000"/>
          </a:xfrm>
        </p:spPr>
        <p:txBody>
          <a:bodyPr>
            <a:noAutofit/>
          </a:bodyPr>
          <a:lstStyle>
            <a:lvl1pPr latinLnBrk="0">
              <a:defRPr lang="da-DK" sz="5400"/>
            </a:lvl1pPr>
          </a:lstStyle>
          <a:p>
            <a:r>
              <a:rPr lang="da-DK"/>
              <a:t>Klik for at redigere titeltypografi i masteren</a:t>
            </a:r>
          </a:p>
        </p:txBody>
      </p:sp>
      <p:sp>
        <p:nvSpPr>
          <p:cNvPr id="3" name="Undertitel 2"/>
          <p:cNvSpPr>
            <a:spLocks noGrp="1"/>
          </p:cNvSpPr>
          <p:nvPr>
            <p:ph type="subTitle" idx="1"/>
          </p:nvPr>
        </p:nvSpPr>
        <p:spPr>
          <a:xfrm>
            <a:off x="1522413" y="5105400"/>
            <a:ext cx="9143999" cy="1066800"/>
          </a:xfrm>
        </p:spPr>
        <p:txBody>
          <a:bodyPr/>
          <a:lstStyle>
            <a:lvl1pPr marL="0" indent="0" algn="l" latinLnBrk="0">
              <a:spcBef>
                <a:spcPts val="0"/>
              </a:spcBef>
              <a:buNone/>
              <a:defRPr lang="da-DK">
                <a:solidFill>
                  <a:schemeClr val="tx1">
                    <a:tint val="75000"/>
                  </a:schemeClr>
                </a:solidFill>
              </a:defRPr>
            </a:lvl1pPr>
            <a:lvl2pPr marL="457200" indent="0" algn="ctr" latinLnBrk="0">
              <a:buNone/>
              <a:defRPr lang="da-DK">
                <a:solidFill>
                  <a:schemeClr val="tx1">
                    <a:tint val="75000"/>
                  </a:schemeClr>
                </a:solidFill>
              </a:defRPr>
            </a:lvl2pPr>
            <a:lvl3pPr marL="914400" indent="0" algn="ctr" latinLnBrk="0">
              <a:buNone/>
              <a:defRPr lang="da-DK">
                <a:solidFill>
                  <a:schemeClr val="tx1">
                    <a:tint val="75000"/>
                  </a:schemeClr>
                </a:solidFill>
              </a:defRPr>
            </a:lvl3pPr>
            <a:lvl4pPr marL="1371600" indent="0" algn="ctr" latinLnBrk="0">
              <a:buNone/>
              <a:defRPr lang="da-DK">
                <a:solidFill>
                  <a:schemeClr val="tx1">
                    <a:tint val="75000"/>
                  </a:schemeClr>
                </a:solidFill>
              </a:defRPr>
            </a:lvl4pPr>
            <a:lvl5pPr marL="1828800" indent="0" algn="ctr" latinLnBrk="0">
              <a:buNone/>
              <a:defRPr lang="da-DK">
                <a:solidFill>
                  <a:schemeClr val="tx1">
                    <a:tint val="75000"/>
                  </a:schemeClr>
                </a:solidFill>
              </a:defRPr>
            </a:lvl5pPr>
            <a:lvl6pPr marL="2286000" indent="0" algn="ctr" latinLnBrk="0">
              <a:buNone/>
              <a:defRPr lang="da-DK">
                <a:solidFill>
                  <a:schemeClr val="tx1">
                    <a:tint val="75000"/>
                  </a:schemeClr>
                </a:solidFill>
              </a:defRPr>
            </a:lvl6pPr>
            <a:lvl7pPr marL="2743200" indent="0" algn="ctr" latinLnBrk="0">
              <a:buNone/>
              <a:defRPr lang="da-DK">
                <a:solidFill>
                  <a:schemeClr val="tx1">
                    <a:tint val="75000"/>
                  </a:schemeClr>
                </a:solidFill>
              </a:defRPr>
            </a:lvl7pPr>
            <a:lvl8pPr marL="3200400" indent="0" algn="ctr" latinLnBrk="0">
              <a:buNone/>
              <a:defRPr lang="da-DK">
                <a:solidFill>
                  <a:schemeClr val="tx1">
                    <a:tint val="75000"/>
                  </a:schemeClr>
                </a:solidFill>
              </a:defRPr>
            </a:lvl8pPr>
            <a:lvl9pPr marL="3657600" indent="0" algn="ctr" latinLnBrk="0">
              <a:buNone/>
              <a:defRPr lang="da-DK">
                <a:solidFill>
                  <a:schemeClr val="tx1">
                    <a:tint val="75000"/>
                  </a:schemeClr>
                </a:solidFill>
              </a:defRPr>
            </a:lvl9pPr>
          </a:lstStyle>
          <a:p>
            <a:r>
              <a:rPr lang="da-DK" dirty="0"/>
              <a:t>Klik for at redigere undertiteltypografi i masteren</a:t>
            </a:r>
          </a:p>
        </p:txBody>
      </p:sp>
      <p:grpSp>
        <p:nvGrpSpPr>
          <p:cNvPr id="256" name="streg"/>
          <p:cNvGrpSpPr/>
          <p:nvPr/>
        </p:nvGrpSpPr>
        <p:grpSpPr bwMode="invGray">
          <a:xfrm>
            <a:off x="1584896" y="4724400"/>
            <a:ext cx="8631936" cy="64008"/>
            <a:chOff x="-4110038" y="2703513"/>
            <a:chExt cx="17394239" cy="160336"/>
          </a:xfrm>
          <a:solidFill>
            <a:schemeClr val="accent1"/>
          </a:solidFill>
        </p:grpSpPr>
        <p:sp>
          <p:nvSpPr>
            <p:cNvPr id="257" name="Kombinationstegning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8" name="Kombinationstegning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9" name="Kombinationstegning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0" name="Kombinationstegning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1" name="Kombinationstegning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2" name="Kombinationstegning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3" name="Kombinationstegning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4" name="Kombinationstegning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5" name="Kombinationstegning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6" name="Kombinationstegning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7" name="Kombinationstegning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8" name="Kombinationstegning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9" name="Kombinationstegning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0" name="Kombinationstegning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1" name="Kombinationstegning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2" name="Kombinationstegning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3" name="Kombinationstegning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4" name="Kombinationstegning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5" name="Kombinationstegning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6" name="Kombinationstegning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7" name="Kombinationstegning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8" name="Kombinationstegning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9" name="Kombinationstegning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0" name="Kombinationstegning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1" name="Kombinationstegning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2" name="Kombinationstegning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3" name="Kombinationstegning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4" name="Kombinationstegning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5" name="Kombinationstegning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6" name="Kombinationstegning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7" name="Kombinationstegning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8" name="Kombinationstegning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9" name="Kombinationstegning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0" name="Kombinationstegning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1" name="Kombinationstegning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2" name="Kombinationstegning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3" name="Kombinationstegning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4" name="Kombinationstegning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5" name="Kombinationstegning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6" name="Kombinationstegning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7" name="Kombinationstegning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8" name="Kombinationstegning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9" name="Kombinationstegning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0" name="Kombinationstegning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1" name="Kombinationstegning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2" name="Kombinationstegning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3" name="Kombinationstegning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4" name="Kombinationstegning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5" name="Kombinationstegning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6" name="Kombinationstegning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7" name="Kombinationstegning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8" name="Kombinationstegning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9" name="Kombinationstegning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0" name="Kombinationstegning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1" name="Kombinationstegning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2" name="Kombinationstegning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3" name="Kombinationstegning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4" name="Kombinationstegning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5" name="Kombinationstegning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6" name="Kombinationstegning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7" name="Kombinationstegning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8" name="Kombinationstegning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9" name="Kombinationstegning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0" name="Kombinationstegning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1" name="Kombinationstegning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2" name="Kombinationstegning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3" name="Kombinationstegning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4" name="Kombinationstegning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5" name="Kombinationstegning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6" name="Kombinationstegning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7" name="Kombinationstegning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8" name="Kombinationstegning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9" name="Kombinationstegning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0" name="Kombinationstegning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1" name="Kombinationstegning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2" name="Kombinationstegning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3" name="Kombinationstegning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4" name="Kombinationstegning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5" name="Kombinationstegning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6" name="Kombinationstegning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7" name="Kombinationstegning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8" name="Kombinationstegning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9" name="Kombinationstegning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0" name="Kombinationstegning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1" name="Kombinationstegning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2" name="Kombinationstegning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3" name="Kombinationstegning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4" name="Kombinationstegning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5" name="Kombinationstegning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6" name="Kombinationstegning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7" name="Kombinationstegning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8" name="Kombinationstegning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9" name="Kombinationstegning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0" name="Kombinationstegning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1" name="Kombinationstegning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2" name="Kombinationstegning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3" name="Kombinationstegning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4" name="Kombinationstegning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5" name="Kombinationstegning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6" name="Kombinationstegning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7" name="Kombinationstegning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8" name="Kombinationstegning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9" name="Kombinationstegning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0" name="Kombinationstegning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1" name="Kombinationstegning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2" name="Kombinationstegning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3" name="Kombinationstegning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4" name="Kombinationstegning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5" name="Kombinationstegning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6" name="Kombinationstegning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7" name="Kombinationstegning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8" name="Kombinationstegning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9" name="Kombinationstegning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0" name="Kombinationstegning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1" name="Kombinationstegning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2" name="Kombinationstegning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3" name="Kombinationstegning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4" name="Kombinationstegning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5" name="Kombinationstegning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6" name="Kombinationstegning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7" name="Kombinationstegning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8" name="Kombinationstegning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9" name="Kombinationstegning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grpSp>
        <p:nvGrpSpPr>
          <p:cNvPr id="167" name="streg"/>
          <p:cNvGrpSpPr/>
          <p:nvPr/>
        </p:nvGrpSpPr>
        <p:grpSpPr bwMode="invGray">
          <a:xfrm>
            <a:off x="1522413" y="1514475"/>
            <a:ext cx="10569575" cy="64008"/>
            <a:chOff x="1522413" y="1514475"/>
            <a:chExt cx="10569575" cy="64008"/>
          </a:xfrm>
        </p:grpSpPr>
        <p:sp>
          <p:nvSpPr>
            <p:cNvPr id="168"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9"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0"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1"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2"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3"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4"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5"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6"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7"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8"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9"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0"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1"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2"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3"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4"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5"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6"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7"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8"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9"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0"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1"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2"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3"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4"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5"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6"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7"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8"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9"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0"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1"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2"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3"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4"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5"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6"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7"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8"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9"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0"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1"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2"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3"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4"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5"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6"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7"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8"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9"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0"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1"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2"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3"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4"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5"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6"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7"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8"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9"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0"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1"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2"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3"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4"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5"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6"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7"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8"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9"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40"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41"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a:xfrm>
            <a:off x="1522414" y="274638"/>
            <a:ext cx="9143998" cy="1020762"/>
          </a:xfrm>
        </p:spPr>
        <p:txBody>
          <a:bodyPr/>
          <a:lstStyle/>
          <a:p>
            <a:r>
              <a:rPr lang="da-DK"/>
              <a:t>Klik for at redigere titeltypografi i masteren</a:t>
            </a:r>
          </a:p>
        </p:txBody>
      </p:sp>
      <p:sp>
        <p:nvSpPr>
          <p:cNvPr id="3" name="Pladsholder til indhold 2"/>
          <p:cNvSpPr>
            <a:spLocks noGrp="1"/>
          </p:cNvSpPr>
          <p:nvPr>
            <p:ph idx="1"/>
          </p:nvPr>
        </p:nvSpPr>
        <p:spPr/>
        <p:txBody>
          <a:bodyPr/>
          <a:lstStyle>
            <a:lvl2pPr marL="548640" latinLnBrk="0">
              <a:defRPr lang="da-DK"/>
            </a:lvl2pPr>
            <a:lvl3pPr marL="777240" latinLnBrk="0">
              <a:defRPr lang="da-DK"/>
            </a:lvl3pPr>
            <a:lvl4pPr marL="1005840" latinLnBrk="0">
              <a:defRPr lang="da-DK"/>
            </a:lvl4pPr>
            <a:lvl5pPr marL="1234440" latinLnBrk="0">
              <a:defRPr lang="da-DK"/>
            </a:lvl5pPr>
            <a:lvl6pPr marL="1463040" latinLnBrk="0">
              <a:defRPr lang="da-DK" baseline="0"/>
            </a:lvl6pPr>
            <a:lvl7pPr marL="1691640" latinLnBrk="0">
              <a:defRPr lang="da-DK" baseline="0"/>
            </a:lvl7pPr>
            <a:lvl8pPr marL="1920240" latinLnBrk="0">
              <a:defRPr lang="da-DK" baseline="0"/>
            </a:lvl8pPr>
            <a:lvl9pPr marL="2148840" latinLnBrk="0">
              <a:defRPr lang="da-DK" baseline="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10"/>
          </p:nvPr>
        </p:nvSpPr>
        <p:spPr/>
        <p:txBody>
          <a:bodyPr/>
          <a:lstStyle/>
          <a:p>
            <a:fld id="{9AFE8FB1-0A7A-443E-AAF7-31D4FA1AA312}" type="datetimeFigureOut">
              <a:t>05.11.2024</a:t>
            </a:fld>
            <a:endParaRPr lang="da-DK"/>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grpSp>
        <p:nvGrpSpPr>
          <p:cNvPr id="255" name="streg"/>
          <p:cNvGrpSpPr/>
          <p:nvPr/>
        </p:nvGrpSpPr>
        <p:grpSpPr bwMode="invGray">
          <a:xfrm>
            <a:off x="1584896" y="4724400"/>
            <a:ext cx="8631936" cy="64008"/>
            <a:chOff x="-4110038" y="2703513"/>
            <a:chExt cx="17394239" cy="160336"/>
          </a:xfrm>
          <a:solidFill>
            <a:schemeClr val="accent1"/>
          </a:solidFill>
        </p:grpSpPr>
        <p:sp>
          <p:nvSpPr>
            <p:cNvPr id="256" name="Kombinationstegning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7" name="Kombinationstegning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8" name="Kombinationstegning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9" name="Kombinationstegning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0" name="Kombinationstegning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1" name="Kombinationstegning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2" name="Kombinationstegning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3" name="Kombinationstegning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4" name="Kombinationstegning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5" name="Kombinationstegning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6" name="Kombinationstegning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7" name="Kombinationstegning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8" name="Kombinationstegning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9" name="Kombinationstegning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0" name="Kombinationstegning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1" name="Kombinationstegning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2" name="Kombinationstegning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3" name="Kombinationstegning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4" name="Kombinationstegning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5" name="Kombinationstegning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6" name="Kombinationstegning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7" name="Kombinationstegning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8" name="Kombinationstegning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79" name="Kombinationstegning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0" name="Kombinationstegning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1" name="Kombinationstegning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2" name="Kombinationstegning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3" name="Kombinationstegning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4" name="Kombinationstegning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5" name="Kombinationstegning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6" name="Kombinationstegning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7" name="Kombinationstegning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8" name="Kombinationstegning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89" name="Kombinationstegning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0" name="Kombinationstegning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1" name="Kombinationstegning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2" name="Kombinationstegning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3" name="Kombinationstegning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4" name="Kombinationstegning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5" name="Kombinationstegning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6" name="Kombinationstegning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7" name="Kombinationstegning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8" name="Kombinationstegning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99" name="Kombinationstegning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0" name="Kombinationstegning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1" name="Kombinationstegning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2" name="Kombinationstegning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3" name="Kombinationstegning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4" name="Kombinationstegning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5" name="Kombinationstegning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6" name="Kombinationstegning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7" name="Kombinationstegning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8" name="Kombinationstegning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09" name="Kombinationstegning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0" name="Kombinationstegning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1" name="Kombinationstegning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2" name="Kombinationstegning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3" name="Kombinationstegning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4" name="Kombinationstegning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5" name="Kombinationstegning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6" name="Kombinationstegning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7" name="Kombinationstegning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8" name="Kombinationstegning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19" name="Kombinationstegning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0" name="Kombinationstegning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1" name="Kombinationstegning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2" name="Kombinationstegning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3" name="Kombinationstegning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4" name="Kombinationstegning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5" name="Kombinationstegning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6" name="Kombinationstegning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7" name="Kombinationstegning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8" name="Kombinationstegning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29" name="Kombinationstegning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0" name="Kombinationstegning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1" name="Kombinationstegning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2" name="Kombinationstegning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3" name="Kombinationstegning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4" name="Kombinationstegning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5" name="Kombinationstegning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6" name="Kombinationstegning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7" name="Kombinationstegning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8" name="Kombinationstegning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39" name="Kombinationstegning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0" name="Kombinationstegning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1" name="Kombinationstegning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2" name="Kombinationstegning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3" name="Kombinationstegning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4" name="Kombinationstegning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5" name="Kombinationstegning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6" name="Kombinationstegning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7" name="Kombinationstegning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8" name="Kombinationstegning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49" name="Kombinationstegning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0" name="Kombinationstegning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1" name="Kombinationstegning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2" name="Kombinationstegning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3" name="Kombinationstegning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4" name="Kombinationstegning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5" name="Kombinationstegning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6" name="Kombinationstegning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7" name="Kombinationstegning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8" name="Kombinationstegning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59" name="Kombinationstegning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0" name="Kombinationstegning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1" name="Kombinationstegning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2" name="Kombinationstegning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3" name="Kombinationstegning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4" name="Kombinationstegning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5" name="Kombinationstegning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6" name="Kombinationstegning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7" name="Kombinationstegning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8" name="Kombinationstegning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69" name="Kombinationstegning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0" name="Kombinationstegning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1" name="Kombinationstegning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2" name="Kombinationstegning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3" name="Kombinationstegning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4" name="Kombinationstegning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5" name="Kombinationstegning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6" name="Kombinationstegning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7" name="Kombinationstegning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378" name="Kombinationstegning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grpSp>
      <p:sp>
        <p:nvSpPr>
          <p:cNvPr id="2" name="Titel 1"/>
          <p:cNvSpPr>
            <a:spLocks noGrp="1"/>
          </p:cNvSpPr>
          <p:nvPr>
            <p:ph type="title"/>
          </p:nvPr>
        </p:nvSpPr>
        <p:spPr>
          <a:xfrm>
            <a:off x="1522413" y="1905000"/>
            <a:ext cx="9144000" cy="2667000"/>
          </a:xfrm>
        </p:spPr>
        <p:txBody>
          <a:bodyPr anchor="b">
            <a:noAutofit/>
          </a:bodyPr>
          <a:lstStyle>
            <a:lvl1pPr algn="l" latinLnBrk="0">
              <a:defRPr lang="da-DK" sz="4400" b="0" cap="none" baseline="0"/>
            </a:lvl1pPr>
          </a:lstStyle>
          <a:p>
            <a:r>
              <a:rPr lang="da-DK"/>
              <a:t>Klik for at redigere titeltypografi i masteren</a:t>
            </a:r>
          </a:p>
        </p:txBody>
      </p:sp>
      <p:sp>
        <p:nvSpPr>
          <p:cNvPr id="3" name="Pladsholder til tekst 2"/>
          <p:cNvSpPr>
            <a:spLocks noGrp="1"/>
          </p:cNvSpPr>
          <p:nvPr>
            <p:ph type="body" idx="1"/>
          </p:nvPr>
        </p:nvSpPr>
        <p:spPr>
          <a:xfrm>
            <a:off x="1522413" y="5102525"/>
            <a:ext cx="9143999" cy="1069675"/>
          </a:xfrm>
        </p:spPr>
        <p:txBody>
          <a:bodyPr anchor="t">
            <a:normAutofit/>
          </a:bodyPr>
          <a:lstStyle>
            <a:lvl1pPr marL="0" indent="0" latinLnBrk="0">
              <a:spcBef>
                <a:spcPts val="0"/>
              </a:spcBef>
              <a:buNone/>
              <a:defRPr lang="da-DK" sz="2400">
                <a:solidFill>
                  <a:schemeClr val="tx1">
                    <a:tint val="75000"/>
                  </a:schemeClr>
                </a:solidFill>
              </a:defRPr>
            </a:lvl1pPr>
            <a:lvl2pPr marL="457200" indent="0" latinLnBrk="0">
              <a:buNone/>
              <a:defRPr lang="da-DK" sz="1800">
                <a:solidFill>
                  <a:schemeClr val="tx1">
                    <a:tint val="75000"/>
                  </a:schemeClr>
                </a:solidFill>
              </a:defRPr>
            </a:lvl2pPr>
            <a:lvl3pPr marL="914400" indent="0" latinLnBrk="0">
              <a:buNone/>
              <a:defRPr lang="da-DK" sz="1600">
                <a:solidFill>
                  <a:schemeClr val="tx1">
                    <a:tint val="75000"/>
                  </a:schemeClr>
                </a:solidFill>
              </a:defRPr>
            </a:lvl3pPr>
            <a:lvl4pPr marL="1371600" indent="0" latinLnBrk="0">
              <a:buNone/>
              <a:defRPr lang="da-DK" sz="1400">
                <a:solidFill>
                  <a:schemeClr val="tx1">
                    <a:tint val="75000"/>
                  </a:schemeClr>
                </a:solidFill>
              </a:defRPr>
            </a:lvl4pPr>
            <a:lvl5pPr marL="1828800" indent="0" latinLnBrk="0">
              <a:buNone/>
              <a:defRPr lang="da-DK" sz="1400">
                <a:solidFill>
                  <a:schemeClr val="tx1">
                    <a:tint val="75000"/>
                  </a:schemeClr>
                </a:solidFill>
              </a:defRPr>
            </a:lvl5pPr>
            <a:lvl6pPr marL="2286000" indent="0" latinLnBrk="0">
              <a:buNone/>
              <a:defRPr lang="da-DK" sz="1400">
                <a:solidFill>
                  <a:schemeClr val="tx1">
                    <a:tint val="75000"/>
                  </a:schemeClr>
                </a:solidFill>
              </a:defRPr>
            </a:lvl6pPr>
            <a:lvl7pPr marL="2743200" indent="0" latinLnBrk="0">
              <a:buNone/>
              <a:defRPr lang="da-DK" sz="1400">
                <a:solidFill>
                  <a:schemeClr val="tx1">
                    <a:tint val="75000"/>
                  </a:schemeClr>
                </a:solidFill>
              </a:defRPr>
            </a:lvl7pPr>
            <a:lvl8pPr marL="3200400" indent="0" latinLnBrk="0">
              <a:buNone/>
              <a:defRPr lang="da-DK" sz="1400">
                <a:solidFill>
                  <a:schemeClr val="tx1">
                    <a:tint val="75000"/>
                  </a:schemeClr>
                </a:solidFill>
              </a:defRPr>
            </a:lvl8pPr>
            <a:lvl9pPr marL="3657600" indent="0" latinLnBrk="0">
              <a:buNone/>
              <a:defRPr lang="da-DK" sz="1400">
                <a:solidFill>
                  <a:schemeClr val="tx1">
                    <a:tint val="75000"/>
                  </a:schemeClr>
                </a:solidFill>
              </a:defRPr>
            </a:lvl9pPr>
          </a:lstStyle>
          <a:p>
            <a:pPr lvl="0"/>
            <a:r>
              <a:rPr lang="da-DK" dirty="0"/>
              <a:t>Klik for at redigere teksttypografierne i masteren</a:t>
            </a:r>
          </a:p>
        </p:txBody>
      </p:sp>
      <p:sp>
        <p:nvSpPr>
          <p:cNvPr id="4" name="Pladsholder til dato 3"/>
          <p:cNvSpPr>
            <a:spLocks noGrp="1"/>
          </p:cNvSpPr>
          <p:nvPr>
            <p:ph type="dt" sz="half" idx="10"/>
          </p:nvPr>
        </p:nvSpPr>
        <p:spPr/>
        <p:txBody>
          <a:bodyPr/>
          <a:lstStyle/>
          <a:p>
            <a:fld id="{9AFE8FB1-0A7A-443E-AAF7-31D4FA1AA312}" type="datetimeFigureOut">
              <a:t>05.11.2024</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grpSp>
        <p:nvGrpSpPr>
          <p:cNvPr id="158" name="streg"/>
          <p:cNvGrpSpPr/>
          <p:nvPr/>
        </p:nvGrpSpPr>
        <p:grpSpPr bwMode="invGray">
          <a:xfrm>
            <a:off x="1522413" y="1514475"/>
            <a:ext cx="10569575" cy="64008"/>
            <a:chOff x="1522413" y="1514475"/>
            <a:chExt cx="10569575" cy="64008"/>
          </a:xfrm>
        </p:grpSpPr>
        <p:sp>
          <p:nvSpPr>
            <p:cNvPr id="159"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0"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1"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2"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3"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4"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5"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6"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7"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8"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9"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0"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1"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2"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3"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4"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5"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6"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7"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8"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9"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0"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1"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2"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3"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4"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5"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6"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7"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8"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9"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0"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1"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2"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3"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4"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5"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6"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7"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8"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9"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0"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1"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2"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3"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4"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5"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6"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7"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8"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9"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0"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1"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2"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3"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4"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5"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6"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7"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8"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9"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0"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1"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2"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3"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4"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5"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6"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7"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8"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9"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0"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1"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2"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a:xfrm>
            <a:off x="1522414" y="274638"/>
            <a:ext cx="9143998" cy="1020762"/>
          </a:xfrm>
        </p:spPr>
        <p:txBody>
          <a:bodyPr/>
          <a:lstStyle/>
          <a:p>
            <a:r>
              <a:rPr lang="da-DK"/>
              <a:t>Klik for at redigere titeltypografi i masteren</a:t>
            </a:r>
          </a:p>
        </p:txBody>
      </p:sp>
      <p:sp>
        <p:nvSpPr>
          <p:cNvPr id="3" name="Pladsholder til indhold 2"/>
          <p:cNvSpPr>
            <a:spLocks noGrp="1"/>
          </p:cNvSpPr>
          <p:nvPr>
            <p:ph sz="half" idx="1"/>
          </p:nvPr>
        </p:nvSpPr>
        <p:spPr>
          <a:xfrm>
            <a:off x="1522413" y="1905000"/>
            <a:ext cx="4419599" cy="4267200"/>
          </a:xfrm>
        </p:spPr>
        <p:txBody>
          <a:bodyPr>
            <a:normAutofit/>
          </a:bodyPr>
          <a:lstStyle>
            <a:lvl1pPr latinLnBrk="0">
              <a:defRPr lang="da-DK" sz="2400"/>
            </a:lvl1pPr>
            <a:lvl2pPr latinLnBrk="0">
              <a:defRPr lang="da-DK" sz="2000"/>
            </a:lvl2pPr>
            <a:lvl3pPr latinLnBrk="0">
              <a:defRPr lang="da-DK" sz="1800"/>
            </a:lvl3pPr>
            <a:lvl4pPr latinLnBrk="0">
              <a:defRPr lang="da-DK" sz="1600"/>
            </a:lvl4pPr>
            <a:lvl5pPr latinLnBrk="0">
              <a:defRPr lang="da-DK" sz="1600"/>
            </a:lvl5pPr>
            <a:lvl6pPr marL="1956816" latinLnBrk="0">
              <a:defRPr lang="da-DK" sz="1600"/>
            </a:lvl6pPr>
            <a:lvl7pPr marL="1956816" latinLnBrk="0">
              <a:defRPr lang="da-DK" sz="1600" baseline="0"/>
            </a:lvl7pPr>
            <a:lvl8pPr marL="1956816" latinLnBrk="0">
              <a:defRPr lang="da-DK" sz="1600" baseline="0"/>
            </a:lvl8pPr>
            <a:lvl9pPr marL="1956816" latinLnBrk="0">
              <a:defRPr lang="da-DK" sz="1600" baseline="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246815" y="1905000"/>
            <a:ext cx="4419598" cy="4267200"/>
          </a:xfrm>
        </p:spPr>
        <p:txBody>
          <a:bodyPr>
            <a:normAutofit/>
          </a:bodyPr>
          <a:lstStyle>
            <a:lvl1pPr latinLnBrk="0">
              <a:defRPr lang="da-DK" sz="2400"/>
            </a:lvl1pPr>
            <a:lvl2pPr latinLnBrk="0">
              <a:defRPr lang="da-DK" sz="2000"/>
            </a:lvl2pPr>
            <a:lvl3pPr latinLnBrk="0">
              <a:defRPr lang="da-DK" sz="1800"/>
            </a:lvl3pPr>
            <a:lvl4pPr latinLnBrk="0">
              <a:defRPr lang="da-DK" sz="1600"/>
            </a:lvl4pPr>
            <a:lvl5pPr latinLnBrk="0">
              <a:defRPr lang="da-DK" sz="1600"/>
            </a:lvl5pPr>
            <a:lvl6pPr marL="1956816" latinLnBrk="0">
              <a:defRPr lang="da-DK" sz="1600"/>
            </a:lvl6pPr>
            <a:lvl7pPr marL="1956816" latinLnBrk="0">
              <a:defRPr lang="da-DK" sz="1600"/>
            </a:lvl7pPr>
            <a:lvl8pPr marL="1956816" latinLnBrk="0">
              <a:defRPr lang="da-DK" sz="1600" baseline="0"/>
            </a:lvl8pPr>
            <a:lvl9pPr marL="1956816" latinLnBrk="0">
              <a:defRPr lang="da-DK" sz="1600" baseline="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9AFE8FB1-0A7A-443E-AAF7-31D4FA1AA312}" type="datetimeFigureOut">
              <a:t>05.11.2024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grpSp>
        <p:nvGrpSpPr>
          <p:cNvPr id="160" name="streg"/>
          <p:cNvGrpSpPr/>
          <p:nvPr/>
        </p:nvGrpSpPr>
        <p:grpSpPr bwMode="invGray">
          <a:xfrm>
            <a:off x="1522413" y="1514475"/>
            <a:ext cx="10569575" cy="64008"/>
            <a:chOff x="1522413" y="1514475"/>
            <a:chExt cx="10569575" cy="64008"/>
          </a:xfrm>
        </p:grpSpPr>
        <p:sp>
          <p:nvSpPr>
            <p:cNvPr id="161" name="Kombinationstegning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2" name="Kombinationstegning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3" name="Kombinationstegning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4"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5"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6"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7"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8"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9"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0"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1"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2"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3"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4"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5"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6"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7"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8"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9"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0"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1"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2"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3"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4"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5"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6"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7"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8"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9"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0"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1"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2"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3"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4"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5"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6"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7"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8"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9"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0"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1"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2"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3"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4"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5"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6"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7"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8"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9"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0"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1"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2"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3"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4"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5"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6"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7"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8"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9"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0"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1"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2"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3"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4"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5"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6"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7"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8"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9"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0"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1"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2"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3"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4"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a:xfrm>
            <a:off x="1522414" y="274638"/>
            <a:ext cx="9143998" cy="1020762"/>
          </a:xfrm>
        </p:spPr>
        <p:txBody>
          <a:bodyPr/>
          <a:lstStyle>
            <a:lvl1pPr latinLnBrk="0">
              <a:defRPr lang="da-DK"/>
            </a:lvl1pPr>
          </a:lstStyle>
          <a:p>
            <a:r>
              <a:rPr lang="da-DK"/>
              <a:t>Klik for at redigere titeltypografi i masteren</a:t>
            </a:r>
          </a:p>
        </p:txBody>
      </p:sp>
      <p:sp>
        <p:nvSpPr>
          <p:cNvPr id="3" name="Pladsholder til tekst 2"/>
          <p:cNvSpPr>
            <a:spLocks noGrp="1"/>
          </p:cNvSpPr>
          <p:nvPr>
            <p:ph type="body" idx="1"/>
          </p:nvPr>
        </p:nvSpPr>
        <p:spPr>
          <a:xfrm>
            <a:off x="1522413" y="1905000"/>
            <a:ext cx="4416552" cy="762000"/>
          </a:xfrm>
        </p:spPr>
        <p:txBody>
          <a:bodyPr anchor="ctr"/>
          <a:lstStyle>
            <a:lvl1pPr marL="0" indent="0" latinLnBrk="0">
              <a:spcBef>
                <a:spcPts val="0"/>
              </a:spcBef>
              <a:buNone/>
              <a:defRPr lang="da-DK" sz="2400" b="0"/>
            </a:lvl1pPr>
            <a:lvl2pPr marL="457200" indent="0" latinLnBrk="0">
              <a:buNone/>
              <a:defRPr lang="da-DK" sz="2000" b="1"/>
            </a:lvl2pPr>
            <a:lvl3pPr marL="914400" indent="0" latinLnBrk="0">
              <a:buNone/>
              <a:defRPr lang="da-DK" sz="1800" b="1"/>
            </a:lvl3pPr>
            <a:lvl4pPr marL="1371600" indent="0" latinLnBrk="0">
              <a:buNone/>
              <a:defRPr lang="da-DK" sz="1600" b="1"/>
            </a:lvl4pPr>
            <a:lvl5pPr marL="1828800" indent="0" latinLnBrk="0">
              <a:buNone/>
              <a:defRPr lang="da-DK" sz="1600" b="1"/>
            </a:lvl5pPr>
            <a:lvl6pPr marL="2286000" indent="0" latinLnBrk="0">
              <a:buNone/>
              <a:defRPr lang="da-DK" sz="1600" b="1"/>
            </a:lvl6pPr>
            <a:lvl7pPr marL="2743200" indent="0" latinLnBrk="0">
              <a:buNone/>
              <a:defRPr lang="da-DK" sz="1600" b="1"/>
            </a:lvl7pPr>
            <a:lvl8pPr marL="3200400" indent="0" latinLnBrk="0">
              <a:buNone/>
              <a:defRPr lang="da-DK" sz="1600" b="1"/>
            </a:lvl8pPr>
            <a:lvl9pPr marL="3657600" indent="0" latinLnBrk="0">
              <a:buNone/>
              <a:defRPr lang="da-DK" sz="1600" b="1"/>
            </a:lvl9pPr>
          </a:lstStyle>
          <a:p>
            <a:pPr lvl="0"/>
            <a:r>
              <a:rPr lang="da-DK" dirty="0"/>
              <a:t>Klik for at redigere teksttypografierne i masteren</a:t>
            </a:r>
          </a:p>
        </p:txBody>
      </p:sp>
      <p:sp>
        <p:nvSpPr>
          <p:cNvPr id="4" name="Pladsholder til indhold 3"/>
          <p:cNvSpPr>
            <a:spLocks noGrp="1"/>
          </p:cNvSpPr>
          <p:nvPr>
            <p:ph sz="half" idx="2"/>
          </p:nvPr>
        </p:nvSpPr>
        <p:spPr>
          <a:xfrm>
            <a:off x="1522413" y="2819399"/>
            <a:ext cx="4416552" cy="3352801"/>
          </a:xfrm>
        </p:spPr>
        <p:txBody>
          <a:bodyPr/>
          <a:lstStyle>
            <a:lvl1pPr latinLnBrk="0">
              <a:defRPr lang="da-DK" sz="2400"/>
            </a:lvl1pPr>
            <a:lvl2pPr latinLnBrk="0">
              <a:defRPr lang="da-DK" sz="2000"/>
            </a:lvl2pPr>
            <a:lvl3pPr latinLnBrk="0">
              <a:defRPr lang="da-DK" sz="1800"/>
            </a:lvl3pPr>
            <a:lvl4pPr latinLnBrk="0">
              <a:defRPr lang="da-DK" sz="1600"/>
            </a:lvl4pPr>
            <a:lvl5pPr latinLnBrk="0">
              <a:defRPr lang="da-DK" sz="1600"/>
            </a:lvl5pPr>
            <a:lvl6pPr marL="1956816" latinLnBrk="0">
              <a:defRPr lang="da-DK" sz="1600"/>
            </a:lvl6pPr>
            <a:lvl7pPr marL="1956816" latinLnBrk="0">
              <a:defRPr lang="da-DK" sz="1600" baseline="0"/>
            </a:lvl7pPr>
            <a:lvl8pPr marL="1956816" latinLnBrk="0">
              <a:defRPr lang="da-DK" sz="1600" baseline="0"/>
            </a:lvl8pPr>
            <a:lvl9pPr marL="1956816" latinLnBrk="0">
              <a:defRPr lang="da-DK" sz="1600" baseline="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5" name="Pladsholder til tekst 4"/>
          <p:cNvSpPr>
            <a:spLocks noGrp="1"/>
          </p:cNvSpPr>
          <p:nvPr>
            <p:ph type="body" sz="quarter" idx="3"/>
          </p:nvPr>
        </p:nvSpPr>
        <p:spPr>
          <a:xfrm>
            <a:off x="6249860" y="1905000"/>
            <a:ext cx="4416552" cy="762000"/>
          </a:xfrm>
        </p:spPr>
        <p:txBody>
          <a:bodyPr anchor="ctr"/>
          <a:lstStyle>
            <a:lvl1pPr marL="0" indent="0" latinLnBrk="0">
              <a:spcBef>
                <a:spcPts val="0"/>
              </a:spcBef>
              <a:buNone/>
              <a:defRPr lang="da-DK" sz="2400" b="0"/>
            </a:lvl1pPr>
            <a:lvl2pPr marL="457200" indent="0" latinLnBrk="0">
              <a:buNone/>
              <a:defRPr lang="da-DK" sz="2000" b="1"/>
            </a:lvl2pPr>
            <a:lvl3pPr marL="914400" indent="0" latinLnBrk="0">
              <a:buNone/>
              <a:defRPr lang="da-DK" sz="1800" b="1"/>
            </a:lvl3pPr>
            <a:lvl4pPr marL="1371600" indent="0" latinLnBrk="0">
              <a:buNone/>
              <a:defRPr lang="da-DK" sz="1600" b="1"/>
            </a:lvl4pPr>
            <a:lvl5pPr marL="1828800" indent="0" latinLnBrk="0">
              <a:buNone/>
              <a:defRPr lang="da-DK" sz="1600" b="1"/>
            </a:lvl5pPr>
            <a:lvl6pPr marL="2286000" indent="0" latinLnBrk="0">
              <a:buNone/>
              <a:defRPr lang="da-DK" sz="1600" b="1"/>
            </a:lvl6pPr>
            <a:lvl7pPr marL="2743200" indent="0" latinLnBrk="0">
              <a:buNone/>
              <a:defRPr lang="da-DK" sz="1600" b="1"/>
            </a:lvl7pPr>
            <a:lvl8pPr marL="3200400" indent="0" latinLnBrk="0">
              <a:buNone/>
              <a:defRPr lang="da-DK" sz="1600" b="1"/>
            </a:lvl8pPr>
            <a:lvl9pPr marL="3657600" indent="0" latinLnBrk="0">
              <a:buNone/>
              <a:defRPr lang="da-DK" sz="1600" b="1"/>
            </a:lvl9pPr>
          </a:lstStyle>
          <a:p>
            <a:pPr lvl="0"/>
            <a:r>
              <a:rPr lang="da-DK" dirty="0"/>
              <a:t>Klik for at redigere teksttypografierne i masteren</a:t>
            </a:r>
          </a:p>
        </p:txBody>
      </p:sp>
      <p:sp>
        <p:nvSpPr>
          <p:cNvPr id="6" name="Pladsholder til indhold 5"/>
          <p:cNvSpPr>
            <a:spLocks noGrp="1"/>
          </p:cNvSpPr>
          <p:nvPr>
            <p:ph sz="quarter" idx="4"/>
          </p:nvPr>
        </p:nvSpPr>
        <p:spPr>
          <a:xfrm>
            <a:off x="6249860" y="2819399"/>
            <a:ext cx="4416552" cy="3352801"/>
          </a:xfrm>
        </p:spPr>
        <p:txBody>
          <a:bodyPr/>
          <a:lstStyle>
            <a:lvl1pPr latinLnBrk="0">
              <a:defRPr lang="da-DK" sz="2400"/>
            </a:lvl1pPr>
            <a:lvl2pPr latinLnBrk="0">
              <a:defRPr lang="da-DK" sz="2000"/>
            </a:lvl2pPr>
            <a:lvl3pPr latinLnBrk="0">
              <a:defRPr lang="da-DK" sz="1800"/>
            </a:lvl3pPr>
            <a:lvl4pPr latinLnBrk="0">
              <a:defRPr lang="da-DK" sz="1600"/>
            </a:lvl4pPr>
            <a:lvl5pPr marL="1956816" latinLnBrk="0">
              <a:defRPr lang="da-DK" sz="1600"/>
            </a:lvl5pPr>
            <a:lvl6pPr marL="1956816" latinLnBrk="0">
              <a:defRPr lang="da-DK" sz="1600"/>
            </a:lvl6pPr>
            <a:lvl7pPr marL="1956816" latinLnBrk="0">
              <a:defRPr lang="da-DK" sz="1600"/>
            </a:lvl7pPr>
            <a:lvl8pPr marL="1956816" latinLnBrk="0">
              <a:defRPr lang="da-DK" sz="1600"/>
            </a:lvl8pPr>
            <a:lvl9pPr marL="1956816" latinLnBrk="0">
              <a:defRPr lang="da-DK" sz="160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7" name="Pladsholder til dato 6"/>
          <p:cNvSpPr>
            <a:spLocks noGrp="1"/>
          </p:cNvSpPr>
          <p:nvPr>
            <p:ph type="dt" sz="half" idx="10"/>
          </p:nvPr>
        </p:nvSpPr>
        <p:spPr/>
        <p:txBody>
          <a:bodyPr/>
          <a:lstStyle/>
          <a:p>
            <a:fld id="{9AFE8FB1-0A7A-443E-AAF7-31D4FA1AA312}" type="datetimeFigureOut">
              <a:t>05.11.2024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grpSp>
        <p:nvGrpSpPr>
          <p:cNvPr id="156" name="streg"/>
          <p:cNvGrpSpPr/>
          <p:nvPr/>
        </p:nvGrpSpPr>
        <p:grpSpPr bwMode="invGray">
          <a:xfrm>
            <a:off x="1522413" y="1514475"/>
            <a:ext cx="10569575" cy="64008"/>
            <a:chOff x="1522413" y="1514475"/>
            <a:chExt cx="10569575" cy="64008"/>
          </a:xfrm>
        </p:grpSpPr>
        <p:sp>
          <p:nvSpPr>
            <p:cNvPr id="157"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58"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59"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0"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1"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2"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3"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4"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5"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6"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7"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8"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9"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0"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1"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2"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3"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4"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5"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6"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7"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8"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9"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0"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1"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2"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3"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4"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5"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6"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7"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8"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9"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0"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1"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2"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3"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4"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5"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6"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7"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8"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9"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0"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1"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2"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3"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4"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5"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6"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7"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8"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9"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0"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1"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2"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3"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4"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5"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6"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7"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8"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9"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0"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1"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2"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3"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4"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5"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6"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7"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8"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9"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0"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p:txBody>
          <a:bodyPr/>
          <a:lstStyle/>
          <a:p>
            <a:r>
              <a:rPr lang="da-DK"/>
              <a:t>Klik for at redigere titeltypografi i masteren</a:t>
            </a:r>
          </a:p>
        </p:txBody>
      </p:sp>
      <p:sp>
        <p:nvSpPr>
          <p:cNvPr id="3" name="Pladsholder til dato 2"/>
          <p:cNvSpPr>
            <a:spLocks noGrp="1"/>
          </p:cNvSpPr>
          <p:nvPr>
            <p:ph type="dt" sz="half" idx="10"/>
          </p:nvPr>
        </p:nvSpPr>
        <p:spPr/>
        <p:txBody>
          <a:bodyPr/>
          <a:lstStyle/>
          <a:p>
            <a:fld id="{9AFE8FB1-0A7A-443E-AAF7-31D4FA1AA312}" type="datetimeFigureOut">
              <a:t>05.11.2024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9AFE8FB1-0A7A-443E-AAF7-31D4FA1AA312}" type="datetimeFigureOut">
              <a:t>05.11.2024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grpSp>
        <p:nvGrpSpPr>
          <p:cNvPr id="615" name="ramme"/>
          <p:cNvGrpSpPr/>
          <p:nvPr/>
        </p:nvGrpSpPr>
        <p:grpSpPr bwMode="invGray">
          <a:xfrm>
            <a:off x="4417839" y="1630821"/>
            <a:ext cx="6291028" cy="4575885"/>
            <a:chOff x="4417839" y="1630821"/>
            <a:chExt cx="6291028" cy="4575885"/>
          </a:xfrm>
        </p:grpSpPr>
        <p:grpSp>
          <p:nvGrpSpPr>
            <p:cNvPr id="616" name="Gruppe 615"/>
            <p:cNvGrpSpPr/>
            <p:nvPr/>
          </p:nvGrpSpPr>
          <p:grpSpPr bwMode="invGray">
            <a:xfrm>
              <a:off x="5414491" y="1630821"/>
              <a:ext cx="5294376" cy="4114800"/>
              <a:chOff x="3310555" y="716546"/>
              <a:chExt cx="5294376" cy="4114800"/>
            </a:xfrm>
          </p:grpSpPr>
          <p:grpSp>
            <p:nvGrpSpPr>
              <p:cNvPr id="768" name="Gruppe 767"/>
              <p:cNvGrpSpPr/>
              <p:nvPr/>
            </p:nvGrpSpPr>
            <p:grpSpPr bwMode="invGray">
              <a:xfrm flipH="1">
                <a:off x="3310555" y="737968"/>
                <a:ext cx="5294376" cy="54864"/>
                <a:chOff x="1522413" y="1514475"/>
                <a:chExt cx="10569575" cy="64008"/>
              </a:xfrm>
              <a:solidFill>
                <a:schemeClr val="accent1"/>
              </a:solidFill>
            </p:grpSpPr>
            <p:sp>
              <p:nvSpPr>
                <p:cNvPr id="844" name="Kombinationstegning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5" name="Kombinationstegning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6" name="Kombinationstegning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7"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8"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9"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0"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1"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2"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3"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4"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5"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6"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7"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8"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9"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0"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1"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2"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3"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4"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5"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6"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7"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8"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9"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0"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1"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2"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3"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4"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5"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6"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7"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8"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9"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0"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1"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2"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3"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4"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5"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6"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7"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8"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9"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0"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1"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2"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3"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4"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5"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6"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7"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8"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9"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0"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1"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2"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3"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4"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5"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6"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7"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8"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9"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0"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1"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2"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3"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4"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5"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6"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7"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nvGrpSpPr>
              <p:cNvPr id="769" name="Gruppe 768"/>
              <p:cNvGrpSpPr/>
              <p:nvPr/>
            </p:nvGrpSpPr>
            <p:grpSpPr bwMode="invGray">
              <a:xfrm rot="16200000" flipH="1">
                <a:off x="6492229" y="2755658"/>
                <a:ext cx="4114800" cy="36576"/>
                <a:chOff x="1522413" y="1514475"/>
                <a:chExt cx="10569575" cy="64008"/>
              </a:xfrm>
              <a:solidFill>
                <a:schemeClr val="accent1"/>
              </a:solidFill>
            </p:grpSpPr>
            <p:sp>
              <p:nvSpPr>
                <p:cNvPr id="770" name="Kombinationstegning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1" name="Kombinationstegning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2" name="Kombinationstegning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3"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4"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5"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6"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7"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8"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9"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0"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1"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2"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3"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4"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5"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6"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7"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8"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9"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0"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1"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2"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3"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4"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5"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6"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7"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8"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9"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0"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1"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2"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3"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4"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5"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6"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7"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8"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9"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0"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1"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2"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3"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4"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5"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6"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7"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8"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9"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0"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1"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2"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3"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4"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5"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6"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7"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8"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9"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0"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1"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2"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3"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4"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5"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6"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7"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8"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9"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0"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1"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2"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3"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grpSp>
          <p:nvGrpSpPr>
            <p:cNvPr id="617" name="Gruppe 616"/>
            <p:cNvGrpSpPr/>
            <p:nvPr/>
          </p:nvGrpSpPr>
          <p:grpSpPr bwMode="invGray">
            <a:xfrm rot="10800000">
              <a:off x="4417839" y="2091906"/>
              <a:ext cx="5294376" cy="4114800"/>
              <a:chOff x="3310555" y="716546"/>
              <a:chExt cx="5294376" cy="4114800"/>
            </a:xfrm>
          </p:grpSpPr>
          <p:grpSp>
            <p:nvGrpSpPr>
              <p:cNvPr id="618" name="Gruppe 617"/>
              <p:cNvGrpSpPr/>
              <p:nvPr/>
            </p:nvGrpSpPr>
            <p:grpSpPr bwMode="invGray">
              <a:xfrm flipH="1">
                <a:off x="3310555" y="737968"/>
                <a:ext cx="5294376" cy="54864"/>
                <a:chOff x="1522413" y="1514475"/>
                <a:chExt cx="10569575" cy="64008"/>
              </a:xfrm>
              <a:solidFill>
                <a:schemeClr val="accent1"/>
              </a:solidFill>
            </p:grpSpPr>
            <p:sp>
              <p:nvSpPr>
                <p:cNvPr id="694" name="Kombinationstegning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5" name="Kombinationstegning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6" name="Kombinationstegning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7"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8"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9"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0"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1"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2"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3"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4"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5"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6"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7"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8"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9"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0"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1"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2"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3"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4"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5"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6"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7"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8"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9"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0"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1"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2"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3"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4"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5"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6"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7"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8"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9"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0"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1"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2"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3"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4"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5"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6"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7"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8"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9"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0"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1"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2"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3"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4"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5"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6"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7"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8"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9"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0"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1"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2"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3"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4"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5"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6"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7"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8"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9"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0"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1"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2"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3"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4"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5"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6"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7"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nvGrpSpPr>
              <p:cNvPr id="619" name="Gruppe 618"/>
              <p:cNvGrpSpPr/>
              <p:nvPr/>
            </p:nvGrpSpPr>
            <p:grpSpPr bwMode="invGray">
              <a:xfrm rot="16200000" flipH="1">
                <a:off x="6492229" y="2755658"/>
                <a:ext cx="4114800" cy="36576"/>
                <a:chOff x="1522413" y="1514475"/>
                <a:chExt cx="10569575" cy="64008"/>
              </a:xfrm>
              <a:solidFill>
                <a:schemeClr val="accent1"/>
              </a:solidFill>
            </p:grpSpPr>
            <p:sp>
              <p:nvSpPr>
                <p:cNvPr id="620" name="Kombinationstegning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1" name="Kombinationstegning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2" name="Kombinationstegning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3"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4"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5"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6"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7"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8"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9"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0"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1"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2"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3"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4"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5"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6"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7"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8"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9"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0"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1"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2"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3"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4"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5"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6"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7"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8"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9"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0"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1"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2"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3"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4"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5"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6"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7"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8"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9"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0"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1"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2"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3"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4"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5"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6"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7"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8"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9"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0"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1"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2"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3"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4"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5"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6"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7"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8"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9"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0"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1"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2"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3"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4"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5"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6"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7"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8"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9"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0"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1"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2"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3"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grpSp>
      <p:sp>
        <p:nvSpPr>
          <p:cNvPr id="2" name="Titel 1"/>
          <p:cNvSpPr>
            <a:spLocks noGrp="1"/>
          </p:cNvSpPr>
          <p:nvPr>
            <p:ph type="title"/>
          </p:nvPr>
        </p:nvSpPr>
        <p:spPr>
          <a:xfrm>
            <a:off x="1522414" y="274638"/>
            <a:ext cx="9143998" cy="1020762"/>
          </a:xfrm>
        </p:spPr>
        <p:txBody>
          <a:bodyPr anchor="b">
            <a:noAutofit/>
          </a:bodyPr>
          <a:lstStyle>
            <a:lvl1pPr algn="l" latinLnBrk="0">
              <a:defRPr lang="da-DK" sz="3200" b="0"/>
            </a:lvl1pPr>
          </a:lstStyle>
          <a:p>
            <a:r>
              <a:rPr lang="da-DK"/>
              <a:t>Klik for at redigere titeltypografi i masteren</a:t>
            </a:r>
          </a:p>
        </p:txBody>
      </p:sp>
      <p:sp>
        <p:nvSpPr>
          <p:cNvPr id="3" name="Pladsholder til indhold 2"/>
          <p:cNvSpPr>
            <a:spLocks noGrp="1"/>
          </p:cNvSpPr>
          <p:nvPr>
            <p:ph idx="1"/>
          </p:nvPr>
        </p:nvSpPr>
        <p:spPr>
          <a:xfrm>
            <a:off x="4710022" y="1905000"/>
            <a:ext cx="5669280" cy="4038600"/>
          </a:xfrm>
        </p:spPr>
        <p:txBody>
          <a:bodyPr>
            <a:normAutofit/>
          </a:bodyPr>
          <a:lstStyle>
            <a:lvl1pPr latinLnBrk="0">
              <a:defRPr lang="da-DK" sz="2400"/>
            </a:lvl1pPr>
            <a:lvl2pPr latinLnBrk="0">
              <a:defRPr lang="da-DK" sz="2000"/>
            </a:lvl2pPr>
            <a:lvl3pPr latinLnBrk="0">
              <a:defRPr lang="da-DK" sz="1800"/>
            </a:lvl3pPr>
            <a:lvl4pPr latinLnBrk="0">
              <a:defRPr lang="da-DK" sz="1600"/>
            </a:lvl4pPr>
            <a:lvl5pPr latinLnBrk="0">
              <a:defRPr lang="da-DK" sz="1600"/>
            </a:lvl5pPr>
            <a:lvl6pPr latinLnBrk="0">
              <a:defRPr lang="da-DK" sz="1600"/>
            </a:lvl6pPr>
            <a:lvl7pPr latinLnBrk="0">
              <a:defRPr lang="da-DK" sz="1600" baseline="0"/>
            </a:lvl7pPr>
            <a:lvl8pPr latinLnBrk="0">
              <a:defRPr lang="da-DK" sz="1600" baseline="0"/>
            </a:lvl8pPr>
            <a:lvl9pPr latinLnBrk="0">
              <a:defRPr lang="da-DK" sz="1600" baseline="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tekst 3"/>
          <p:cNvSpPr>
            <a:spLocks noGrp="1"/>
          </p:cNvSpPr>
          <p:nvPr>
            <p:ph type="body" sz="half" idx="2"/>
          </p:nvPr>
        </p:nvSpPr>
        <p:spPr>
          <a:xfrm>
            <a:off x="1522413" y="3429000"/>
            <a:ext cx="2743200" cy="2743200"/>
          </a:xfrm>
        </p:spPr>
        <p:txBody>
          <a:bodyPr anchor="b">
            <a:normAutofit/>
          </a:bodyPr>
          <a:lstStyle>
            <a:lvl1pPr marL="0" indent="0" latinLnBrk="0">
              <a:spcBef>
                <a:spcPts val="1200"/>
              </a:spcBef>
              <a:buNone/>
              <a:defRPr lang="da-DK" sz="1600"/>
            </a:lvl1pPr>
            <a:lvl2pPr marL="457200" indent="0" latinLnBrk="0">
              <a:buNone/>
              <a:defRPr lang="da-DK" sz="1200"/>
            </a:lvl2pPr>
            <a:lvl3pPr marL="914400" indent="0" latinLnBrk="0">
              <a:buNone/>
              <a:defRPr lang="da-DK" sz="1000"/>
            </a:lvl3pPr>
            <a:lvl4pPr marL="1371600" indent="0" latinLnBrk="0">
              <a:buNone/>
              <a:defRPr lang="da-DK" sz="900"/>
            </a:lvl4pPr>
            <a:lvl5pPr marL="1828800" indent="0" latinLnBrk="0">
              <a:buNone/>
              <a:defRPr lang="da-DK" sz="900"/>
            </a:lvl5pPr>
            <a:lvl6pPr marL="2286000" indent="0" latinLnBrk="0">
              <a:buNone/>
              <a:defRPr lang="da-DK" sz="900"/>
            </a:lvl6pPr>
            <a:lvl7pPr marL="2743200" indent="0" latinLnBrk="0">
              <a:buNone/>
              <a:defRPr lang="da-DK" sz="900"/>
            </a:lvl7pPr>
            <a:lvl8pPr marL="3200400" indent="0" latinLnBrk="0">
              <a:buNone/>
              <a:defRPr lang="da-DK" sz="900"/>
            </a:lvl8pPr>
            <a:lvl9pPr marL="3657600" indent="0" latinLnBrk="0">
              <a:buNone/>
              <a:defRPr lang="da-DK" sz="900"/>
            </a:lvl9pPr>
          </a:lstStyle>
          <a:p>
            <a:pPr lvl="0"/>
            <a:r>
              <a:rPr lang="da-DK" dirty="0"/>
              <a:t>Klik for at redigere teksttypografierne i masteren</a:t>
            </a:r>
          </a:p>
        </p:txBody>
      </p:sp>
      <p:sp>
        <p:nvSpPr>
          <p:cNvPr id="5" name="Pladsholder til dato 4"/>
          <p:cNvSpPr>
            <a:spLocks noGrp="1"/>
          </p:cNvSpPr>
          <p:nvPr>
            <p:ph type="dt" sz="half" idx="10"/>
          </p:nvPr>
        </p:nvSpPr>
        <p:spPr/>
        <p:txBody>
          <a:bodyPr/>
          <a:lstStyle/>
          <a:p>
            <a:fld id="{9AFE8FB1-0A7A-443E-AAF7-31D4FA1AA312}" type="datetimeFigureOut">
              <a:t>05.11.2024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grpSp>
        <p:nvGrpSpPr>
          <p:cNvPr id="614" name="ramme"/>
          <p:cNvGrpSpPr/>
          <p:nvPr/>
        </p:nvGrpSpPr>
        <p:grpSpPr bwMode="invGray">
          <a:xfrm flipH="1">
            <a:off x="1447500" y="1630821"/>
            <a:ext cx="6291028" cy="4575885"/>
            <a:chOff x="4417839" y="1630821"/>
            <a:chExt cx="6291028" cy="4575885"/>
          </a:xfrm>
        </p:grpSpPr>
        <p:grpSp>
          <p:nvGrpSpPr>
            <p:cNvPr id="615" name="Gruppe 614"/>
            <p:cNvGrpSpPr/>
            <p:nvPr/>
          </p:nvGrpSpPr>
          <p:grpSpPr bwMode="invGray">
            <a:xfrm>
              <a:off x="5414491" y="1630821"/>
              <a:ext cx="5294376" cy="4114800"/>
              <a:chOff x="3310555" y="716546"/>
              <a:chExt cx="5294376" cy="4114800"/>
            </a:xfrm>
          </p:grpSpPr>
          <p:grpSp>
            <p:nvGrpSpPr>
              <p:cNvPr id="767" name="Gruppe 766"/>
              <p:cNvGrpSpPr/>
              <p:nvPr/>
            </p:nvGrpSpPr>
            <p:grpSpPr bwMode="invGray">
              <a:xfrm flipH="1">
                <a:off x="3310555" y="737968"/>
                <a:ext cx="5294376" cy="54864"/>
                <a:chOff x="1522413" y="1514475"/>
                <a:chExt cx="10569575" cy="64008"/>
              </a:xfrm>
              <a:solidFill>
                <a:schemeClr val="accent1"/>
              </a:solidFill>
            </p:grpSpPr>
            <p:sp>
              <p:nvSpPr>
                <p:cNvPr id="843" name="Kombinationstegning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4" name="Kombinationstegning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5" name="Kombinationstegning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6"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7"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8"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9"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0"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1"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2"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3"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4"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5"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6"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7"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8"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59"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0"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1"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2"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3"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4"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5"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6"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7"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8"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69"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0"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1"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2"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3"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4"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5"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6"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7"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8"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79"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0"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1"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2"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3"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4"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5"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6"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7"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8"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89"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0"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1"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2"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3"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4"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5"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6"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7"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8"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99"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0"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1"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2"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3"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4"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5"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6"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7"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8"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09"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0"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1"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2"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3"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4"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5"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16"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nvGrpSpPr>
              <p:cNvPr id="768" name="Gruppe 767"/>
              <p:cNvGrpSpPr/>
              <p:nvPr/>
            </p:nvGrpSpPr>
            <p:grpSpPr bwMode="invGray">
              <a:xfrm rot="16200000" flipH="1">
                <a:off x="6492229" y="2755658"/>
                <a:ext cx="4114800" cy="36576"/>
                <a:chOff x="1522413" y="1514475"/>
                <a:chExt cx="10569575" cy="64008"/>
              </a:xfrm>
              <a:solidFill>
                <a:schemeClr val="accent1"/>
              </a:solidFill>
            </p:grpSpPr>
            <p:sp>
              <p:nvSpPr>
                <p:cNvPr id="769" name="Kombinationstegning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0" name="Kombinationstegning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1" name="Kombinationstegning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2"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3"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4"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5"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6"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7"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8"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9"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0"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1"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2"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3"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4"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5"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6"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7"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8"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9"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0"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1"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2"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3"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4"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5"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6"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7"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8"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9"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0"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1"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2"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3"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4"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5"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6"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7"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8"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9"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0"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1"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2"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3"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4"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5"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6"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7"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8"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9"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0"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1"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2"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3"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4"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5"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6"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7"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8"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29"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0"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1"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2"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3"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4"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5"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6"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7"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8"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39"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0"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1"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42"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grpSp>
          <p:nvGrpSpPr>
            <p:cNvPr id="616" name="Gruppe 615"/>
            <p:cNvGrpSpPr/>
            <p:nvPr/>
          </p:nvGrpSpPr>
          <p:grpSpPr bwMode="invGray">
            <a:xfrm rot="10800000">
              <a:off x="4417839" y="2091906"/>
              <a:ext cx="5294376" cy="4114800"/>
              <a:chOff x="3310555" y="716546"/>
              <a:chExt cx="5294376" cy="4114800"/>
            </a:xfrm>
          </p:grpSpPr>
          <p:grpSp>
            <p:nvGrpSpPr>
              <p:cNvPr id="617" name="Gruppe 616"/>
              <p:cNvGrpSpPr/>
              <p:nvPr/>
            </p:nvGrpSpPr>
            <p:grpSpPr bwMode="invGray">
              <a:xfrm flipH="1">
                <a:off x="3310555" y="737968"/>
                <a:ext cx="5294376" cy="54864"/>
                <a:chOff x="1522413" y="1514475"/>
                <a:chExt cx="10569575" cy="64008"/>
              </a:xfrm>
              <a:solidFill>
                <a:schemeClr val="accent1"/>
              </a:solidFill>
            </p:grpSpPr>
            <p:sp>
              <p:nvSpPr>
                <p:cNvPr id="693" name="Kombinationstegning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4" name="Kombinationstegning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5" name="Kombinationstegning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6"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7"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8"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9"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0"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1"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2"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3"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4"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5"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6"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7"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8"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9"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0"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1"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2"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3"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4"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5"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6"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7"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8"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9"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0"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1"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2"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3"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4"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5"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6"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7"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8"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9"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0"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1"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2"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3"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4"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5"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6"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7"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8"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9"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0"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1"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2"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3"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4"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5"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6"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7"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8"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9"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0"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1"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2"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3"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4"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5"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6"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7"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8"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9"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0"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1"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2"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3"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4"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5"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6"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nvGrpSpPr>
              <p:cNvPr id="618" name="Gruppe 617"/>
              <p:cNvGrpSpPr/>
              <p:nvPr/>
            </p:nvGrpSpPr>
            <p:grpSpPr bwMode="invGray">
              <a:xfrm rot="16200000" flipH="1">
                <a:off x="6492229" y="2755658"/>
                <a:ext cx="4114800" cy="36576"/>
                <a:chOff x="1522413" y="1514475"/>
                <a:chExt cx="10569575" cy="64008"/>
              </a:xfrm>
              <a:solidFill>
                <a:schemeClr val="accent1"/>
              </a:solidFill>
            </p:grpSpPr>
            <p:sp>
              <p:nvSpPr>
                <p:cNvPr id="619" name="Kombinationstegning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0" name="Kombinationstegning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1" name="Kombinationstegning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2" name="Kombinationstegning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3" name="Kombinationstegning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4" name="Kombinationstegning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5" name="Kombinationstegning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6" name="Kombinationstegning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7" name="Kombinationstegning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8" name="Kombinationstegning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9" name="Kombinationstegning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0" name="Kombinationstegning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1" name="Kombinationstegning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2" name="Kombinationstegning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3" name="Kombinationstegning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4" name="Kombinationstegning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5" name="Kombinationstegning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6" name="Kombinationstegning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7" name="Kombinationstegning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8" name="Kombinationstegning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9" name="Kombinationstegning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0" name="Kombinationstegning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1" name="Kombinationstegning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2" name="Kombinationstegning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3" name="Kombinationstegning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4" name="Kombinationstegning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5" name="Kombinationstegning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6" name="Kombinationstegning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7" name="Kombinationstegning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8" name="Kombinationstegning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9" name="Kombinationstegning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0" name="Kombinationstegning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1" name="Kombinationstegning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2" name="Kombinationstegning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3" name="Kombinationstegning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4" name="Kombinationstegning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5" name="Kombinationstegning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6" name="Kombinationstegning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7" name="Kombinationstegning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8" name="Kombinationstegning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9" name="Kombinationstegning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0" name="Kombinationstegning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1" name="Kombinationstegning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2" name="Kombinationstegning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3" name="Kombinationstegning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4" name="Kombinationstegning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5" name="Kombinationstegning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6" name="Kombinationstegning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7" name="Kombinationstegning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8" name="Kombinationstegning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9" name="Kombinationstegning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0" name="Kombinationstegning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1" name="Kombinationstegning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2" name="Kombinationstegning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3" name="Kombinationstegning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4" name="Kombinationstegning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5" name="Kombinationstegning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6" name="Kombinationstegning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7" name="Kombinationstegning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8" name="Kombinationstegning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9" name="Kombinationstegning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0" name="Kombinationstegning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1" name="Kombinationstegning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2" name="Kombinationstegning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3" name="Kombinationstegning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4" name="Kombinationstegning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5" name="Kombinationstegning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6" name="Kombinationstegning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7" name="Kombinationstegning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8" name="Kombinationstegning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9" name="Kombinationstegning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0" name="Kombinationstegning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1" name="Kombinationstegning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2" name="Kombinationstegning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grpSp>
      </p:grpSp>
      <p:sp>
        <p:nvSpPr>
          <p:cNvPr id="2" name="Titel 1"/>
          <p:cNvSpPr>
            <a:spLocks noGrp="1"/>
          </p:cNvSpPr>
          <p:nvPr>
            <p:ph type="title"/>
          </p:nvPr>
        </p:nvSpPr>
        <p:spPr>
          <a:xfrm>
            <a:off x="1522414" y="274638"/>
            <a:ext cx="9143998" cy="1020762"/>
          </a:xfrm>
        </p:spPr>
        <p:txBody>
          <a:bodyPr anchor="b">
            <a:noAutofit/>
          </a:bodyPr>
          <a:lstStyle>
            <a:lvl1pPr algn="l" latinLnBrk="0">
              <a:defRPr lang="da-DK" sz="3200" b="0"/>
            </a:lvl1pPr>
          </a:lstStyle>
          <a:p>
            <a:r>
              <a:rPr lang="da-DK"/>
              <a:t>Klik for at redigere titeltypografi i masteren</a:t>
            </a:r>
          </a:p>
        </p:txBody>
      </p:sp>
      <p:sp>
        <p:nvSpPr>
          <p:cNvPr id="3" name="Pladsholder til billede 2"/>
          <p:cNvSpPr>
            <a:spLocks noGrp="1"/>
          </p:cNvSpPr>
          <p:nvPr>
            <p:ph type="pic" idx="1"/>
          </p:nvPr>
        </p:nvSpPr>
        <p:spPr>
          <a:xfrm>
            <a:off x="1745838" y="1884311"/>
            <a:ext cx="5669280" cy="4041648"/>
          </a:xfrm>
          <a:solidFill>
            <a:schemeClr val="bg1"/>
          </a:solidFill>
        </p:spPr>
        <p:txBody>
          <a:bodyPr tIns="914400">
            <a:normAutofit/>
          </a:bodyPr>
          <a:lstStyle>
            <a:lvl1pPr marL="0" indent="0" algn="ctr" latinLnBrk="0">
              <a:buNone/>
              <a:defRPr lang="da-DK" sz="2400"/>
            </a:lvl1pPr>
            <a:lvl2pPr marL="457200" indent="0" latinLnBrk="0">
              <a:buNone/>
              <a:defRPr lang="da-DK" sz="2800"/>
            </a:lvl2pPr>
            <a:lvl3pPr marL="914400" indent="0" latinLnBrk="0">
              <a:buNone/>
              <a:defRPr lang="da-DK" sz="2400"/>
            </a:lvl3pPr>
            <a:lvl4pPr marL="1371600" indent="0" latinLnBrk="0">
              <a:buNone/>
              <a:defRPr lang="da-DK" sz="2000"/>
            </a:lvl4pPr>
            <a:lvl5pPr marL="1828800" indent="0" latinLnBrk="0">
              <a:buNone/>
              <a:defRPr lang="da-DK" sz="2000"/>
            </a:lvl5pPr>
            <a:lvl6pPr marL="2286000" indent="0" latinLnBrk="0">
              <a:buNone/>
              <a:defRPr lang="da-DK" sz="2000"/>
            </a:lvl6pPr>
            <a:lvl7pPr marL="2743200" indent="0" latinLnBrk="0">
              <a:buNone/>
              <a:defRPr lang="da-DK" sz="2000"/>
            </a:lvl7pPr>
            <a:lvl8pPr marL="3200400" indent="0" latinLnBrk="0">
              <a:buNone/>
              <a:defRPr lang="da-DK" sz="2000"/>
            </a:lvl8pPr>
            <a:lvl9pPr marL="3657600" indent="0" latinLnBrk="0">
              <a:buNone/>
              <a:defRPr lang="da-DK" sz="2000"/>
            </a:lvl9pPr>
          </a:lstStyle>
          <a:p>
            <a:r>
              <a:rPr lang="da-DK" dirty="0"/>
              <a:t>Klik på ikonet for at tilføje et billede</a:t>
            </a:r>
          </a:p>
        </p:txBody>
      </p:sp>
      <p:sp>
        <p:nvSpPr>
          <p:cNvPr id="4" name="Pladsholder til tekst 3"/>
          <p:cNvSpPr>
            <a:spLocks noGrp="1"/>
          </p:cNvSpPr>
          <p:nvPr>
            <p:ph type="body" sz="half" idx="2"/>
          </p:nvPr>
        </p:nvSpPr>
        <p:spPr>
          <a:xfrm>
            <a:off x="7905959" y="3411748"/>
            <a:ext cx="2743200" cy="2743200"/>
          </a:xfrm>
        </p:spPr>
        <p:txBody>
          <a:bodyPr anchor="b">
            <a:normAutofit/>
          </a:bodyPr>
          <a:lstStyle>
            <a:lvl1pPr marL="0" indent="0" latinLnBrk="0">
              <a:spcBef>
                <a:spcPts val="1200"/>
              </a:spcBef>
              <a:buNone/>
              <a:defRPr lang="da-DK" sz="1600"/>
            </a:lvl1pPr>
            <a:lvl2pPr marL="457200" indent="0" latinLnBrk="0">
              <a:buNone/>
              <a:defRPr lang="da-DK" sz="1200"/>
            </a:lvl2pPr>
            <a:lvl3pPr marL="914400" indent="0" latinLnBrk="0">
              <a:buNone/>
              <a:defRPr lang="da-DK" sz="1000"/>
            </a:lvl3pPr>
            <a:lvl4pPr marL="1371600" indent="0" latinLnBrk="0">
              <a:buNone/>
              <a:defRPr lang="da-DK" sz="900"/>
            </a:lvl4pPr>
            <a:lvl5pPr marL="1828800" indent="0" latinLnBrk="0">
              <a:buNone/>
              <a:defRPr lang="da-DK" sz="900"/>
            </a:lvl5pPr>
            <a:lvl6pPr marL="2286000" indent="0" latinLnBrk="0">
              <a:buNone/>
              <a:defRPr lang="da-DK" sz="900"/>
            </a:lvl6pPr>
            <a:lvl7pPr marL="2743200" indent="0" latinLnBrk="0">
              <a:buNone/>
              <a:defRPr lang="da-DK" sz="900"/>
            </a:lvl7pPr>
            <a:lvl8pPr marL="3200400" indent="0" latinLnBrk="0">
              <a:buNone/>
              <a:defRPr lang="da-DK" sz="900"/>
            </a:lvl8pPr>
            <a:lvl9pPr marL="3657600" indent="0" latinLnBrk="0">
              <a:buNone/>
              <a:defRPr lang="da-DK" sz="900"/>
            </a:lvl9pPr>
          </a:lstStyle>
          <a:p>
            <a:pPr lvl="0"/>
            <a:r>
              <a:rPr lang="da-DK" dirty="0"/>
              <a:t>Klik for at redigere teksttypografierne i masteren</a:t>
            </a:r>
          </a:p>
        </p:txBody>
      </p:sp>
      <p:sp>
        <p:nvSpPr>
          <p:cNvPr id="5" name="Pladsholder til dato 4"/>
          <p:cNvSpPr>
            <a:spLocks noGrp="1"/>
          </p:cNvSpPr>
          <p:nvPr>
            <p:ph type="dt" sz="half" idx="10"/>
          </p:nvPr>
        </p:nvSpPr>
        <p:spPr/>
        <p:txBody>
          <a:bodyPr/>
          <a:lstStyle/>
          <a:p>
            <a:fld id="{9AFE8FB1-0A7A-443E-AAF7-31D4FA1AA312}" type="datetimeFigureOut">
              <a:t>05.11.2024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grpSp>
        <p:nvGrpSpPr>
          <p:cNvPr id="7" name="streg"/>
          <p:cNvGrpSpPr/>
          <p:nvPr/>
        </p:nvGrpSpPr>
        <p:grpSpPr bwMode="invGray">
          <a:xfrm>
            <a:off x="1522413" y="1514475"/>
            <a:ext cx="10569575" cy="64008"/>
            <a:chOff x="1522413" y="1514475"/>
            <a:chExt cx="10569575" cy="64008"/>
          </a:xfrm>
        </p:grpSpPr>
        <p:sp>
          <p:nvSpPr>
            <p:cNvPr id="8" name="Kombinationstegning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 name="Kombinationstegning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0" name="Kombinationstegning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1"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2"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3"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4"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5"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4"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5"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6"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7"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8"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9"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0"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1"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2"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3"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4"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5"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6"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7"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8"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9"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0"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1"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2"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3"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4"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5"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6"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7"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8"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9"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0"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1"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2"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3"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4"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5"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6"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7"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8"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9"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0"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1"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Titel 1"/>
          <p:cNvSpPr>
            <a:spLocks noGrp="1"/>
          </p:cNvSpPr>
          <p:nvPr>
            <p:ph type="title"/>
          </p:nvPr>
        </p:nvSpPr>
        <p:spPr/>
        <p:txBody>
          <a:bodyPr/>
          <a:lstStyle/>
          <a:p>
            <a:r>
              <a:rPr lang="da-DK"/>
              <a:t>Klik for at redigere titeltypografi i masteren</a:t>
            </a:r>
          </a:p>
        </p:txBody>
      </p:sp>
      <p:sp>
        <p:nvSpPr>
          <p:cNvPr id="3" name="Pladsholder til lodret tekst 2"/>
          <p:cNvSpPr>
            <a:spLocks noGrp="1"/>
          </p:cNvSpPr>
          <p:nvPr>
            <p:ph type="body" orient="vert" idx="1"/>
          </p:nvPr>
        </p:nvSpPr>
        <p:spPr/>
        <p:txBody>
          <a:bodyPr vert="eaVert"/>
          <a:lstStyle>
            <a:lvl5pPr latinLnBrk="0">
              <a:defRPr lang="da-DK"/>
            </a:lvl5pPr>
            <a:lvl6pPr marL="1956816" latinLnBrk="0">
              <a:defRPr lang="da-DK"/>
            </a:lvl6pPr>
            <a:lvl7pPr marL="1956816" latinLnBrk="0">
              <a:defRPr lang="da-DK"/>
            </a:lvl7pPr>
            <a:lvl8pPr marL="1956816" latinLnBrk="0">
              <a:defRPr lang="da-DK"/>
            </a:lvl8pPr>
            <a:lvl9pPr marL="1956816" latinLnBrk="0">
              <a:defRPr lang="da-DK"/>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AFE8FB1-0A7A-443E-AAF7-31D4FA1AA312}" type="datetimeFigureOut">
              <a:t>05.11.2024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grpSp>
        <p:nvGrpSpPr>
          <p:cNvPr id="7" name="streg"/>
          <p:cNvGrpSpPr/>
          <p:nvPr/>
        </p:nvGrpSpPr>
        <p:grpSpPr bwMode="invGray">
          <a:xfrm rot="5400000">
            <a:off x="6864412" y="3472598"/>
            <a:ext cx="6492240" cy="64008"/>
            <a:chOff x="1522413" y="1514475"/>
            <a:chExt cx="10569575" cy="64008"/>
          </a:xfrm>
        </p:grpSpPr>
        <p:sp>
          <p:nvSpPr>
            <p:cNvPr id="8"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9"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0"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1"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2"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3"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4"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5"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6"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7"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8"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19"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0"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1"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2"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3"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4"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5"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6"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7"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8"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29"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0"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1"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2"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3"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4"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5"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6"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7"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8"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39"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0"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1"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2"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3"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4"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5"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6"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7"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8"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49"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0"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1"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2"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3"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4"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5"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6"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7"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8"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59"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0"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1"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2"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3"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4"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5"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6"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7"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8"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69"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0"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1"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2"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3"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4"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5"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6"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7"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8"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79"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0"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sp>
          <p:nvSpPr>
            <p:cNvPr id="81"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ln>
                  <a:noFill/>
                </a:ln>
              </a:endParaRPr>
            </a:p>
          </p:txBody>
        </p:sp>
      </p:grpSp>
      <p:sp>
        <p:nvSpPr>
          <p:cNvPr id="2" name="Lodret titel 1"/>
          <p:cNvSpPr>
            <a:spLocks noGrp="1"/>
          </p:cNvSpPr>
          <p:nvPr>
            <p:ph type="title" orient="vert"/>
          </p:nvPr>
        </p:nvSpPr>
        <p:spPr>
          <a:xfrm>
            <a:off x="10361612" y="274639"/>
            <a:ext cx="1371600" cy="5901747"/>
          </a:xfrm>
        </p:spPr>
        <p:txBody>
          <a:bodyPr vert="eaVert"/>
          <a:lstStyle/>
          <a:p>
            <a:r>
              <a:rPr lang="da-DK"/>
              <a:t>Klik for at redigere titeltypografi i masteren</a:t>
            </a:r>
          </a:p>
        </p:txBody>
      </p:sp>
      <p:sp>
        <p:nvSpPr>
          <p:cNvPr id="3" name="Pladsholder til lodret tekst 2"/>
          <p:cNvSpPr>
            <a:spLocks noGrp="1"/>
          </p:cNvSpPr>
          <p:nvPr>
            <p:ph type="body" orient="vert" idx="1"/>
          </p:nvPr>
        </p:nvSpPr>
        <p:spPr>
          <a:xfrm>
            <a:off x="608012" y="277813"/>
            <a:ext cx="9144001" cy="5898573"/>
          </a:xfrm>
        </p:spPr>
        <p:txBody>
          <a:bodyPr vert="eaVert"/>
          <a:lstStyle>
            <a:lvl5pPr latinLnBrk="0">
              <a:defRPr lang="da-DK"/>
            </a:lvl5pPr>
            <a:lvl6pPr latinLnBrk="0">
              <a:defRPr lang="da-DK"/>
            </a:lvl6pPr>
            <a:lvl7pPr latinLnBrk="0">
              <a:defRPr lang="da-DK"/>
            </a:lvl7pPr>
            <a:lvl8pPr latinLnBrk="0">
              <a:defRPr lang="da-DK" baseline="0"/>
            </a:lvl8pPr>
            <a:lvl9pPr latinLnBrk="0">
              <a:defRPr lang="da-DK" baseline="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10"/>
          </p:nvPr>
        </p:nvSpPr>
        <p:spPr/>
        <p:txBody>
          <a:bodyPr/>
          <a:lstStyle/>
          <a:p>
            <a:fld id="{9AFE8FB1-0A7A-443E-AAF7-31D4FA1AA312}" type="datetimeFigureOut">
              <a:t>05.11.2024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5BA54BD-C84D-46CE-8B72-31BFB26ABA43}" type="slidenum">
              <a:t>‹nr.›</a:t>
            </a:fld>
            <a:endParaRPr lang="da-DK"/>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el, tekst og to indholdsobjekter">
    <p:spTree>
      <p:nvGrpSpPr>
        <p:cNvPr id="1" name=""/>
        <p:cNvGrpSpPr/>
        <p:nvPr/>
      </p:nvGrpSpPr>
      <p:grpSpPr>
        <a:xfrm>
          <a:off x="0" y="0"/>
          <a:ext cx="0" cy="0"/>
          <a:chOff x="0" y="0"/>
          <a:chExt cx="0" cy="0"/>
        </a:xfrm>
      </p:grpSpPr>
      <p:sp>
        <p:nvSpPr>
          <p:cNvPr id="2" name="Titel 1"/>
          <p:cNvSpPr>
            <a:spLocks noGrp="1"/>
          </p:cNvSpPr>
          <p:nvPr>
            <p:ph type="title"/>
          </p:nvPr>
        </p:nvSpPr>
        <p:spPr>
          <a:xfrm>
            <a:off x="837982" y="365126"/>
            <a:ext cx="10512862" cy="1325563"/>
          </a:xfrm>
          <a:prstGeom prst="rect">
            <a:avLst/>
          </a:prstGeom>
        </p:spPr>
        <p:txBody>
          <a:bodyPr/>
          <a:lstStyle/>
          <a:p>
            <a:r>
              <a:rPr lang="da-DK"/>
              <a:t>Klik for at redigere i master</a:t>
            </a:r>
          </a:p>
        </p:txBody>
      </p:sp>
      <p:sp>
        <p:nvSpPr>
          <p:cNvPr id="3" name="Pladsholder til tekst 2"/>
          <p:cNvSpPr>
            <a:spLocks noGrp="1"/>
          </p:cNvSpPr>
          <p:nvPr>
            <p:ph type="body" sz="half" idx="1"/>
          </p:nvPr>
        </p:nvSpPr>
        <p:spPr>
          <a:xfrm>
            <a:off x="837982" y="1825625"/>
            <a:ext cx="5154857" cy="4351338"/>
          </a:xfrm>
          <a:prstGeom prst="rect">
            <a:avLst/>
          </a:prstGeo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quarter" idx="2"/>
          </p:nvPr>
        </p:nvSpPr>
        <p:spPr>
          <a:xfrm>
            <a:off x="6195986" y="1825626"/>
            <a:ext cx="5154857" cy="2098675"/>
          </a:xfrm>
          <a:prstGeom prst="rect">
            <a:avLst/>
          </a:prstGeo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indhold 4"/>
          <p:cNvSpPr>
            <a:spLocks noGrp="1"/>
          </p:cNvSpPr>
          <p:nvPr>
            <p:ph sz="quarter" idx="3"/>
          </p:nvPr>
        </p:nvSpPr>
        <p:spPr>
          <a:xfrm>
            <a:off x="6195986" y="4076701"/>
            <a:ext cx="5154857" cy="2100263"/>
          </a:xfrm>
          <a:prstGeom prst="rect">
            <a:avLst/>
          </a:prstGeo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Rectangle 5"/>
          <p:cNvSpPr>
            <a:spLocks noGrp="1" noChangeArrowheads="1"/>
          </p:cNvSpPr>
          <p:nvPr>
            <p:ph type="ftr" sz="quarter" idx="10"/>
          </p:nvPr>
        </p:nvSpPr>
        <p:spPr>
          <a:ln/>
        </p:spPr>
        <p:txBody>
          <a:bodyPr/>
          <a:lstStyle>
            <a:lvl1pPr>
              <a:defRPr/>
            </a:lvl1pPr>
          </a:lstStyle>
          <a:p>
            <a:pPr>
              <a:defRPr/>
            </a:pPr>
            <a:r>
              <a:rPr lang="da-DK" altLang="da-DK"/>
              <a:t>Musikhistorie</a:t>
            </a:r>
            <a:endParaRPr lang="da-DK" altLang="da-DK" sz="1400" b="0">
              <a:effectLst/>
              <a:latin typeface="+mn-lt"/>
            </a:endParaRPr>
          </a:p>
        </p:txBody>
      </p:sp>
    </p:spTree>
    <p:extLst>
      <p:ext uri="{BB962C8B-B14F-4D97-AF65-F5344CB8AC3E}">
        <p14:creationId xmlns:p14="http://schemas.microsoft.com/office/powerpoint/2010/main" val="524451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da-DK"/>
              <a:t>Klik for at redigere titeltypografi i masteren</a:t>
            </a:r>
          </a:p>
        </p:txBody>
      </p:sp>
      <p:sp>
        <p:nvSpPr>
          <p:cNvPr id="3" name="Pladsholder til tekst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latinLnBrk="0">
              <a:defRPr lang="da-DK" sz="1000">
                <a:solidFill>
                  <a:schemeClr val="tx1">
                    <a:tint val="75000"/>
                  </a:schemeClr>
                </a:solidFill>
                <a:latin typeface="Segoe UI" panose="020B0502040204020203" pitchFamily="34" charset="0"/>
                <a:ea typeface="Segoe UI" panose="020B0502040204020203" pitchFamily="34" charset="0"/>
                <a:cs typeface="Segoe UI" panose="020B0502040204020203" pitchFamily="34" charset="0"/>
              </a:defRPr>
            </a:lvl1pPr>
          </a:lstStyle>
          <a:p>
            <a:fld id="{9AFE8FB1-0A7A-443E-AAF7-31D4FA1AA312}" type="datetimeFigureOut">
              <a:rPr lang="da-DK" smtClean="0"/>
              <a:pPr/>
              <a:t>05.11.2024</a:t>
            </a:fld>
            <a:endParaRPr lang="da-DK"/>
          </a:p>
        </p:txBody>
      </p:sp>
      <p:sp>
        <p:nvSpPr>
          <p:cNvPr id="5" name="Pladsholder til sidefod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latinLnBrk="0">
              <a:defRPr lang="da-DK" sz="1000">
                <a:solidFill>
                  <a:schemeClr val="tx1">
                    <a:tint val="75000"/>
                  </a:schemeClr>
                </a:solidFill>
                <a:latin typeface="Segoe UI" panose="020B0502040204020203" pitchFamily="34" charset="0"/>
                <a:ea typeface="Segoe UI" panose="020B0502040204020203" pitchFamily="34" charset="0"/>
                <a:cs typeface="Segoe UI" panose="020B0502040204020203" pitchFamily="34" charset="0"/>
              </a:defRPr>
            </a:lvl1pPr>
          </a:lstStyle>
          <a:p>
            <a:endParaRPr lang="da-DK"/>
          </a:p>
        </p:txBody>
      </p:sp>
      <p:sp>
        <p:nvSpPr>
          <p:cNvPr id="6" name="Pladsholder til slidenumm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latinLnBrk="0">
              <a:defRPr lang="da-DK" sz="1000">
                <a:solidFill>
                  <a:schemeClr val="tx1">
                    <a:tint val="75000"/>
                  </a:schemeClr>
                </a:solidFill>
                <a:latin typeface="Segoe UI" panose="020B0502040204020203" pitchFamily="34" charset="0"/>
                <a:ea typeface="Segoe UI" panose="020B0502040204020203" pitchFamily="34" charset="0"/>
                <a:cs typeface="Segoe UI" panose="020B0502040204020203" pitchFamily="34" charset="0"/>
              </a:defRPr>
            </a:lvl1pPr>
          </a:lstStyle>
          <a:p>
            <a:fld id="{25BA54BD-C84D-46CE-8B72-31BFB26ABA43}" type="slidenum">
              <a:rPr lang="da-DK" smtClean="0"/>
              <a:pPr/>
              <a:t>‹nr.›</a:t>
            </a:fld>
            <a:endParaRPr lang="da-DK"/>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da-DK"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lang="da-DK" sz="24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576072" indent="-274320" algn="l" defTabSz="914400" rtl="0" eaLnBrk="1" latinLnBrk="0" hangingPunct="1">
        <a:lnSpc>
          <a:spcPct val="90000"/>
        </a:lnSpc>
        <a:spcBef>
          <a:spcPts val="600"/>
        </a:spcBef>
        <a:buSzPct val="100000"/>
        <a:buFont typeface="Consolas" pitchFamily="49" charset="0"/>
        <a:buChar char="–"/>
        <a:defRPr lang="da-DK"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804672" indent="-228600" algn="l" defTabSz="914400" rtl="0" eaLnBrk="1" latinLnBrk="0" hangingPunct="1">
        <a:lnSpc>
          <a:spcPct val="90000"/>
        </a:lnSpc>
        <a:spcBef>
          <a:spcPts val="600"/>
        </a:spcBef>
        <a:buSzPct val="100000"/>
        <a:buFont typeface="Arial" pitchFamily="34" charset="0"/>
        <a:buChar char="▪"/>
        <a:defRPr lang="da-DK" sz="18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033272" indent="-228600" algn="l" defTabSz="914400" rtl="0" eaLnBrk="1" latinLnBrk="0" hangingPunct="1">
        <a:lnSpc>
          <a:spcPct val="90000"/>
        </a:lnSpc>
        <a:spcBef>
          <a:spcPts val="600"/>
        </a:spcBef>
        <a:buSzPct val="100000"/>
        <a:buFont typeface="Consolas" pitchFamily="49" charset="0"/>
        <a:buChar char="–"/>
        <a:defRPr lang="da-DK" sz="16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1261872" indent="-228600" algn="l" defTabSz="914400" rtl="0" eaLnBrk="1" latinLnBrk="0" hangingPunct="1">
        <a:lnSpc>
          <a:spcPct val="90000"/>
        </a:lnSpc>
        <a:spcBef>
          <a:spcPts val="600"/>
        </a:spcBef>
        <a:buSzPct val="100000"/>
        <a:buFont typeface="Arial" pitchFamily="34" charset="0"/>
        <a:buChar char="▪"/>
        <a:defRPr lang="da-DK" sz="16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1490472" indent="-228600" algn="l" defTabSz="914400" rtl="0" eaLnBrk="1" latinLnBrk="0" hangingPunct="1">
        <a:lnSpc>
          <a:spcPct val="90000"/>
        </a:lnSpc>
        <a:spcBef>
          <a:spcPts val="600"/>
        </a:spcBef>
        <a:buSzPct val="100000"/>
        <a:buFont typeface="Consolas" pitchFamily="49" charset="0"/>
        <a:buChar char="–"/>
        <a:defRPr lang="da-DK"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lang="da-DK"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lang="da-DK"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lang="da-DK" sz="1600" kern="1200">
          <a:solidFill>
            <a:schemeClr val="tx1"/>
          </a:solidFill>
          <a:latin typeface="+mn-lt"/>
          <a:ea typeface="+mn-ea"/>
          <a:cs typeface="+mn-cs"/>
        </a:defRPr>
      </a:lvl9pPr>
    </p:bodyStyle>
    <p:otherStyle>
      <a:defPPr>
        <a:defRPr lang="da-DK"/>
      </a:defPPr>
      <a:lvl1pPr marL="0" algn="l" defTabSz="914400" rtl="0" eaLnBrk="1" latinLnBrk="0" hangingPunct="1">
        <a:defRPr lang="da-DK" sz="1800" kern="1200">
          <a:solidFill>
            <a:schemeClr val="tx1"/>
          </a:solidFill>
          <a:latin typeface="+mn-lt"/>
          <a:ea typeface="+mn-ea"/>
          <a:cs typeface="+mn-cs"/>
        </a:defRPr>
      </a:lvl1pPr>
      <a:lvl2pPr marL="457200" algn="l" defTabSz="914400" rtl="0" eaLnBrk="1" latinLnBrk="0" hangingPunct="1">
        <a:defRPr lang="da-DK" sz="1800" kern="1200">
          <a:solidFill>
            <a:schemeClr val="tx1"/>
          </a:solidFill>
          <a:latin typeface="+mn-lt"/>
          <a:ea typeface="+mn-ea"/>
          <a:cs typeface="+mn-cs"/>
        </a:defRPr>
      </a:lvl2pPr>
      <a:lvl3pPr marL="914400" algn="l" defTabSz="914400" rtl="0" eaLnBrk="1" latinLnBrk="0" hangingPunct="1">
        <a:defRPr lang="da-DK" sz="1800" kern="1200">
          <a:solidFill>
            <a:schemeClr val="tx1"/>
          </a:solidFill>
          <a:latin typeface="+mn-lt"/>
          <a:ea typeface="+mn-ea"/>
          <a:cs typeface="+mn-cs"/>
        </a:defRPr>
      </a:lvl3pPr>
      <a:lvl4pPr marL="1371600" algn="l" defTabSz="914400" rtl="0" eaLnBrk="1" latinLnBrk="0" hangingPunct="1">
        <a:defRPr lang="da-DK" sz="1800" kern="1200">
          <a:solidFill>
            <a:schemeClr val="tx1"/>
          </a:solidFill>
          <a:latin typeface="+mn-lt"/>
          <a:ea typeface="+mn-ea"/>
          <a:cs typeface="+mn-cs"/>
        </a:defRPr>
      </a:lvl4pPr>
      <a:lvl5pPr marL="1828800" algn="l" defTabSz="914400" rtl="0" eaLnBrk="1" latinLnBrk="0" hangingPunct="1">
        <a:defRPr lang="da-DK" sz="1800" kern="1200">
          <a:solidFill>
            <a:schemeClr val="tx1"/>
          </a:solidFill>
          <a:latin typeface="+mn-lt"/>
          <a:ea typeface="+mn-ea"/>
          <a:cs typeface="+mn-cs"/>
        </a:defRPr>
      </a:lvl5pPr>
      <a:lvl6pPr marL="2286000" algn="l" defTabSz="914400" rtl="0" eaLnBrk="1" latinLnBrk="0" hangingPunct="1">
        <a:defRPr lang="da-DK" sz="1800" kern="1200">
          <a:solidFill>
            <a:schemeClr val="tx1"/>
          </a:solidFill>
          <a:latin typeface="+mn-lt"/>
          <a:ea typeface="+mn-ea"/>
          <a:cs typeface="+mn-cs"/>
        </a:defRPr>
      </a:lvl6pPr>
      <a:lvl7pPr marL="2743200" algn="l" defTabSz="914400" rtl="0" eaLnBrk="1" latinLnBrk="0" hangingPunct="1">
        <a:defRPr lang="da-DK" sz="1800" kern="1200">
          <a:solidFill>
            <a:schemeClr val="tx1"/>
          </a:solidFill>
          <a:latin typeface="+mn-lt"/>
          <a:ea typeface="+mn-ea"/>
          <a:cs typeface="+mn-cs"/>
        </a:defRPr>
      </a:lvl7pPr>
      <a:lvl8pPr marL="3200400" algn="l" defTabSz="914400" rtl="0" eaLnBrk="1" latinLnBrk="0" hangingPunct="1">
        <a:defRPr lang="da-DK" sz="1800" kern="1200">
          <a:solidFill>
            <a:schemeClr val="tx1"/>
          </a:solidFill>
          <a:latin typeface="+mn-lt"/>
          <a:ea typeface="+mn-ea"/>
          <a:cs typeface="+mn-cs"/>
        </a:defRPr>
      </a:lvl8pPr>
      <a:lvl9pPr marL="3657600" algn="l" defTabSz="914400" rtl="0" eaLnBrk="1" latinLnBrk="0" hangingPunct="1">
        <a:defRPr lang="da-DK"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2.xml"/><Relationship Id="rId1" Type="http://schemas.openxmlformats.org/officeDocument/2006/relationships/video" Target="https://www.youtube.com/embed/c2TGbfzTx2A?feature=oembe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jakobmjensen.dk/musikkurser/historie/klassisk/Beethoven%20symfoni%205-1.html"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0.png"/><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emf"/></Relationships>
</file>

<file path=ppt/slides/_rels/slide2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s://www.youtube.com/watch?v=vU83BYbSqpI" TargetMode="External"/><Relationship Id="rId1" Type="http://schemas.openxmlformats.org/officeDocument/2006/relationships/slideLayout" Target="../slideLayouts/slideLayout1.xml"/><Relationship Id="rId4" Type="http://schemas.openxmlformats.org/officeDocument/2006/relationships/image" Target="../media/image52.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2.xml"/><Relationship Id="rId4" Type="http://schemas.openxmlformats.org/officeDocument/2006/relationships/image" Target="../media/image61.emf"/></Relationships>
</file>

<file path=ppt/slides/_rels/slide5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www.dr.dk/radio/ondemand/p2/p2-formiddag-695/#!/" TargetMode="External"/><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67.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eg"/><Relationship Id="rId1" Type="http://schemas.openxmlformats.org/officeDocument/2006/relationships/slideLayout" Target="../slideLayouts/slideLayout12.xml"/><Relationship Id="rId4" Type="http://schemas.openxmlformats.org/officeDocument/2006/relationships/image" Target="../media/image7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cs typeface="Consolas"/>
              </a:rPr>
              <a:t>Wienerklassik 1750-1820 </a:t>
            </a:r>
            <a:endParaRPr lang="da-DK" sz="4800" dirty="0"/>
          </a:p>
        </p:txBody>
      </p:sp>
      <p:sp>
        <p:nvSpPr>
          <p:cNvPr id="3" name="Undertitel 2"/>
          <p:cNvSpPr>
            <a:spLocks noGrp="1"/>
          </p:cNvSpPr>
          <p:nvPr>
            <p:ph type="subTitle" idx="1"/>
          </p:nvPr>
        </p:nvSpPr>
        <p:spPr/>
        <p:txBody>
          <a:bodyPr>
            <a:normAutofit/>
          </a:bodyPr>
          <a:lstStyle/>
          <a:p>
            <a:r>
              <a:rPr lang="da-DK" altLang="da-DK" dirty="0">
                <a:latin typeface="Bookman Old Style" panose="02050604050505020204" pitchFamily="18" charset="0"/>
              </a:rPr>
              <a:t>Sonateform, opera og symfonier</a:t>
            </a:r>
            <a:endParaRPr lang="da-DK" altLang="da-DK" sz="3600" dirty="0">
              <a:latin typeface="Bookman Old Style" panose="02050604050505020204" pitchFamily="18" charset="0"/>
            </a:endParaRPr>
          </a:p>
          <a:p>
            <a:r>
              <a:rPr lang="da-DK" dirty="0"/>
              <a:t>Haydn, Mozart og Beethoven (i sine tidlige år)</a:t>
            </a:r>
          </a:p>
        </p:txBody>
      </p:sp>
      <p:sp>
        <p:nvSpPr>
          <p:cNvPr id="5" name="Tekstfelt 4"/>
          <p:cNvSpPr txBox="1"/>
          <p:nvPr/>
        </p:nvSpPr>
        <p:spPr>
          <a:xfrm>
            <a:off x="9589439" y="206062"/>
            <a:ext cx="2667000" cy="286232"/>
          </a:xfrm>
          <a:prstGeom prst="rect">
            <a:avLst/>
          </a:prstGeom>
          <a:noFill/>
        </p:spPr>
        <p:txBody>
          <a:bodyPr wrap="square" rtlCol="0">
            <a:spAutoFit/>
          </a:bodyPr>
          <a:lstStyle/>
          <a:p>
            <a:pPr>
              <a:lnSpc>
                <a:spcPct val="90000"/>
              </a:lnSpc>
            </a:pPr>
            <a:r>
              <a:rPr lang="da-DK" sz="1400" dirty="0"/>
              <a:t>ED’s</a:t>
            </a:r>
            <a:r>
              <a:rPr lang="da-DK" sz="1200" dirty="0"/>
              <a:t> ”Golden Moments” </a:t>
            </a:r>
            <a:r>
              <a:rPr lang="da-DK" sz="1200" dirty="0" err="1"/>
              <a:t>goes</a:t>
            </a:r>
            <a:r>
              <a:rPr lang="da-DK" sz="1200" dirty="0"/>
              <a:t> digital</a:t>
            </a:r>
          </a:p>
        </p:txBody>
      </p:sp>
      <p:pic>
        <p:nvPicPr>
          <p:cNvPr id="7" name="Bille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498" y="609600"/>
            <a:ext cx="11419827" cy="3174712"/>
          </a:xfrm>
          <a:prstGeom prst="rect">
            <a:avLst/>
          </a:prstGeom>
        </p:spPr>
      </p:pic>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4"/>
          <p:cNvSpPr>
            <a:spLocks noChangeArrowheads="1"/>
          </p:cNvSpPr>
          <p:nvPr/>
        </p:nvSpPr>
        <p:spPr bwMode="auto">
          <a:xfrm>
            <a:off x="1370012" y="346656"/>
            <a:ext cx="6597650" cy="6413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rgbClr val="660033"/>
                </a:solidFill>
                <a:latin typeface="Arial" panose="020B0604020202020204" pitchFamily="34" charset="0"/>
              </a:defRPr>
            </a:lvl1pPr>
            <a:lvl2pPr marL="742950" indent="-285750">
              <a:defRPr sz="2400">
                <a:solidFill>
                  <a:srgbClr val="660033"/>
                </a:solidFill>
                <a:latin typeface="Arial" panose="020B0604020202020204" pitchFamily="34" charset="0"/>
              </a:defRPr>
            </a:lvl2pPr>
            <a:lvl3pPr marL="1143000" indent="-228600">
              <a:defRPr sz="2400">
                <a:solidFill>
                  <a:srgbClr val="660033"/>
                </a:solidFill>
                <a:latin typeface="Arial" panose="020B0604020202020204" pitchFamily="34" charset="0"/>
              </a:defRPr>
            </a:lvl3pPr>
            <a:lvl4pPr marL="1600200" indent="-228600">
              <a:defRPr sz="2400">
                <a:solidFill>
                  <a:srgbClr val="660033"/>
                </a:solidFill>
                <a:latin typeface="Arial" panose="020B0604020202020204" pitchFamily="34" charset="0"/>
              </a:defRPr>
            </a:lvl4pPr>
            <a:lvl5pPr marL="2057400" indent="-228600">
              <a:defRPr sz="2400">
                <a:solidFill>
                  <a:srgbClr val="660033"/>
                </a:solidFill>
                <a:latin typeface="Arial" panose="020B0604020202020204" pitchFamily="34" charset="0"/>
              </a:defRPr>
            </a:lvl5pPr>
            <a:lvl6pPr marL="2514600" indent="-228600" eaLnBrk="0" fontAlgn="base" hangingPunct="0">
              <a:spcBef>
                <a:spcPct val="0"/>
              </a:spcBef>
              <a:spcAft>
                <a:spcPct val="0"/>
              </a:spcAft>
              <a:defRPr sz="2400">
                <a:solidFill>
                  <a:srgbClr val="660033"/>
                </a:solidFill>
                <a:latin typeface="Arial" panose="020B0604020202020204" pitchFamily="34" charset="0"/>
              </a:defRPr>
            </a:lvl6pPr>
            <a:lvl7pPr marL="2971800" indent="-228600" eaLnBrk="0" fontAlgn="base" hangingPunct="0">
              <a:spcBef>
                <a:spcPct val="0"/>
              </a:spcBef>
              <a:spcAft>
                <a:spcPct val="0"/>
              </a:spcAft>
              <a:defRPr sz="2400">
                <a:solidFill>
                  <a:srgbClr val="660033"/>
                </a:solidFill>
                <a:latin typeface="Arial" panose="020B0604020202020204" pitchFamily="34" charset="0"/>
              </a:defRPr>
            </a:lvl7pPr>
            <a:lvl8pPr marL="3429000" indent="-228600" eaLnBrk="0" fontAlgn="base" hangingPunct="0">
              <a:spcBef>
                <a:spcPct val="0"/>
              </a:spcBef>
              <a:spcAft>
                <a:spcPct val="0"/>
              </a:spcAft>
              <a:defRPr sz="2400">
                <a:solidFill>
                  <a:srgbClr val="660033"/>
                </a:solidFill>
                <a:latin typeface="Arial" panose="020B0604020202020204" pitchFamily="34" charset="0"/>
              </a:defRPr>
            </a:lvl8pPr>
            <a:lvl9pPr marL="3886200" indent="-228600" eaLnBrk="0" fontAlgn="base" hangingPunct="0">
              <a:spcBef>
                <a:spcPct val="0"/>
              </a:spcBef>
              <a:spcAft>
                <a:spcPct val="0"/>
              </a:spcAft>
              <a:defRPr sz="2400">
                <a:solidFill>
                  <a:srgbClr val="660033"/>
                </a:solidFill>
                <a:latin typeface="Arial" panose="020B0604020202020204" pitchFamily="34" charset="0"/>
              </a:defRPr>
            </a:lvl9pPr>
          </a:lstStyle>
          <a:p>
            <a:pPr algn="ctr">
              <a:spcBef>
                <a:spcPct val="50000"/>
              </a:spcBef>
            </a:pPr>
            <a:r>
              <a:rPr lang="da-DK" altLang="da-DK" sz="3600" dirty="0">
                <a:solidFill>
                  <a:schemeClr val="tx1"/>
                </a:solidFill>
              </a:rPr>
              <a:t>Wienerklassik	</a:t>
            </a:r>
            <a:r>
              <a:rPr lang="da-DK" altLang="da-DK" sz="2800" dirty="0">
                <a:solidFill>
                  <a:schemeClr val="tx1"/>
                </a:solidFill>
                <a:latin typeface="Bookman Old Style" panose="02050604050505020204" pitchFamily="18" charset="0"/>
              </a:rPr>
              <a:t>ca. 1750 - 1820</a:t>
            </a:r>
          </a:p>
        </p:txBody>
      </p:sp>
      <p:sp>
        <p:nvSpPr>
          <p:cNvPr id="11270" name="Text Box 6"/>
          <p:cNvSpPr txBox="1">
            <a:spLocks noChangeArrowheads="1"/>
          </p:cNvSpPr>
          <p:nvPr/>
        </p:nvSpPr>
        <p:spPr bwMode="auto">
          <a:xfrm>
            <a:off x="1370013" y="1905000"/>
            <a:ext cx="9524999" cy="286232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rgbClr val="660033"/>
                </a:solidFill>
                <a:latin typeface="Arial" panose="020B0604020202020204" pitchFamily="34" charset="0"/>
              </a:defRPr>
            </a:lvl1pPr>
            <a:lvl2pPr>
              <a:defRPr sz="2400">
                <a:solidFill>
                  <a:srgbClr val="660033"/>
                </a:solidFill>
                <a:latin typeface="Arial" panose="020B0604020202020204" pitchFamily="34" charset="0"/>
              </a:defRPr>
            </a:lvl2pPr>
            <a:lvl3pPr marL="1143000" indent="-228600">
              <a:defRPr sz="2400">
                <a:solidFill>
                  <a:srgbClr val="660033"/>
                </a:solidFill>
                <a:latin typeface="Arial" panose="020B0604020202020204" pitchFamily="34" charset="0"/>
              </a:defRPr>
            </a:lvl3pPr>
            <a:lvl4pPr marL="1600200" indent="-228600">
              <a:defRPr sz="2400">
                <a:solidFill>
                  <a:srgbClr val="660033"/>
                </a:solidFill>
                <a:latin typeface="Arial" panose="020B0604020202020204" pitchFamily="34" charset="0"/>
              </a:defRPr>
            </a:lvl4pPr>
            <a:lvl5pPr marL="2057400" indent="-228600">
              <a:defRPr sz="2400">
                <a:solidFill>
                  <a:srgbClr val="660033"/>
                </a:solidFill>
                <a:latin typeface="Arial" panose="020B0604020202020204" pitchFamily="34" charset="0"/>
              </a:defRPr>
            </a:lvl5pPr>
            <a:lvl6pPr marL="2514600" indent="-228600" eaLnBrk="0" fontAlgn="base" hangingPunct="0">
              <a:spcBef>
                <a:spcPct val="0"/>
              </a:spcBef>
              <a:spcAft>
                <a:spcPct val="0"/>
              </a:spcAft>
              <a:defRPr sz="2400">
                <a:solidFill>
                  <a:srgbClr val="660033"/>
                </a:solidFill>
                <a:latin typeface="Arial" panose="020B0604020202020204" pitchFamily="34" charset="0"/>
              </a:defRPr>
            </a:lvl6pPr>
            <a:lvl7pPr marL="2971800" indent="-228600" eaLnBrk="0" fontAlgn="base" hangingPunct="0">
              <a:spcBef>
                <a:spcPct val="0"/>
              </a:spcBef>
              <a:spcAft>
                <a:spcPct val="0"/>
              </a:spcAft>
              <a:defRPr sz="2400">
                <a:solidFill>
                  <a:srgbClr val="660033"/>
                </a:solidFill>
                <a:latin typeface="Arial" panose="020B0604020202020204" pitchFamily="34" charset="0"/>
              </a:defRPr>
            </a:lvl7pPr>
            <a:lvl8pPr marL="3429000" indent="-228600" eaLnBrk="0" fontAlgn="base" hangingPunct="0">
              <a:spcBef>
                <a:spcPct val="0"/>
              </a:spcBef>
              <a:spcAft>
                <a:spcPct val="0"/>
              </a:spcAft>
              <a:defRPr sz="2400">
                <a:solidFill>
                  <a:srgbClr val="660033"/>
                </a:solidFill>
                <a:latin typeface="Arial" panose="020B0604020202020204" pitchFamily="34" charset="0"/>
              </a:defRPr>
            </a:lvl8pPr>
            <a:lvl9pPr marL="3886200" indent="-228600" eaLnBrk="0" fontAlgn="base" hangingPunct="0">
              <a:spcBef>
                <a:spcPct val="0"/>
              </a:spcBef>
              <a:spcAft>
                <a:spcPct val="0"/>
              </a:spcAft>
              <a:defRPr sz="2400">
                <a:solidFill>
                  <a:srgbClr val="660033"/>
                </a:solidFill>
                <a:latin typeface="Arial" panose="020B0604020202020204" pitchFamily="34" charset="0"/>
              </a:defRPr>
            </a:lvl9pPr>
          </a:lstStyle>
          <a:p>
            <a:pPr>
              <a:spcBef>
                <a:spcPct val="50000"/>
              </a:spcBef>
              <a:buFontTx/>
              <a:buChar char="•"/>
            </a:pPr>
            <a:r>
              <a:rPr lang="da-DK" altLang="da-DK" dirty="0">
                <a:solidFill>
                  <a:schemeClr val="tx1"/>
                </a:solidFill>
              </a:rPr>
              <a:t> Johann Sebastian Bach dør i 1750 og med ham resten af barokken</a:t>
            </a:r>
          </a:p>
          <a:p>
            <a:pPr>
              <a:spcBef>
                <a:spcPct val="50000"/>
              </a:spcBef>
              <a:buFontTx/>
              <a:buChar char="•"/>
            </a:pPr>
            <a:r>
              <a:rPr lang="da-DK" altLang="da-DK" dirty="0">
                <a:solidFill>
                  <a:schemeClr val="tx1"/>
                </a:solidFill>
              </a:rPr>
              <a:t> Den efterfølgende periode kaldes </a:t>
            </a:r>
            <a:r>
              <a:rPr lang="da-DK" altLang="da-DK" i="1" dirty="0" err="1">
                <a:solidFill>
                  <a:schemeClr val="tx1"/>
                </a:solidFill>
              </a:rPr>
              <a:t>wienerklasikken</a:t>
            </a:r>
            <a:r>
              <a:rPr lang="da-DK" altLang="da-DK" i="1" dirty="0">
                <a:solidFill>
                  <a:schemeClr val="tx1"/>
                </a:solidFill>
              </a:rPr>
              <a:t> – </a:t>
            </a:r>
            <a:r>
              <a:rPr lang="da-DK" altLang="da-DK" dirty="0">
                <a:solidFill>
                  <a:schemeClr val="tx1"/>
                </a:solidFill>
              </a:rPr>
              <a:t>hvorfor mon?</a:t>
            </a:r>
          </a:p>
          <a:p>
            <a:pPr>
              <a:spcBef>
                <a:spcPct val="50000"/>
              </a:spcBef>
              <a:buFontTx/>
              <a:buChar char="•"/>
            </a:pPr>
            <a:r>
              <a:rPr lang="da-DK" altLang="da-DK" dirty="0">
                <a:solidFill>
                  <a:schemeClr val="tx1"/>
                </a:solidFill>
              </a:rPr>
              <a:t> Den vigtigste </a:t>
            </a:r>
            <a:r>
              <a:rPr lang="da-DK" altLang="da-DK" dirty="0" err="1">
                <a:solidFill>
                  <a:schemeClr val="tx1"/>
                </a:solidFill>
              </a:rPr>
              <a:t>musikby</a:t>
            </a:r>
            <a:r>
              <a:rPr lang="da-DK" altLang="da-DK" dirty="0">
                <a:solidFill>
                  <a:schemeClr val="tx1"/>
                </a:solidFill>
              </a:rPr>
              <a:t> er Østrigs hovedstad, Wien, hvor bl.a. tre af de mest fremtrædende komponister bor, nemlig Wolfgang Amadeus Mozart, Joseph Haydn og Ludvig von Beethoven.</a:t>
            </a:r>
          </a:p>
          <a:p>
            <a:pPr>
              <a:spcBef>
                <a:spcPct val="50000"/>
              </a:spcBef>
              <a:buFontTx/>
              <a:buChar char="•"/>
            </a:pPr>
            <a:endParaRPr lang="da-DK" altLang="da-DK" dirty="0">
              <a:solidFill>
                <a:schemeClr val="tx1"/>
              </a:solidFill>
            </a:endParaRPr>
          </a:p>
        </p:txBody>
      </p:sp>
    </p:spTree>
    <p:extLst>
      <p:ext uri="{BB962C8B-B14F-4D97-AF65-F5344CB8AC3E}">
        <p14:creationId xmlns:p14="http://schemas.microsoft.com/office/powerpoint/2010/main" val="2061644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2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27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2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A77F5-FF78-A231-6A26-7D6FE43340D4}"/>
            </a:ext>
          </a:extLst>
        </p:cNvPr>
        <p:cNvGrpSpPr/>
        <p:nvPr/>
      </p:nvGrpSpPr>
      <p:grpSpPr>
        <a:xfrm>
          <a:off x="0" y="0"/>
          <a:ext cx="0" cy="0"/>
          <a:chOff x="0" y="0"/>
          <a:chExt cx="0" cy="0"/>
        </a:xfrm>
      </p:grpSpPr>
      <p:sp>
        <p:nvSpPr>
          <p:cNvPr id="13315" name="Rectangle 4">
            <a:extLst>
              <a:ext uri="{FF2B5EF4-FFF2-40B4-BE49-F238E27FC236}">
                <a16:creationId xmlns:a16="http://schemas.microsoft.com/office/drawing/2014/main" id="{2AD3C3C2-3BAF-602D-2099-FE9148F75F75}"/>
              </a:ext>
            </a:extLst>
          </p:cNvPr>
          <p:cNvSpPr>
            <a:spLocks noChangeArrowheads="1"/>
          </p:cNvSpPr>
          <p:nvPr/>
        </p:nvSpPr>
        <p:spPr bwMode="auto">
          <a:xfrm>
            <a:off x="1370012" y="346656"/>
            <a:ext cx="6597650" cy="6413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rgbClr val="660033"/>
                </a:solidFill>
                <a:latin typeface="Arial" panose="020B0604020202020204" pitchFamily="34" charset="0"/>
              </a:defRPr>
            </a:lvl1pPr>
            <a:lvl2pPr marL="742950" indent="-285750">
              <a:defRPr sz="2400">
                <a:solidFill>
                  <a:srgbClr val="660033"/>
                </a:solidFill>
                <a:latin typeface="Arial" panose="020B0604020202020204" pitchFamily="34" charset="0"/>
              </a:defRPr>
            </a:lvl2pPr>
            <a:lvl3pPr marL="1143000" indent="-228600">
              <a:defRPr sz="2400">
                <a:solidFill>
                  <a:srgbClr val="660033"/>
                </a:solidFill>
                <a:latin typeface="Arial" panose="020B0604020202020204" pitchFamily="34" charset="0"/>
              </a:defRPr>
            </a:lvl3pPr>
            <a:lvl4pPr marL="1600200" indent="-228600">
              <a:defRPr sz="2400">
                <a:solidFill>
                  <a:srgbClr val="660033"/>
                </a:solidFill>
                <a:latin typeface="Arial" panose="020B0604020202020204" pitchFamily="34" charset="0"/>
              </a:defRPr>
            </a:lvl4pPr>
            <a:lvl5pPr marL="2057400" indent="-228600">
              <a:defRPr sz="2400">
                <a:solidFill>
                  <a:srgbClr val="660033"/>
                </a:solidFill>
                <a:latin typeface="Arial" panose="020B0604020202020204" pitchFamily="34" charset="0"/>
              </a:defRPr>
            </a:lvl5pPr>
            <a:lvl6pPr marL="2514600" indent="-228600" eaLnBrk="0" fontAlgn="base" hangingPunct="0">
              <a:spcBef>
                <a:spcPct val="0"/>
              </a:spcBef>
              <a:spcAft>
                <a:spcPct val="0"/>
              </a:spcAft>
              <a:defRPr sz="2400">
                <a:solidFill>
                  <a:srgbClr val="660033"/>
                </a:solidFill>
                <a:latin typeface="Arial" panose="020B0604020202020204" pitchFamily="34" charset="0"/>
              </a:defRPr>
            </a:lvl6pPr>
            <a:lvl7pPr marL="2971800" indent="-228600" eaLnBrk="0" fontAlgn="base" hangingPunct="0">
              <a:spcBef>
                <a:spcPct val="0"/>
              </a:spcBef>
              <a:spcAft>
                <a:spcPct val="0"/>
              </a:spcAft>
              <a:defRPr sz="2400">
                <a:solidFill>
                  <a:srgbClr val="660033"/>
                </a:solidFill>
                <a:latin typeface="Arial" panose="020B0604020202020204" pitchFamily="34" charset="0"/>
              </a:defRPr>
            </a:lvl7pPr>
            <a:lvl8pPr marL="3429000" indent="-228600" eaLnBrk="0" fontAlgn="base" hangingPunct="0">
              <a:spcBef>
                <a:spcPct val="0"/>
              </a:spcBef>
              <a:spcAft>
                <a:spcPct val="0"/>
              </a:spcAft>
              <a:defRPr sz="2400">
                <a:solidFill>
                  <a:srgbClr val="660033"/>
                </a:solidFill>
                <a:latin typeface="Arial" panose="020B0604020202020204" pitchFamily="34" charset="0"/>
              </a:defRPr>
            </a:lvl8pPr>
            <a:lvl9pPr marL="3886200" indent="-228600" eaLnBrk="0" fontAlgn="base" hangingPunct="0">
              <a:spcBef>
                <a:spcPct val="0"/>
              </a:spcBef>
              <a:spcAft>
                <a:spcPct val="0"/>
              </a:spcAft>
              <a:defRPr sz="2400">
                <a:solidFill>
                  <a:srgbClr val="660033"/>
                </a:solidFill>
                <a:latin typeface="Arial" panose="020B0604020202020204" pitchFamily="34" charset="0"/>
              </a:defRPr>
            </a:lvl9pPr>
          </a:lstStyle>
          <a:p>
            <a:pPr algn="ctr">
              <a:spcBef>
                <a:spcPct val="50000"/>
              </a:spcBef>
            </a:pPr>
            <a:r>
              <a:rPr lang="da-DK" altLang="da-DK" sz="3600" dirty="0">
                <a:solidFill>
                  <a:schemeClr val="tx1"/>
                </a:solidFill>
              </a:rPr>
              <a:t>Wienerklassik	</a:t>
            </a:r>
            <a:r>
              <a:rPr lang="da-DK" altLang="da-DK" sz="2800" dirty="0">
                <a:solidFill>
                  <a:schemeClr val="tx1"/>
                </a:solidFill>
                <a:latin typeface="Bookman Old Style" panose="02050604050505020204" pitchFamily="18" charset="0"/>
              </a:rPr>
              <a:t>ca. 1750 - 1820</a:t>
            </a:r>
          </a:p>
        </p:txBody>
      </p:sp>
      <p:pic>
        <p:nvPicPr>
          <p:cNvPr id="13316" name="Picture 5" descr="klassik, maleri">
            <a:extLst>
              <a:ext uri="{FF2B5EF4-FFF2-40B4-BE49-F238E27FC236}">
                <a16:creationId xmlns:a16="http://schemas.microsoft.com/office/drawing/2014/main" id="{8B61F84E-0D5B-4403-5860-FE168F1E47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15530" b="4659"/>
          <a:stretch>
            <a:fillRect/>
          </a:stretch>
        </p:blipFill>
        <p:spPr bwMode="auto">
          <a:xfrm>
            <a:off x="6856412" y="1685722"/>
            <a:ext cx="3754733" cy="48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Text Box 6">
            <a:extLst>
              <a:ext uri="{FF2B5EF4-FFF2-40B4-BE49-F238E27FC236}">
                <a16:creationId xmlns:a16="http://schemas.microsoft.com/office/drawing/2014/main" id="{2E7F0971-55E8-B3CC-7290-D11A82A6EF67}"/>
              </a:ext>
            </a:extLst>
          </p:cNvPr>
          <p:cNvSpPr txBox="1">
            <a:spLocks noChangeArrowheads="1"/>
          </p:cNvSpPr>
          <p:nvPr/>
        </p:nvSpPr>
        <p:spPr bwMode="auto">
          <a:xfrm>
            <a:off x="1217613" y="1645267"/>
            <a:ext cx="5638800" cy="455509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rgbClr val="660033"/>
                </a:solidFill>
                <a:latin typeface="Arial" panose="020B0604020202020204" pitchFamily="34" charset="0"/>
              </a:defRPr>
            </a:lvl1pPr>
            <a:lvl2pPr>
              <a:defRPr sz="2400">
                <a:solidFill>
                  <a:srgbClr val="660033"/>
                </a:solidFill>
                <a:latin typeface="Arial" panose="020B0604020202020204" pitchFamily="34" charset="0"/>
              </a:defRPr>
            </a:lvl2pPr>
            <a:lvl3pPr marL="1143000" indent="-228600">
              <a:defRPr sz="2400">
                <a:solidFill>
                  <a:srgbClr val="660033"/>
                </a:solidFill>
                <a:latin typeface="Arial" panose="020B0604020202020204" pitchFamily="34" charset="0"/>
              </a:defRPr>
            </a:lvl3pPr>
            <a:lvl4pPr marL="1600200" indent="-228600">
              <a:defRPr sz="2400">
                <a:solidFill>
                  <a:srgbClr val="660033"/>
                </a:solidFill>
                <a:latin typeface="Arial" panose="020B0604020202020204" pitchFamily="34" charset="0"/>
              </a:defRPr>
            </a:lvl4pPr>
            <a:lvl5pPr marL="2057400" indent="-228600">
              <a:defRPr sz="2400">
                <a:solidFill>
                  <a:srgbClr val="660033"/>
                </a:solidFill>
                <a:latin typeface="Arial" panose="020B0604020202020204" pitchFamily="34" charset="0"/>
              </a:defRPr>
            </a:lvl5pPr>
            <a:lvl6pPr marL="2514600" indent="-228600" eaLnBrk="0" fontAlgn="base" hangingPunct="0">
              <a:spcBef>
                <a:spcPct val="0"/>
              </a:spcBef>
              <a:spcAft>
                <a:spcPct val="0"/>
              </a:spcAft>
              <a:defRPr sz="2400">
                <a:solidFill>
                  <a:srgbClr val="660033"/>
                </a:solidFill>
                <a:latin typeface="Arial" panose="020B0604020202020204" pitchFamily="34" charset="0"/>
              </a:defRPr>
            </a:lvl6pPr>
            <a:lvl7pPr marL="2971800" indent="-228600" eaLnBrk="0" fontAlgn="base" hangingPunct="0">
              <a:spcBef>
                <a:spcPct val="0"/>
              </a:spcBef>
              <a:spcAft>
                <a:spcPct val="0"/>
              </a:spcAft>
              <a:defRPr sz="2400">
                <a:solidFill>
                  <a:srgbClr val="660033"/>
                </a:solidFill>
                <a:latin typeface="Arial" panose="020B0604020202020204" pitchFamily="34" charset="0"/>
              </a:defRPr>
            </a:lvl7pPr>
            <a:lvl8pPr marL="3429000" indent="-228600" eaLnBrk="0" fontAlgn="base" hangingPunct="0">
              <a:spcBef>
                <a:spcPct val="0"/>
              </a:spcBef>
              <a:spcAft>
                <a:spcPct val="0"/>
              </a:spcAft>
              <a:defRPr sz="2400">
                <a:solidFill>
                  <a:srgbClr val="660033"/>
                </a:solidFill>
                <a:latin typeface="Arial" panose="020B0604020202020204" pitchFamily="34" charset="0"/>
              </a:defRPr>
            </a:lvl8pPr>
            <a:lvl9pPr marL="3886200" indent="-228600" eaLnBrk="0" fontAlgn="base" hangingPunct="0">
              <a:spcBef>
                <a:spcPct val="0"/>
              </a:spcBef>
              <a:spcAft>
                <a:spcPct val="0"/>
              </a:spcAft>
              <a:defRPr sz="2400">
                <a:solidFill>
                  <a:srgbClr val="660033"/>
                </a:solidFill>
                <a:latin typeface="Arial" panose="020B0604020202020204" pitchFamily="34" charset="0"/>
              </a:defRPr>
            </a:lvl9pPr>
          </a:lstStyle>
          <a:p>
            <a:pPr>
              <a:spcBef>
                <a:spcPct val="50000"/>
              </a:spcBef>
              <a:buFontTx/>
              <a:buChar char="•"/>
            </a:pPr>
            <a:r>
              <a:rPr lang="da-DK" altLang="da-DK" sz="2000" dirty="0">
                <a:solidFill>
                  <a:schemeClr val="tx1"/>
                </a:solidFill>
              </a:rPr>
              <a:t> Fyrstemagt på retur</a:t>
            </a:r>
          </a:p>
          <a:p>
            <a:pPr>
              <a:spcBef>
                <a:spcPct val="50000"/>
              </a:spcBef>
              <a:buFontTx/>
              <a:buChar char="•"/>
            </a:pPr>
            <a:r>
              <a:rPr lang="da-DK" altLang="da-DK" sz="2000" dirty="0">
                <a:solidFill>
                  <a:schemeClr val="tx1"/>
                </a:solidFill>
              </a:rPr>
              <a:t> Hidtil havde samfundet været inddelt i tre klasser: kirke, adel og befolkning</a:t>
            </a:r>
          </a:p>
          <a:p>
            <a:pPr>
              <a:spcBef>
                <a:spcPct val="50000"/>
              </a:spcBef>
              <a:buFontTx/>
              <a:buChar char="•"/>
            </a:pPr>
            <a:r>
              <a:rPr lang="da-DK" altLang="da-DK" sz="2000" dirty="0">
                <a:solidFill>
                  <a:schemeClr val="tx1"/>
                </a:solidFill>
              </a:rPr>
              <a:t> Idet byerne begynder at vokse, begyndte borgerne i stigende grad at gøre oprør mod adelens mange fordele.</a:t>
            </a:r>
          </a:p>
          <a:p>
            <a:pPr>
              <a:spcBef>
                <a:spcPct val="50000"/>
              </a:spcBef>
              <a:buFontTx/>
              <a:buChar char="•"/>
            </a:pPr>
            <a:r>
              <a:rPr lang="da-DK" altLang="da-DK" sz="2000" dirty="0">
                <a:solidFill>
                  <a:schemeClr val="tx1"/>
                </a:solidFill>
              </a:rPr>
              <a:t> Et af de mest kendte oprør er den franske revolution (1789), hvor borgeren henretter adelen og kongen. </a:t>
            </a:r>
          </a:p>
          <a:p>
            <a:pPr>
              <a:spcBef>
                <a:spcPct val="50000"/>
              </a:spcBef>
              <a:buFontTx/>
              <a:buChar char="•"/>
            </a:pPr>
            <a:r>
              <a:rPr lang="da-DK" altLang="da-DK" sz="2000" dirty="0">
                <a:solidFill>
                  <a:schemeClr val="tx1"/>
                </a:solidFill>
              </a:rPr>
              <a:t> Oplysningstid</a:t>
            </a:r>
          </a:p>
          <a:p>
            <a:pPr>
              <a:spcBef>
                <a:spcPct val="50000"/>
              </a:spcBef>
              <a:buFontTx/>
              <a:buChar char="•"/>
            </a:pPr>
            <a:r>
              <a:rPr lang="da-DK" altLang="da-DK" sz="2000" dirty="0">
                <a:solidFill>
                  <a:schemeClr val="tx1"/>
                </a:solidFill>
              </a:rPr>
              <a:t> Almindelige mennesker får langsomt flere rettigheder.</a:t>
            </a:r>
          </a:p>
        </p:txBody>
      </p:sp>
    </p:spTree>
    <p:extLst>
      <p:ext uri="{BB962C8B-B14F-4D97-AF65-F5344CB8AC3E}">
        <p14:creationId xmlns:p14="http://schemas.microsoft.com/office/powerpoint/2010/main" val="136229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2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27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27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27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27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27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1026"/>
          <p:cNvSpPr txBox="1">
            <a:spLocks noChangeArrowheads="1"/>
          </p:cNvSpPr>
          <p:nvPr/>
        </p:nvSpPr>
        <p:spPr bwMode="auto">
          <a:xfrm>
            <a:off x="1979612" y="0"/>
            <a:ext cx="3003550" cy="6413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rgbClr val="660033"/>
                </a:solidFill>
                <a:latin typeface="Arial" panose="020B0604020202020204" pitchFamily="34" charset="0"/>
              </a:defRPr>
            </a:lvl1pPr>
            <a:lvl2pPr marL="742950" indent="-285750">
              <a:defRPr sz="2400">
                <a:solidFill>
                  <a:srgbClr val="660033"/>
                </a:solidFill>
                <a:latin typeface="Arial" panose="020B0604020202020204" pitchFamily="34" charset="0"/>
              </a:defRPr>
            </a:lvl2pPr>
            <a:lvl3pPr marL="1143000" indent="-228600">
              <a:defRPr sz="2400">
                <a:solidFill>
                  <a:srgbClr val="660033"/>
                </a:solidFill>
                <a:latin typeface="Arial" panose="020B0604020202020204" pitchFamily="34" charset="0"/>
              </a:defRPr>
            </a:lvl3pPr>
            <a:lvl4pPr marL="1600200" indent="-228600">
              <a:defRPr sz="2400">
                <a:solidFill>
                  <a:srgbClr val="660033"/>
                </a:solidFill>
                <a:latin typeface="Arial" panose="020B0604020202020204" pitchFamily="34" charset="0"/>
              </a:defRPr>
            </a:lvl4pPr>
            <a:lvl5pPr marL="2057400" indent="-228600">
              <a:defRPr sz="2400">
                <a:solidFill>
                  <a:srgbClr val="660033"/>
                </a:solidFill>
                <a:latin typeface="Arial" panose="020B0604020202020204" pitchFamily="34" charset="0"/>
              </a:defRPr>
            </a:lvl5pPr>
            <a:lvl6pPr marL="2514600" indent="-228600" eaLnBrk="0" fontAlgn="base" hangingPunct="0">
              <a:spcBef>
                <a:spcPct val="0"/>
              </a:spcBef>
              <a:spcAft>
                <a:spcPct val="0"/>
              </a:spcAft>
              <a:defRPr sz="2400">
                <a:solidFill>
                  <a:srgbClr val="660033"/>
                </a:solidFill>
                <a:latin typeface="Arial" panose="020B0604020202020204" pitchFamily="34" charset="0"/>
              </a:defRPr>
            </a:lvl6pPr>
            <a:lvl7pPr marL="2971800" indent="-228600" eaLnBrk="0" fontAlgn="base" hangingPunct="0">
              <a:spcBef>
                <a:spcPct val="0"/>
              </a:spcBef>
              <a:spcAft>
                <a:spcPct val="0"/>
              </a:spcAft>
              <a:defRPr sz="2400">
                <a:solidFill>
                  <a:srgbClr val="660033"/>
                </a:solidFill>
                <a:latin typeface="Arial" panose="020B0604020202020204" pitchFamily="34" charset="0"/>
              </a:defRPr>
            </a:lvl7pPr>
            <a:lvl8pPr marL="3429000" indent="-228600" eaLnBrk="0" fontAlgn="base" hangingPunct="0">
              <a:spcBef>
                <a:spcPct val="0"/>
              </a:spcBef>
              <a:spcAft>
                <a:spcPct val="0"/>
              </a:spcAft>
              <a:defRPr sz="2400">
                <a:solidFill>
                  <a:srgbClr val="660033"/>
                </a:solidFill>
                <a:latin typeface="Arial" panose="020B0604020202020204" pitchFamily="34" charset="0"/>
              </a:defRPr>
            </a:lvl8pPr>
            <a:lvl9pPr marL="3886200" indent="-228600" eaLnBrk="0" fontAlgn="base" hangingPunct="0">
              <a:spcBef>
                <a:spcPct val="0"/>
              </a:spcBef>
              <a:spcAft>
                <a:spcPct val="0"/>
              </a:spcAft>
              <a:defRPr sz="2400">
                <a:solidFill>
                  <a:srgbClr val="660033"/>
                </a:solidFill>
                <a:latin typeface="Arial" panose="020B0604020202020204" pitchFamily="34" charset="0"/>
              </a:defRPr>
            </a:lvl9pPr>
          </a:lstStyle>
          <a:p>
            <a:pPr algn="ctr">
              <a:spcBef>
                <a:spcPct val="50000"/>
              </a:spcBef>
            </a:pPr>
            <a:r>
              <a:rPr lang="da-DK" altLang="da-DK" sz="3600">
                <a:solidFill>
                  <a:schemeClr val="tx1"/>
                </a:solidFill>
              </a:rPr>
              <a:t>Wienerklassik</a:t>
            </a:r>
            <a:endParaRPr lang="da-DK" altLang="da-DK" sz="3600" b="1" i="1">
              <a:latin typeface="Times New Roman" panose="02020603050405020304" pitchFamily="18" charset="0"/>
            </a:endParaRPr>
          </a:p>
        </p:txBody>
      </p:sp>
      <p:pic>
        <p:nvPicPr>
          <p:cNvPr id="21507" name="Picture 1027" descr="klassik, arkitektur"/>
          <p:cNvPicPr>
            <a:picLocks noChangeAspect="1" noChangeArrowheads="1"/>
          </p:cNvPicPr>
          <p:nvPr/>
        </p:nvPicPr>
        <p:blipFill>
          <a:blip r:embed="rId2">
            <a:extLst>
              <a:ext uri="{28A0092B-C50C-407E-A947-70E740481C1C}">
                <a14:useLocalDpi xmlns:a14="http://schemas.microsoft.com/office/drawing/2010/main" val="0"/>
              </a:ext>
            </a:extLst>
          </a:blip>
          <a:srcRect l="5315" t="21941" r="8858" b="24377"/>
          <a:stretch>
            <a:fillRect/>
          </a:stretch>
        </p:blipFill>
        <p:spPr bwMode="auto">
          <a:xfrm>
            <a:off x="577924" y="3886200"/>
            <a:ext cx="5211688"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1028" descr="klassik, mø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6012" y="666035"/>
            <a:ext cx="2247900" cy="2965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1029" descr="klassik, tøj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7691" y="705991"/>
            <a:ext cx="4191000" cy="294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Billed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4412" y="3333923"/>
            <a:ext cx="5314950" cy="2991803"/>
          </a:xfrm>
          <a:prstGeom prst="rect">
            <a:avLst/>
          </a:prstGeom>
        </p:spPr>
      </p:pic>
    </p:spTree>
    <p:extLst>
      <p:ext uri="{BB962C8B-B14F-4D97-AF65-F5344CB8AC3E}">
        <p14:creationId xmlns:p14="http://schemas.microsoft.com/office/powerpoint/2010/main" val="39053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fade">
                                      <p:cBhvr>
                                        <p:cTn id="7" dur="2000"/>
                                        <p:tgtEl>
                                          <p:spTgt spid="215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1508"/>
                                        </p:tgtEl>
                                        <p:attrNameLst>
                                          <p:attrName>style.visibility</p:attrName>
                                        </p:attrNameLst>
                                      </p:cBhvr>
                                      <p:to>
                                        <p:strVal val="visible"/>
                                      </p:to>
                                    </p:set>
                                    <p:animEffect transition="in" filter="fade">
                                      <p:cBhvr>
                                        <p:cTn id="12" dur="200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B688F7-9FEB-F642-A9E9-09E178ED8AA4}"/>
              </a:ext>
            </a:extLst>
          </p:cNvPr>
          <p:cNvSpPr>
            <a:spLocks noGrp="1"/>
          </p:cNvSpPr>
          <p:nvPr>
            <p:ph type="title"/>
          </p:nvPr>
        </p:nvSpPr>
        <p:spPr/>
        <p:txBody>
          <a:bodyPr/>
          <a:lstStyle/>
          <a:p>
            <a:r>
              <a:rPr lang="da-DK" dirty="0"/>
              <a:t>Musikken</a:t>
            </a:r>
          </a:p>
        </p:txBody>
      </p:sp>
      <p:sp>
        <p:nvSpPr>
          <p:cNvPr id="3" name="Pladsholder til indhold 2">
            <a:extLst>
              <a:ext uri="{FF2B5EF4-FFF2-40B4-BE49-F238E27FC236}">
                <a16:creationId xmlns:a16="http://schemas.microsoft.com/office/drawing/2014/main" id="{695959A2-FA3F-36C1-EA14-19BD4693C685}"/>
              </a:ext>
            </a:extLst>
          </p:cNvPr>
          <p:cNvSpPr>
            <a:spLocks noGrp="1"/>
          </p:cNvSpPr>
          <p:nvPr>
            <p:ph idx="1"/>
          </p:nvPr>
        </p:nvSpPr>
        <p:spPr/>
        <p:txBody>
          <a:bodyPr/>
          <a:lstStyle/>
          <a:p>
            <a:pPr>
              <a:buFont typeface="Arial" panose="020B0604020202020204" pitchFamily="34" charset="0"/>
              <a:buChar char="•"/>
            </a:pPr>
            <a:r>
              <a:rPr lang="da-DK" sz="2400" dirty="0">
                <a:effectLst/>
                <a:latin typeface="+mn-lt"/>
              </a:rPr>
              <a:t>●  Hidtil kunne almindelige mennesker nærmest kun opleve musik til fester (spillemænd/</a:t>
            </a:r>
            <a:r>
              <a:rPr lang="da-DK" sz="2400" dirty="0" err="1">
                <a:effectLst/>
                <a:latin typeface="+mn-lt"/>
              </a:rPr>
              <a:t>troubadurer</a:t>
            </a:r>
            <a:r>
              <a:rPr lang="da-DK" sz="2400" dirty="0">
                <a:effectLst/>
                <a:latin typeface="+mn-lt"/>
              </a:rPr>
              <a:t>) og i kirken (orgel) - den flotte orkestermusik var forbeholdt kongelige og adelige. </a:t>
            </a:r>
            <a:endParaRPr lang="da-DK" dirty="0">
              <a:effectLst/>
              <a:latin typeface="+mn-lt"/>
            </a:endParaRPr>
          </a:p>
          <a:p>
            <a:pPr>
              <a:buFont typeface="Arial" panose="020B0604020202020204" pitchFamily="34" charset="0"/>
              <a:buChar char="•"/>
            </a:pPr>
            <a:r>
              <a:rPr lang="da-DK" sz="2400" dirty="0">
                <a:effectLst/>
                <a:latin typeface="+mn-lt"/>
              </a:rPr>
              <a:t>●  Men folket vil </a:t>
            </a:r>
            <a:r>
              <a:rPr lang="da-DK" sz="2400" dirty="0" err="1">
                <a:effectLst/>
                <a:latin typeface="+mn-lt"/>
              </a:rPr>
              <a:t>ogsa</a:t>
            </a:r>
            <a:r>
              <a:rPr lang="da-DK" sz="2400" dirty="0">
                <a:effectLst/>
                <a:latin typeface="+mn-lt"/>
              </a:rPr>
              <a:t>̊ høre orkestermusik, og de første offentlige koncerter </a:t>
            </a:r>
            <a:r>
              <a:rPr lang="da-DK" sz="2400" dirty="0" err="1">
                <a:effectLst/>
                <a:latin typeface="+mn-lt"/>
              </a:rPr>
              <a:t>opstår</a:t>
            </a:r>
            <a:r>
              <a:rPr lang="da-DK" sz="2400" dirty="0">
                <a:effectLst/>
                <a:latin typeface="+mn-lt"/>
              </a:rPr>
              <a:t>. </a:t>
            </a:r>
            <a:endParaRPr lang="da-DK" dirty="0">
              <a:effectLst/>
              <a:latin typeface="+mn-lt"/>
            </a:endParaRPr>
          </a:p>
          <a:p>
            <a:pPr>
              <a:buFont typeface="Arial" panose="020B0604020202020204" pitchFamily="34" charset="0"/>
              <a:buChar char="•"/>
            </a:pPr>
            <a:r>
              <a:rPr lang="da-DK" sz="2400" dirty="0">
                <a:effectLst/>
                <a:latin typeface="+mn-lt"/>
              </a:rPr>
              <a:t>●  Det er imidlertid hverken særlig fint eller attraktivt for komponister at skrive musik til almindelige mennesker - og </a:t>
            </a:r>
            <a:r>
              <a:rPr lang="da-DK" sz="2400" dirty="0" err="1">
                <a:effectLst/>
                <a:latin typeface="+mn-lt"/>
              </a:rPr>
              <a:t>måske</a:t>
            </a:r>
            <a:r>
              <a:rPr lang="da-DK" sz="2400" dirty="0">
                <a:effectLst/>
                <a:latin typeface="+mn-lt"/>
              </a:rPr>
              <a:t> netop derfor vækker det forargelse, da kejserens komponist, selveste Mozart, i 1791 skriver operaen Tryllefløjten, som alle kan gå ind at se og høre. </a:t>
            </a:r>
            <a:endParaRPr lang="da-DK" dirty="0">
              <a:effectLst/>
              <a:latin typeface="+mn-lt"/>
            </a:endParaRPr>
          </a:p>
          <a:p>
            <a:endParaRPr lang="da-DK" dirty="0">
              <a:latin typeface="+mn-lt"/>
            </a:endParaRPr>
          </a:p>
          <a:p>
            <a:endParaRPr lang="da-DK" dirty="0">
              <a:latin typeface="+mn-lt"/>
            </a:endParaRPr>
          </a:p>
        </p:txBody>
      </p:sp>
    </p:spTree>
    <p:extLst>
      <p:ext uri="{BB962C8B-B14F-4D97-AF65-F5344CB8AC3E}">
        <p14:creationId xmlns:p14="http://schemas.microsoft.com/office/powerpoint/2010/main" val="4241677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medier 3" descr="Magic Flute Overture - Orchestra Score">
            <a:hlinkClick r:id="" action="ppaction://media"/>
            <a:extLst>
              <a:ext uri="{FF2B5EF4-FFF2-40B4-BE49-F238E27FC236}">
                <a16:creationId xmlns:a16="http://schemas.microsoft.com/office/drawing/2014/main" id="{D893CC45-4406-C7E3-8FB5-9855587B5B46}"/>
              </a:ext>
            </a:extLst>
          </p:cNvPr>
          <p:cNvPicPr>
            <a:picLocks noGrp="1" noRot="1" noChangeAspect="1"/>
          </p:cNvPicPr>
          <p:nvPr>
            <p:ph sz="quarter" idx="2"/>
            <a:videoFile r:link="rId1"/>
          </p:nvPr>
        </p:nvPicPr>
        <p:blipFill>
          <a:blip r:embed="rId3"/>
          <a:srcRect t="14838" b="10143"/>
          <a:stretch/>
        </p:blipFill>
        <p:spPr>
          <a:xfrm>
            <a:off x="533409" y="300120"/>
            <a:ext cx="11122005" cy="6257759"/>
          </a:xfrm>
          <a:prstGeom prst="rect">
            <a:avLst/>
          </a:prstGeom>
          <a:noFill/>
        </p:spPr>
      </p:pic>
    </p:spTree>
    <p:extLst>
      <p:ext uri="{BB962C8B-B14F-4D97-AF65-F5344CB8AC3E}">
        <p14:creationId xmlns:p14="http://schemas.microsoft.com/office/powerpoint/2010/main" val="2273985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9A2984-A62C-4B22-E3CE-55A44E8F185E}"/>
              </a:ext>
            </a:extLst>
          </p:cNvPr>
          <p:cNvSpPr>
            <a:spLocks noGrp="1"/>
          </p:cNvSpPr>
          <p:nvPr>
            <p:ph type="title"/>
          </p:nvPr>
        </p:nvSpPr>
        <p:spPr/>
        <p:txBody>
          <a:bodyPr/>
          <a:lstStyle/>
          <a:p>
            <a:r>
              <a:rPr lang="da-DK" dirty="0"/>
              <a:t>Livet som komponist</a:t>
            </a:r>
          </a:p>
        </p:txBody>
      </p:sp>
      <p:sp>
        <p:nvSpPr>
          <p:cNvPr id="3" name="Pladsholder til indhold 2">
            <a:extLst>
              <a:ext uri="{FF2B5EF4-FFF2-40B4-BE49-F238E27FC236}">
                <a16:creationId xmlns:a16="http://schemas.microsoft.com/office/drawing/2014/main" id="{B3CCFC3C-7FD0-D506-DAFF-65C300A7D6B9}"/>
              </a:ext>
            </a:extLst>
          </p:cNvPr>
          <p:cNvSpPr>
            <a:spLocks noGrp="1"/>
          </p:cNvSpPr>
          <p:nvPr>
            <p:ph idx="1"/>
          </p:nvPr>
        </p:nvSpPr>
        <p:spPr/>
        <p:txBody>
          <a:bodyPr>
            <a:normAutofit/>
          </a:bodyPr>
          <a:lstStyle/>
          <a:p>
            <a:pPr>
              <a:buFont typeface="Arial" panose="020B0604020202020204" pitchFamily="34" charset="0"/>
              <a:buChar char="•"/>
            </a:pPr>
            <a:r>
              <a:rPr lang="da-DK" dirty="0">
                <a:effectLst/>
                <a:latin typeface="+mn-lt"/>
              </a:rPr>
              <a:t>Hidtil havde man opfattet komponister og musikere som </a:t>
            </a:r>
            <a:r>
              <a:rPr lang="da-DK" dirty="0" err="1">
                <a:effectLst/>
                <a:latin typeface="+mn-lt"/>
              </a:rPr>
              <a:t>håndværkere</a:t>
            </a:r>
            <a:r>
              <a:rPr lang="da-DK" dirty="0">
                <a:effectLst/>
                <a:latin typeface="+mn-lt"/>
              </a:rPr>
              <a:t>, men nu begynder man at anse dem som kunstnere og musik som kunstværker. </a:t>
            </a:r>
          </a:p>
          <a:p>
            <a:pPr>
              <a:buFont typeface="Arial" panose="020B0604020202020204" pitchFamily="34" charset="0"/>
              <a:buChar char="•"/>
            </a:pPr>
            <a:r>
              <a:rPr lang="da-DK" dirty="0">
                <a:effectLst/>
                <a:latin typeface="+mn-lt"/>
              </a:rPr>
              <a:t>En dygtig komponist kan nu blive stjerne, og det bliver f.eks. Mozart allerede som barn. </a:t>
            </a:r>
          </a:p>
          <a:p>
            <a:pPr>
              <a:buFont typeface="Arial" panose="020B0604020202020204" pitchFamily="34" charset="0"/>
              <a:buChar char="•"/>
            </a:pPr>
            <a:r>
              <a:rPr lang="da-DK" dirty="0">
                <a:effectLst/>
                <a:latin typeface="+mn-lt"/>
              </a:rPr>
              <a:t>Man kan sælge musik (som noder), men komponisterne er stadig tvunget til at komponere til hoffet for at tjene penge. </a:t>
            </a:r>
          </a:p>
          <a:p>
            <a:endParaRPr lang="da-DK" dirty="0">
              <a:latin typeface="+mn-lt"/>
            </a:endParaRPr>
          </a:p>
        </p:txBody>
      </p:sp>
    </p:spTree>
    <p:extLst>
      <p:ext uri="{BB962C8B-B14F-4D97-AF65-F5344CB8AC3E}">
        <p14:creationId xmlns:p14="http://schemas.microsoft.com/office/powerpoint/2010/main" val="4105088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65B582-7462-BD59-8D7C-B3FD70653B40}"/>
              </a:ext>
            </a:extLst>
          </p:cNvPr>
          <p:cNvSpPr>
            <a:spLocks noGrp="1"/>
          </p:cNvSpPr>
          <p:nvPr>
            <p:ph type="title"/>
          </p:nvPr>
        </p:nvSpPr>
        <p:spPr/>
        <p:txBody>
          <a:bodyPr/>
          <a:lstStyle/>
          <a:p>
            <a:r>
              <a:rPr lang="da-DK" dirty="0"/>
              <a:t>Musikalske kendetegn</a:t>
            </a:r>
          </a:p>
        </p:txBody>
      </p:sp>
      <p:sp>
        <p:nvSpPr>
          <p:cNvPr id="3" name="Tekstfelt 2">
            <a:extLst>
              <a:ext uri="{FF2B5EF4-FFF2-40B4-BE49-F238E27FC236}">
                <a16:creationId xmlns:a16="http://schemas.microsoft.com/office/drawing/2014/main" id="{B17CE40F-FB12-FE94-EC07-C616DEA853E6}"/>
              </a:ext>
            </a:extLst>
          </p:cNvPr>
          <p:cNvSpPr txBox="1"/>
          <p:nvPr/>
        </p:nvSpPr>
        <p:spPr>
          <a:xfrm>
            <a:off x="1370012" y="1905000"/>
            <a:ext cx="9829800" cy="3477875"/>
          </a:xfrm>
          <a:prstGeom prst="rect">
            <a:avLst/>
          </a:prstGeom>
          <a:noFill/>
        </p:spPr>
        <p:txBody>
          <a:bodyPr wrap="square" rtlCol="0">
            <a:spAutoFit/>
          </a:bodyPr>
          <a:lstStyle/>
          <a:p>
            <a:pPr>
              <a:spcBef>
                <a:spcPct val="50000"/>
              </a:spcBef>
              <a:buFontTx/>
              <a:buChar char="•"/>
            </a:pPr>
            <a:r>
              <a:rPr lang="da-DK" sz="2000" b="0" i="0" u="none" strike="noStrike" dirty="0">
                <a:effectLst/>
              </a:rPr>
              <a:t> Til forskel fra renæssancens og barokkens </a:t>
            </a:r>
            <a:r>
              <a:rPr lang="da-DK" sz="2000" b="1" i="0" u="none" strike="noStrike" dirty="0">
                <a:effectLst/>
              </a:rPr>
              <a:t>polyfoni</a:t>
            </a:r>
            <a:r>
              <a:rPr lang="da-DK" sz="2000" b="0" i="0" u="none" strike="noStrike" dirty="0">
                <a:effectLst/>
              </a:rPr>
              <a:t> ynder wienerklassikerne at bygge deres sats </a:t>
            </a:r>
            <a:r>
              <a:rPr lang="da-DK" sz="2000" i="0" u="none" strike="noStrike" dirty="0">
                <a:effectLst/>
              </a:rPr>
              <a:t>op af en dominerende melodi ledsaget </a:t>
            </a:r>
            <a:r>
              <a:rPr lang="da-DK" sz="2000" b="0" i="0" u="none" strike="noStrike" dirty="0">
                <a:effectLst/>
              </a:rPr>
              <a:t>af et underordnet, mere akkordpræget </a:t>
            </a:r>
            <a:r>
              <a:rPr lang="da-DK" sz="2000" b="1" i="0" u="none" strike="noStrike" dirty="0">
                <a:effectLst/>
              </a:rPr>
              <a:t>akkompagnement</a:t>
            </a:r>
            <a:r>
              <a:rPr lang="da-DK" sz="2000" b="0" i="0" u="none" strike="noStrike" dirty="0">
                <a:effectLst/>
              </a:rPr>
              <a:t> – altså en mere </a:t>
            </a:r>
            <a:r>
              <a:rPr lang="da-DK" sz="2000" b="1" i="0" u="none" strike="noStrike" dirty="0">
                <a:effectLst/>
              </a:rPr>
              <a:t>homofon</a:t>
            </a:r>
            <a:r>
              <a:rPr lang="da-DK" sz="2000" b="0" i="0" u="none" strike="noStrike" dirty="0">
                <a:effectLst/>
              </a:rPr>
              <a:t> musik, den måde som man oftest stadig skriver sange på. Man anså barokmusikken, især Bach, som alt for tung musik. Ofte er temaerne opbygget regelmæssigt og symmetrisk, fx i 2-4-8-takters motiver.</a:t>
            </a:r>
          </a:p>
          <a:p>
            <a:pPr>
              <a:spcBef>
                <a:spcPct val="50000"/>
              </a:spcBef>
              <a:buFontTx/>
              <a:buChar char="•"/>
            </a:pPr>
            <a:r>
              <a:rPr lang="da-DK" sz="2000" dirty="0">
                <a:effectLst/>
              </a:rPr>
              <a:t> Det er vanskeligt at nynne med en barokmelodi, fordi de har lange tonekæder (</a:t>
            </a:r>
            <a:r>
              <a:rPr lang="da-DK" sz="2000" dirty="0" err="1">
                <a:effectLst/>
              </a:rPr>
              <a:t>fortspinnung</a:t>
            </a:r>
            <a:r>
              <a:rPr lang="da-DK" sz="2000" dirty="0">
                <a:effectLst/>
              </a:rPr>
              <a:t>) - i wienerklassiske værker hører vi mere enkle og korte melodier, som ofte er lette at huske (hook?). </a:t>
            </a:r>
          </a:p>
          <a:p>
            <a:pPr>
              <a:spcBef>
                <a:spcPct val="50000"/>
              </a:spcBef>
              <a:buFontTx/>
              <a:buChar char="•"/>
            </a:pPr>
            <a:r>
              <a:rPr lang="da-DK" sz="2000" dirty="0"/>
              <a:t> </a:t>
            </a:r>
            <a:r>
              <a:rPr lang="da-DK" sz="2000" dirty="0">
                <a:effectLst/>
              </a:rPr>
              <a:t>Hvis barokkens musik anvender terrassedynamik (pludselige skift i dynamik), anvender wienerklassikkens glidende dynamik (gradvise overgange). </a:t>
            </a:r>
            <a:endParaRPr lang="da-DK" altLang="da-DK" sz="2000" dirty="0"/>
          </a:p>
        </p:txBody>
      </p:sp>
    </p:spTree>
    <p:extLst>
      <p:ext uri="{BB962C8B-B14F-4D97-AF65-F5344CB8AC3E}">
        <p14:creationId xmlns:p14="http://schemas.microsoft.com/office/powerpoint/2010/main" val="133275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ACB9D2-4C94-836E-A16C-0A990612E819}"/>
              </a:ext>
            </a:extLst>
          </p:cNvPr>
          <p:cNvSpPr>
            <a:spLocks noGrp="1"/>
          </p:cNvSpPr>
          <p:nvPr>
            <p:ph type="title"/>
          </p:nvPr>
        </p:nvSpPr>
        <p:spPr/>
        <p:txBody>
          <a:bodyPr/>
          <a:lstStyle/>
          <a:p>
            <a:r>
              <a:rPr lang="da-DK" dirty="0"/>
              <a:t>Musikken</a:t>
            </a:r>
          </a:p>
        </p:txBody>
      </p:sp>
      <p:sp>
        <p:nvSpPr>
          <p:cNvPr id="3" name="Pladsholder til indhold 2">
            <a:extLst>
              <a:ext uri="{FF2B5EF4-FFF2-40B4-BE49-F238E27FC236}">
                <a16:creationId xmlns:a16="http://schemas.microsoft.com/office/drawing/2014/main" id="{3960F965-FAE5-54DA-687D-7285010188C1}"/>
              </a:ext>
            </a:extLst>
          </p:cNvPr>
          <p:cNvSpPr>
            <a:spLocks noGrp="1"/>
          </p:cNvSpPr>
          <p:nvPr>
            <p:ph idx="1"/>
          </p:nvPr>
        </p:nvSpPr>
        <p:spPr/>
        <p:txBody>
          <a:bodyPr>
            <a:normAutofit/>
          </a:bodyPr>
          <a:lstStyle/>
          <a:p>
            <a:pPr>
              <a:spcBef>
                <a:spcPct val="50000"/>
              </a:spcBef>
              <a:buFontTx/>
              <a:buChar char="•"/>
            </a:pPr>
            <a:r>
              <a:rPr lang="da-DK" altLang="da-DK" sz="2000" dirty="0">
                <a:latin typeface="+mn-lt"/>
              </a:rPr>
              <a:t> Enkelhed og klare linjer</a:t>
            </a:r>
          </a:p>
          <a:p>
            <a:pPr>
              <a:spcBef>
                <a:spcPct val="50000"/>
              </a:spcBef>
              <a:buFontTx/>
              <a:buChar char="•"/>
            </a:pPr>
            <a:r>
              <a:rPr lang="da-DK" altLang="da-DK" sz="2000" dirty="0">
                <a:latin typeface="+mn-lt"/>
              </a:rPr>
              <a:t> Homofon musik (Melodi og akkompagnement)</a:t>
            </a:r>
          </a:p>
          <a:p>
            <a:pPr>
              <a:spcBef>
                <a:spcPct val="50000"/>
              </a:spcBef>
              <a:buFontTx/>
              <a:buChar char="•"/>
            </a:pPr>
            <a:r>
              <a:rPr lang="da-DK" sz="2000" dirty="0">
                <a:effectLst/>
                <a:latin typeface="+mn-lt"/>
              </a:rPr>
              <a:t>Genrer</a:t>
            </a:r>
          </a:p>
          <a:p>
            <a:pPr marL="0" indent="0">
              <a:spcBef>
                <a:spcPct val="50000"/>
              </a:spcBef>
              <a:buNone/>
            </a:pPr>
            <a:r>
              <a:rPr lang="da-DK" sz="2000" dirty="0">
                <a:latin typeface="+mn-lt"/>
              </a:rPr>
              <a:t>	</a:t>
            </a:r>
            <a:r>
              <a:rPr lang="da-DK" sz="2000" dirty="0">
                <a:effectLst/>
                <a:latin typeface="+mn-lt"/>
              </a:rPr>
              <a:t>Strygekvartet (og anden kammermusik) </a:t>
            </a:r>
          </a:p>
          <a:p>
            <a:pPr marL="0" indent="0">
              <a:spcBef>
                <a:spcPct val="50000"/>
              </a:spcBef>
              <a:buNone/>
            </a:pPr>
            <a:r>
              <a:rPr lang="da-DK" sz="2000" dirty="0">
                <a:latin typeface="+mn-lt"/>
              </a:rPr>
              <a:t>	</a:t>
            </a:r>
            <a:r>
              <a:rPr lang="da-DK" sz="2000" dirty="0">
                <a:effectLst/>
                <a:latin typeface="+mn-lt"/>
              </a:rPr>
              <a:t>Opera</a:t>
            </a:r>
          </a:p>
          <a:p>
            <a:pPr marL="0" indent="0">
              <a:spcBef>
                <a:spcPct val="50000"/>
              </a:spcBef>
              <a:buNone/>
            </a:pPr>
            <a:r>
              <a:rPr lang="da-DK" sz="2000" dirty="0">
                <a:latin typeface="+mn-lt"/>
              </a:rPr>
              <a:t>	</a:t>
            </a:r>
            <a:r>
              <a:rPr lang="da-DK" sz="2000" dirty="0">
                <a:effectLst/>
                <a:latin typeface="+mn-lt"/>
              </a:rPr>
              <a:t>Symfoni </a:t>
            </a:r>
          </a:p>
          <a:p>
            <a:pPr>
              <a:spcBef>
                <a:spcPct val="50000"/>
              </a:spcBef>
              <a:buFontTx/>
              <a:buChar char="•"/>
            </a:pPr>
            <a:r>
              <a:rPr lang="da-DK" altLang="da-DK" sz="2000" dirty="0">
                <a:latin typeface="+mn-lt"/>
              </a:rPr>
              <a:t>Form:</a:t>
            </a:r>
          </a:p>
          <a:p>
            <a:pPr marL="274320" lvl="1" indent="0">
              <a:spcBef>
                <a:spcPct val="50000"/>
              </a:spcBef>
              <a:buNone/>
            </a:pPr>
            <a:r>
              <a:rPr lang="da-DK" altLang="da-DK" dirty="0">
                <a:latin typeface="+mn-lt"/>
              </a:rPr>
              <a:t>	 Sonateform (AABA)</a:t>
            </a:r>
          </a:p>
          <a:p>
            <a:pPr marL="274320" lvl="1" indent="0">
              <a:spcBef>
                <a:spcPct val="50000"/>
              </a:spcBef>
              <a:buNone/>
            </a:pPr>
            <a:r>
              <a:rPr lang="da-DK" altLang="da-DK" dirty="0">
                <a:latin typeface="+mn-lt"/>
              </a:rPr>
              <a:t>	Menuetten (ABA)</a:t>
            </a:r>
          </a:p>
          <a:p>
            <a:pPr marL="274320" lvl="1" indent="0">
              <a:spcBef>
                <a:spcPct val="50000"/>
              </a:spcBef>
              <a:buNone/>
            </a:pPr>
            <a:r>
              <a:rPr lang="da-DK" altLang="da-DK" dirty="0">
                <a:latin typeface="+mn-lt"/>
              </a:rPr>
              <a:t>	Rondoen  (ABACADA…)</a:t>
            </a:r>
          </a:p>
          <a:p>
            <a:pPr>
              <a:lnSpc>
                <a:spcPct val="90000"/>
              </a:lnSpc>
            </a:pPr>
            <a:endParaRPr lang="da-DK" sz="2000" dirty="0">
              <a:latin typeface="+mn-lt"/>
            </a:endParaRPr>
          </a:p>
          <a:p>
            <a:endParaRPr lang="da-DK" sz="2000" dirty="0">
              <a:latin typeface="+mn-lt"/>
            </a:endParaRPr>
          </a:p>
        </p:txBody>
      </p:sp>
    </p:spTree>
    <p:extLst>
      <p:ext uri="{BB962C8B-B14F-4D97-AF65-F5344CB8AC3E}">
        <p14:creationId xmlns:p14="http://schemas.microsoft.com/office/powerpoint/2010/main" val="4229057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85E9A3-8820-25A9-E2BB-25C2D81B796A}"/>
              </a:ext>
            </a:extLst>
          </p:cNvPr>
          <p:cNvSpPr>
            <a:spLocks noGrp="1"/>
          </p:cNvSpPr>
          <p:nvPr>
            <p:ph type="title"/>
          </p:nvPr>
        </p:nvSpPr>
        <p:spPr>
          <a:xfrm>
            <a:off x="837982" y="457200"/>
            <a:ext cx="10512862" cy="1004889"/>
          </a:xfrm>
        </p:spPr>
        <p:txBody>
          <a:bodyPr anchor="b">
            <a:normAutofit/>
          </a:bodyPr>
          <a:lstStyle/>
          <a:p>
            <a:r>
              <a:rPr lang="da-DK" dirty="0"/>
              <a:t>Sonateform (AABA)</a:t>
            </a:r>
          </a:p>
        </p:txBody>
      </p:sp>
      <p:sp>
        <p:nvSpPr>
          <p:cNvPr id="3" name="Pladsholder til indhold 2">
            <a:extLst>
              <a:ext uri="{FF2B5EF4-FFF2-40B4-BE49-F238E27FC236}">
                <a16:creationId xmlns:a16="http://schemas.microsoft.com/office/drawing/2014/main" id="{3320A1EA-942E-9F1A-3F21-7649A20739D5}"/>
              </a:ext>
            </a:extLst>
          </p:cNvPr>
          <p:cNvSpPr>
            <a:spLocks noGrp="1"/>
          </p:cNvSpPr>
          <p:nvPr>
            <p:ph type="body" sz="half" idx="1"/>
          </p:nvPr>
        </p:nvSpPr>
        <p:spPr>
          <a:xfrm>
            <a:off x="837982" y="1580099"/>
            <a:ext cx="10133230" cy="2670175"/>
          </a:xfrm>
        </p:spPr>
        <p:txBody>
          <a:bodyPr>
            <a:noAutofit/>
          </a:bodyPr>
          <a:lstStyle/>
          <a:p>
            <a:r>
              <a:rPr lang="da-DK" sz="2000" b="0" i="0" u="none" strike="noStrike" dirty="0">
                <a:effectLst/>
                <a:latin typeface="+mn-lt"/>
              </a:rPr>
              <a:t>Hvor komponister i barokken har samme stemning gennem en hel sats, dyrkede wienerklassikerne at stille to kontrastfyldte temaer op over for hinanden, lade de to temaer udkæmpe en kamp, og til sidst nå til en eller anden form for løsning af denne konflikt.</a:t>
            </a:r>
          </a:p>
          <a:p>
            <a:r>
              <a:rPr lang="da-DK" sz="2000" b="0" i="0" u="none" strike="noStrike" dirty="0">
                <a:effectLst/>
                <a:latin typeface="+mn-lt"/>
              </a:rPr>
              <a:t>Hovedtema (HT): præsenteres i tonika.  åbnede satsen så det skulle gerne være lidt voldsomt / kraftigt / maskulint og iørefaldende så publikum var klar over at musikken nu var startet.</a:t>
            </a:r>
          </a:p>
          <a:p>
            <a:r>
              <a:rPr lang="da-DK" sz="2000" b="0" i="0" u="none" strike="noStrike" dirty="0">
                <a:effectLst/>
                <a:latin typeface="+mn-lt"/>
              </a:rPr>
              <a:t>Sidetema (ST): i dominanttonearten. blidere, mere lyrisk og feminint</a:t>
            </a:r>
          </a:p>
          <a:p>
            <a:r>
              <a:rPr lang="da-DK" sz="2000" b="0" i="0" u="none" strike="noStrike" dirty="0">
                <a:effectLst/>
                <a:latin typeface="+mn-lt"/>
              </a:rPr>
              <a:t>En sådan sats hedder en </a:t>
            </a:r>
            <a:r>
              <a:rPr lang="da-DK" sz="2000" b="1" i="0" u="none" strike="noStrike" dirty="0">
                <a:effectLst/>
                <a:latin typeface="+mn-lt"/>
              </a:rPr>
              <a:t>sonatesatsform</a:t>
            </a:r>
            <a:r>
              <a:rPr lang="da-DK" sz="2000" b="0" i="0" u="none" strike="noStrike" dirty="0">
                <a:effectLst/>
                <a:latin typeface="+mn-lt"/>
              </a:rPr>
              <a:t>. Den er tredelt:</a:t>
            </a:r>
          </a:p>
          <a:p>
            <a:pPr lvl="1"/>
            <a:r>
              <a:rPr lang="da-DK" sz="1600" dirty="0">
                <a:latin typeface="+mn-lt"/>
              </a:rPr>
              <a:t>I</a:t>
            </a:r>
            <a:r>
              <a:rPr lang="da-DK" sz="1600" b="0" i="0" u="none" strike="noStrike" dirty="0">
                <a:effectLst/>
                <a:latin typeface="+mn-lt"/>
              </a:rPr>
              <a:t> første del, </a:t>
            </a:r>
            <a:r>
              <a:rPr lang="da-DK" sz="1600" b="1" i="0" u="none" strike="noStrike" dirty="0">
                <a:effectLst/>
                <a:latin typeface="+mn-lt"/>
              </a:rPr>
              <a:t>ekspositionen</a:t>
            </a:r>
            <a:r>
              <a:rPr lang="da-DK" sz="1600" b="0" i="0" u="none" strike="noStrike" dirty="0">
                <a:effectLst/>
                <a:latin typeface="+mn-lt"/>
              </a:rPr>
              <a:t>, bringes de to temaer, </a:t>
            </a:r>
            <a:r>
              <a:rPr lang="da-DK" sz="1600" b="1" i="0" u="none" strike="noStrike" dirty="0">
                <a:effectLst/>
                <a:latin typeface="+mn-lt"/>
              </a:rPr>
              <a:t>hoved- og sidetema</a:t>
            </a:r>
            <a:endParaRPr lang="da-DK" sz="1600" dirty="0">
              <a:latin typeface="+mn-lt"/>
            </a:endParaRPr>
          </a:p>
          <a:p>
            <a:pPr lvl="1"/>
            <a:r>
              <a:rPr lang="da-DK" sz="1600" b="0" i="0" u="none" strike="noStrike" dirty="0">
                <a:effectLst/>
                <a:latin typeface="+mn-lt"/>
              </a:rPr>
              <a:t>De to temaer kæmper mod hinanden i </a:t>
            </a:r>
            <a:r>
              <a:rPr lang="da-DK" sz="1600" b="1" i="0" u="none" strike="noStrike" dirty="0">
                <a:effectLst/>
                <a:latin typeface="+mn-lt"/>
              </a:rPr>
              <a:t>gennemføringsdelen</a:t>
            </a:r>
            <a:endParaRPr lang="da-DK" sz="1600" dirty="0">
              <a:latin typeface="+mn-lt"/>
            </a:endParaRPr>
          </a:p>
          <a:p>
            <a:pPr lvl="1"/>
            <a:r>
              <a:rPr lang="da-DK" sz="1600" dirty="0">
                <a:latin typeface="+mn-lt"/>
              </a:rPr>
              <a:t>L</a:t>
            </a:r>
            <a:r>
              <a:rPr lang="da-DK" sz="1600" b="0" i="0" u="none" strike="noStrike" dirty="0">
                <a:effectLst/>
                <a:latin typeface="+mn-lt"/>
              </a:rPr>
              <a:t>øsningen kommer i </a:t>
            </a:r>
            <a:r>
              <a:rPr lang="da-DK" sz="1600" b="1" i="0" u="none" strike="noStrike" dirty="0">
                <a:effectLst/>
                <a:latin typeface="+mn-lt"/>
              </a:rPr>
              <a:t>reprisen</a:t>
            </a:r>
            <a:r>
              <a:rPr lang="da-DK" sz="1600" dirty="0">
                <a:latin typeface="+mn-lt"/>
              </a:rPr>
              <a:t> (her er både HT og ST i tonika)</a:t>
            </a:r>
            <a:endParaRPr lang="da-DK" sz="1600" b="0" i="0" u="none" strike="noStrike" dirty="0">
              <a:effectLst/>
              <a:latin typeface="+mn-lt"/>
            </a:endParaRPr>
          </a:p>
          <a:p>
            <a:r>
              <a:rPr lang="da-DK" sz="2000" b="0" i="0" u="none" strike="noStrike" dirty="0">
                <a:effectLst/>
                <a:latin typeface="+mn-lt"/>
              </a:rPr>
              <a:t>Det sker fx i Beethovens skæbnesymfoni, 1. sats.</a:t>
            </a:r>
            <a:endParaRPr lang="da-DK" sz="2000" dirty="0">
              <a:latin typeface="+mn-lt"/>
            </a:endParaRPr>
          </a:p>
        </p:txBody>
      </p:sp>
    </p:spTree>
    <p:extLst>
      <p:ext uri="{BB962C8B-B14F-4D97-AF65-F5344CB8AC3E}">
        <p14:creationId xmlns:p14="http://schemas.microsoft.com/office/powerpoint/2010/main" val="4259538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EF6B1-9651-F873-CFF0-7203CBEAA244}"/>
              </a:ext>
            </a:extLst>
          </p:cNvPr>
          <p:cNvSpPr>
            <a:spLocks noGrp="1"/>
          </p:cNvSpPr>
          <p:nvPr>
            <p:ph type="title"/>
          </p:nvPr>
        </p:nvSpPr>
        <p:spPr/>
        <p:txBody>
          <a:bodyPr/>
          <a:lstStyle/>
          <a:p>
            <a:r>
              <a:rPr lang="da-DK" dirty="0">
                <a:hlinkClick r:id="rId2"/>
              </a:rPr>
              <a:t>https://jakobmjensen.dk/musikkurser/historie/klassisk/Beethoven%20symfoni%205-1.html</a:t>
            </a:r>
            <a:r>
              <a:rPr lang="da-DK" dirty="0"/>
              <a:t> </a:t>
            </a:r>
          </a:p>
        </p:txBody>
      </p:sp>
      <p:pic>
        <p:nvPicPr>
          <p:cNvPr id="6" name="Billede 5">
            <a:extLst>
              <a:ext uri="{FF2B5EF4-FFF2-40B4-BE49-F238E27FC236}">
                <a16:creationId xmlns:a16="http://schemas.microsoft.com/office/drawing/2014/main" id="{C369A254-A67E-6518-FFA9-56BDB37BB881}"/>
              </a:ext>
            </a:extLst>
          </p:cNvPr>
          <p:cNvPicPr>
            <a:picLocks noChangeAspect="1"/>
          </p:cNvPicPr>
          <p:nvPr/>
        </p:nvPicPr>
        <p:blipFill>
          <a:blip r:embed="rId3"/>
          <a:stretch>
            <a:fillRect/>
          </a:stretch>
        </p:blipFill>
        <p:spPr>
          <a:xfrm>
            <a:off x="1173404" y="2895600"/>
            <a:ext cx="10209432" cy="2098675"/>
          </a:xfrm>
          <a:prstGeom prst="rect">
            <a:avLst/>
          </a:prstGeom>
          <a:noFill/>
        </p:spPr>
      </p:pic>
    </p:spTree>
    <p:extLst>
      <p:ext uri="{BB962C8B-B14F-4D97-AF65-F5344CB8AC3E}">
        <p14:creationId xmlns:p14="http://schemas.microsoft.com/office/powerpoint/2010/main" val="2220558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A6CA14-CBCB-B5A9-3CD8-B8FDB0D6A44F}"/>
              </a:ext>
            </a:extLst>
          </p:cNvPr>
          <p:cNvSpPr>
            <a:spLocks noGrp="1"/>
          </p:cNvSpPr>
          <p:nvPr>
            <p:ph type="title"/>
          </p:nvPr>
        </p:nvSpPr>
        <p:spPr>
          <a:xfrm>
            <a:off x="1522414" y="274638"/>
            <a:ext cx="9677398" cy="1020762"/>
          </a:xfrm>
        </p:spPr>
        <p:txBody>
          <a:bodyPr>
            <a:normAutofit/>
          </a:bodyPr>
          <a:lstStyle/>
          <a:p>
            <a:r>
              <a:rPr lang="da-DK" dirty="0"/>
              <a:t>Beethoven: </a:t>
            </a:r>
            <a:r>
              <a:rPr lang="da-DK" b="1" i="0" u="none" strike="noStrike" dirty="0">
                <a:effectLst/>
              </a:rPr>
              <a:t>Symfoni nr. 5 i c-mol, »Skæbnesymfonien«</a:t>
            </a:r>
            <a:endParaRPr lang="da-DK" dirty="0"/>
          </a:p>
        </p:txBody>
      </p:sp>
      <p:sp>
        <p:nvSpPr>
          <p:cNvPr id="3" name="Pladsholder til indhold 2">
            <a:extLst>
              <a:ext uri="{FF2B5EF4-FFF2-40B4-BE49-F238E27FC236}">
                <a16:creationId xmlns:a16="http://schemas.microsoft.com/office/drawing/2014/main" id="{B352E0C3-6177-DA03-A6FC-DD87A9DB94EA}"/>
              </a:ext>
            </a:extLst>
          </p:cNvPr>
          <p:cNvSpPr>
            <a:spLocks noGrp="1"/>
          </p:cNvSpPr>
          <p:nvPr>
            <p:ph idx="1"/>
          </p:nvPr>
        </p:nvSpPr>
        <p:spPr/>
        <p:txBody>
          <a:bodyPr/>
          <a:lstStyle/>
          <a:p>
            <a:r>
              <a:rPr lang="da-DK" dirty="0">
                <a:latin typeface="Lucida Sans Unicode" panose="020B0602030504020204" pitchFamily="34" charset="0"/>
              </a:rPr>
              <a:t>Lav en</a:t>
            </a:r>
            <a:r>
              <a:rPr lang="da-DK" b="0" i="0" u="none" strike="noStrike" dirty="0">
                <a:effectLst/>
                <a:latin typeface="Lucida Sans Unicode" panose="020B0602030504020204" pitchFamily="34" charset="0"/>
              </a:rPr>
              <a:t> grafisk fremstilling af ekspositionsdelen (AA)</a:t>
            </a:r>
            <a:endParaRPr lang="da-DK" dirty="0"/>
          </a:p>
        </p:txBody>
      </p:sp>
      <p:pic>
        <p:nvPicPr>
          <p:cNvPr id="4" name="Beethoven, Symfoni nr. 5 i C-mol 1. sats.m4a">
            <a:hlinkClick r:id="" action="ppaction://media"/>
            <a:extLst>
              <a:ext uri="{FF2B5EF4-FFF2-40B4-BE49-F238E27FC236}">
                <a16:creationId xmlns:a16="http://schemas.microsoft.com/office/drawing/2014/main" id="{896E80B2-9932-CF5F-46E0-92AE86135F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055812" y="2616200"/>
            <a:ext cx="812800" cy="812800"/>
          </a:xfrm>
          <a:prstGeom prst="rect">
            <a:avLst/>
          </a:prstGeom>
        </p:spPr>
      </p:pic>
    </p:spTree>
    <p:extLst>
      <p:ext uri="{BB962C8B-B14F-4D97-AF65-F5344CB8AC3E}">
        <p14:creationId xmlns:p14="http://schemas.microsoft.com/office/powerpoint/2010/main" val="832839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384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8B38F5B3-E761-1D08-1EF8-3CE66D330677}"/>
              </a:ext>
            </a:extLst>
          </p:cNvPr>
          <p:cNvPicPr>
            <a:picLocks noChangeAspect="1"/>
          </p:cNvPicPr>
          <p:nvPr/>
        </p:nvPicPr>
        <p:blipFill>
          <a:blip r:embed="rId4"/>
          <a:stretch>
            <a:fillRect/>
          </a:stretch>
        </p:blipFill>
        <p:spPr>
          <a:xfrm rot="16200000">
            <a:off x="2729548" y="-1396843"/>
            <a:ext cx="6729727" cy="9523413"/>
          </a:xfrm>
          <a:prstGeom prst="rect">
            <a:avLst/>
          </a:prstGeom>
        </p:spPr>
      </p:pic>
      <p:pic>
        <p:nvPicPr>
          <p:cNvPr id="4" name="Beethoven, Symfoni nr. 5 i C-mol 1. sats.m4a">
            <a:hlinkClick r:id="" action="ppaction://media"/>
            <a:extLst>
              <a:ext uri="{FF2B5EF4-FFF2-40B4-BE49-F238E27FC236}">
                <a16:creationId xmlns:a16="http://schemas.microsoft.com/office/drawing/2014/main" id="{FF8BF1E2-C131-C315-A151-EA11A22F750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2485" y="685800"/>
            <a:ext cx="812800" cy="812800"/>
          </a:xfrm>
          <a:prstGeom prst="rect">
            <a:avLst/>
          </a:prstGeom>
        </p:spPr>
      </p:pic>
    </p:spTree>
    <p:extLst>
      <p:ext uri="{BB962C8B-B14F-4D97-AF65-F5344CB8AC3E}">
        <p14:creationId xmlns:p14="http://schemas.microsoft.com/office/powerpoint/2010/main" val="1814060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384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Mozart: </a:t>
            </a:r>
            <a:r>
              <a:rPr lang="da-DK" dirty="0" err="1"/>
              <a:t>Eine</a:t>
            </a:r>
            <a:r>
              <a:rPr lang="da-DK" dirty="0"/>
              <a:t> </a:t>
            </a:r>
            <a:r>
              <a:rPr lang="da-DK" dirty="0" err="1"/>
              <a:t>Kleine</a:t>
            </a:r>
            <a:r>
              <a:rPr lang="da-DK" dirty="0"/>
              <a:t> </a:t>
            </a:r>
            <a:r>
              <a:rPr lang="da-DK" dirty="0" err="1"/>
              <a:t>Nacht</a:t>
            </a:r>
            <a:r>
              <a:rPr lang="da-DK" dirty="0"/>
              <a:t> Musik</a:t>
            </a:r>
          </a:p>
        </p:txBody>
      </p:sp>
      <p:sp>
        <p:nvSpPr>
          <p:cNvPr id="3" name="Pladsholder til indhold 2"/>
          <p:cNvSpPr>
            <a:spLocks noGrp="1"/>
          </p:cNvSpPr>
          <p:nvPr>
            <p:ph idx="1"/>
          </p:nvPr>
        </p:nvSpPr>
        <p:spPr>
          <a:xfrm>
            <a:off x="1522414" y="1828800"/>
            <a:ext cx="9372598" cy="4648200"/>
          </a:xfrm>
        </p:spPr>
        <p:txBody>
          <a:bodyPr>
            <a:normAutofit fontScale="92500"/>
          </a:bodyPr>
          <a:lstStyle/>
          <a:p>
            <a:r>
              <a:rPr lang="da-DK" dirty="0"/>
              <a:t>2. sats, Mozart 1787 (samtidig med at han skrev operaen Don Giovanni)</a:t>
            </a:r>
          </a:p>
          <a:p>
            <a:r>
              <a:rPr lang="da-DK" dirty="0"/>
              <a:t>I denne lille ”simple” sats viser Mozart næsten alt i de første 16 takter: </a:t>
            </a:r>
          </a:p>
          <a:p>
            <a:pPr lvl="1"/>
            <a:r>
              <a:rPr lang="da-DK" dirty="0"/>
              <a:t>Medstemme</a:t>
            </a:r>
          </a:p>
          <a:p>
            <a:pPr lvl="1"/>
            <a:r>
              <a:rPr lang="da-DK" dirty="0"/>
              <a:t>Modstemme</a:t>
            </a:r>
          </a:p>
          <a:p>
            <a:pPr lvl="1"/>
            <a:r>
              <a:rPr lang="da-DK" dirty="0"/>
              <a:t>Flydekor og endda rytmiseret flydekor</a:t>
            </a:r>
          </a:p>
          <a:p>
            <a:pPr lvl="1"/>
            <a:r>
              <a:rPr lang="da-DK" dirty="0"/>
              <a:t>orgelpunkt</a:t>
            </a:r>
          </a:p>
          <a:p>
            <a:pPr lvl="1"/>
            <a:r>
              <a:rPr lang="da-DK" dirty="0"/>
              <a:t>melodi m. akkompagnement</a:t>
            </a:r>
          </a:p>
          <a:p>
            <a:pPr lvl="1"/>
            <a:r>
              <a:rPr lang="da-DK" dirty="0"/>
              <a:t>Imitation</a:t>
            </a:r>
          </a:p>
          <a:p>
            <a:pPr lvl="1"/>
            <a:r>
              <a:rPr lang="da-DK" dirty="0"/>
              <a:t>sekvensering</a:t>
            </a:r>
          </a:p>
          <a:p>
            <a:pPr lvl="1"/>
            <a:r>
              <a:rPr lang="da-DK" dirty="0" err="1"/>
              <a:t>Reharmonisering</a:t>
            </a:r>
            <a:endParaRPr lang="da-DK" dirty="0"/>
          </a:p>
          <a:p>
            <a:pPr lvl="1"/>
            <a:r>
              <a:rPr lang="da-DK" dirty="0"/>
              <a:t>Dynamik og frasering (Forte, piano / legato, staccato)</a:t>
            </a:r>
          </a:p>
          <a:p>
            <a:pPr lvl="1"/>
            <a:r>
              <a:rPr lang="da-DK" dirty="0"/>
              <a:t>og symmetrisk fraseopbygning</a:t>
            </a:r>
          </a:p>
          <a:p>
            <a:endParaRPr lang="da-DK" dirty="0"/>
          </a:p>
        </p:txBody>
      </p:sp>
    </p:spTree>
    <p:extLst>
      <p:ext uri="{BB962C8B-B14F-4D97-AF65-F5344CB8AC3E}">
        <p14:creationId xmlns:p14="http://schemas.microsoft.com/office/powerpoint/2010/main" val="366258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pic>
        <p:nvPicPr>
          <p:cNvPr id="1029" name="Picture 5"/>
          <p:cNvPicPr>
            <a:picLocks noGrp="1" noChangeAspect="1" noChangeArrowheads="1"/>
          </p:cNvPicPr>
          <p:nvPr>
            <p:ph idx="1"/>
          </p:nvPr>
        </p:nvPicPr>
        <p:blipFill>
          <a:blip r:embed="rId2"/>
          <a:srcRect/>
          <a:stretch>
            <a:fillRect/>
          </a:stretch>
        </p:blipFill>
        <p:spPr bwMode="auto">
          <a:xfrm>
            <a:off x="1903412" y="255320"/>
            <a:ext cx="7775075" cy="2116548"/>
          </a:xfrm>
          <a:prstGeom prst="rect">
            <a:avLst/>
          </a:prstGeom>
          <a:noFill/>
          <a:ln w="9525">
            <a:noFill/>
            <a:miter lim="800000"/>
            <a:headEnd/>
            <a:tailEnd/>
          </a:ln>
          <a:effectLst/>
        </p:spPr>
      </p:pic>
      <p:pic>
        <p:nvPicPr>
          <p:cNvPr id="1030" name="Picture 6"/>
          <p:cNvPicPr>
            <a:picLocks noChangeAspect="1" noChangeArrowheads="1"/>
          </p:cNvPicPr>
          <p:nvPr/>
        </p:nvPicPr>
        <p:blipFill>
          <a:blip r:embed="rId3"/>
          <a:srcRect/>
          <a:stretch>
            <a:fillRect/>
          </a:stretch>
        </p:blipFill>
        <p:spPr bwMode="auto">
          <a:xfrm>
            <a:off x="1903411" y="2391186"/>
            <a:ext cx="7775075" cy="2041244"/>
          </a:xfrm>
          <a:prstGeom prst="rect">
            <a:avLst/>
          </a:prstGeom>
          <a:noFill/>
          <a:ln w="9525">
            <a:noFill/>
            <a:miter lim="800000"/>
            <a:headEnd/>
            <a:tailEnd/>
          </a:ln>
          <a:effectLst/>
        </p:spPr>
      </p:pic>
      <p:pic>
        <p:nvPicPr>
          <p:cNvPr id="1031" name="Picture 7"/>
          <p:cNvPicPr>
            <a:picLocks noChangeAspect="1" noChangeArrowheads="1"/>
          </p:cNvPicPr>
          <p:nvPr/>
        </p:nvPicPr>
        <p:blipFill>
          <a:blip r:embed="rId4"/>
          <a:srcRect/>
          <a:stretch>
            <a:fillRect/>
          </a:stretch>
        </p:blipFill>
        <p:spPr bwMode="auto">
          <a:xfrm>
            <a:off x="1932255" y="4537616"/>
            <a:ext cx="7734984" cy="1981200"/>
          </a:xfrm>
          <a:prstGeom prst="rect">
            <a:avLst/>
          </a:prstGeom>
          <a:noFill/>
          <a:ln w="9525">
            <a:noFill/>
            <a:miter lim="800000"/>
            <a:headEnd/>
            <a:tailEnd/>
          </a:ln>
          <a:effectLst/>
        </p:spPr>
      </p:pic>
    </p:spTree>
    <p:extLst>
      <p:ext uri="{BB962C8B-B14F-4D97-AF65-F5344CB8AC3E}">
        <p14:creationId xmlns:p14="http://schemas.microsoft.com/office/powerpoint/2010/main" val="2894946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5122" name="Picture 2"/>
          <p:cNvPicPr>
            <a:picLocks noGrp="1" noChangeAspect="1" noChangeArrowheads="1"/>
          </p:cNvPicPr>
          <p:nvPr>
            <p:ph idx="1"/>
          </p:nvPr>
        </p:nvPicPr>
        <p:blipFill>
          <a:blip r:embed="rId2"/>
          <a:srcRect/>
          <a:stretch>
            <a:fillRect/>
          </a:stretch>
        </p:blipFill>
        <p:spPr bwMode="auto">
          <a:xfrm>
            <a:off x="2228062" y="88096"/>
            <a:ext cx="6257925" cy="1619250"/>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2228062" y="1791243"/>
            <a:ext cx="6282677" cy="1596495"/>
          </a:xfrm>
          <a:prstGeom prst="rect">
            <a:avLst/>
          </a:prstGeom>
          <a:noFill/>
          <a:ln w="9525">
            <a:noFill/>
            <a:miter lim="800000"/>
            <a:headEnd/>
            <a:tailEnd/>
          </a:ln>
          <a:effectLst/>
        </p:spPr>
      </p:pic>
      <p:pic>
        <p:nvPicPr>
          <p:cNvPr id="5124" name="Picture 4"/>
          <p:cNvPicPr>
            <a:picLocks noChangeAspect="1" noChangeArrowheads="1"/>
          </p:cNvPicPr>
          <p:nvPr/>
        </p:nvPicPr>
        <p:blipFill>
          <a:blip r:embed="rId4"/>
          <a:srcRect/>
          <a:stretch>
            <a:fillRect/>
          </a:stretch>
        </p:blipFill>
        <p:spPr bwMode="auto">
          <a:xfrm>
            <a:off x="2205189" y="3446470"/>
            <a:ext cx="6305550" cy="1609725"/>
          </a:xfrm>
          <a:prstGeom prst="rect">
            <a:avLst/>
          </a:prstGeom>
          <a:noFill/>
          <a:ln w="9525">
            <a:noFill/>
            <a:miter lim="800000"/>
            <a:headEnd/>
            <a:tailEnd/>
          </a:ln>
          <a:effectLst/>
        </p:spPr>
      </p:pic>
      <p:pic>
        <p:nvPicPr>
          <p:cNvPr id="5125" name="Picture 5"/>
          <p:cNvPicPr>
            <a:picLocks noChangeAspect="1" noChangeArrowheads="1"/>
          </p:cNvPicPr>
          <p:nvPr/>
        </p:nvPicPr>
        <p:blipFill>
          <a:blip r:embed="rId5"/>
          <a:srcRect/>
          <a:stretch>
            <a:fillRect/>
          </a:stretch>
        </p:blipFill>
        <p:spPr bwMode="auto">
          <a:xfrm>
            <a:off x="2165323" y="5114926"/>
            <a:ext cx="6334125" cy="1743075"/>
          </a:xfrm>
          <a:prstGeom prst="rect">
            <a:avLst/>
          </a:prstGeom>
          <a:noFill/>
          <a:ln w="9525">
            <a:noFill/>
            <a:miter lim="800000"/>
            <a:headEnd/>
            <a:tailEnd/>
          </a:ln>
          <a:effectLst/>
        </p:spPr>
      </p:pic>
    </p:spTree>
    <p:extLst>
      <p:ext uri="{BB962C8B-B14F-4D97-AF65-F5344CB8AC3E}">
        <p14:creationId xmlns:p14="http://schemas.microsoft.com/office/powerpoint/2010/main" val="157262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6146" name="Picture 2"/>
          <p:cNvPicPr>
            <a:picLocks noGrp="1" noChangeAspect="1" noChangeArrowheads="1"/>
          </p:cNvPicPr>
          <p:nvPr>
            <p:ph idx="1"/>
          </p:nvPr>
        </p:nvPicPr>
        <p:blipFill>
          <a:blip r:embed="rId2"/>
          <a:srcRect/>
          <a:stretch>
            <a:fillRect/>
          </a:stretch>
        </p:blipFill>
        <p:spPr bwMode="auto">
          <a:xfrm>
            <a:off x="2132012" y="50007"/>
            <a:ext cx="6305550" cy="1704975"/>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2170112" y="1754982"/>
            <a:ext cx="6229350" cy="1695450"/>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a:stretch>
            <a:fillRect/>
          </a:stretch>
        </p:blipFill>
        <p:spPr bwMode="auto">
          <a:xfrm>
            <a:off x="2143006" y="3445669"/>
            <a:ext cx="6267450" cy="1743075"/>
          </a:xfrm>
          <a:prstGeom prst="rect">
            <a:avLst/>
          </a:prstGeom>
          <a:noFill/>
          <a:ln w="9525">
            <a:noFill/>
            <a:miter lim="800000"/>
            <a:headEnd/>
            <a:tailEnd/>
          </a:ln>
          <a:effectLst/>
        </p:spPr>
      </p:pic>
      <p:pic>
        <p:nvPicPr>
          <p:cNvPr id="6149" name="Picture 5"/>
          <p:cNvPicPr>
            <a:picLocks noChangeAspect="1" noChangeArrowheads="1"/>
          </p:cNvPicPr>
          <p:nvPr/>
        </p:nvPicPr>
        <p:blipFill>
          <a:blip r:embed="rId5"/>
          <a:srcRect/>
          <a:stretch>
            <a:fillRect/>
          </a:stretch>
        </p:blipFill>
        <p:spPr bwMode="auto">
          <a:xfrm>
            <a:off x="2149608" y="5191125"/>
            <a:ext cx="6257925" cy="1666875"/>
          </a:xfrm>
          <a:prstGeom prst="rect">
            <a:avLst/>
          </a:prstGeom>
          <a:noFill/>
          <a:ln w="9525">
            <a:noFill/>
            <a:miter lim="800000"/>
            <a:headEnd/>
            <a:tailEnd/>
          </a:ln>
          <a:effectLst/>
        </p:spPr>
      </p:pic>
    </p:spTree>
    <p:extLst>
      <p:ext uri="{BB962C8B-B14F-4D97-AF65-F5344CB8AC3E}">
        <p14:creationId xmlns:p14="http://schemas.microsoft.com/office/powerpoint/2010/main" val="64085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pic>
        <p:nvPicPr>
          <p:cNvPr id="7170" name="Picture 2"/>
          <p:cNvPicPr>
            <a:picLocks noGrp="1" noChangeAspect="1" noChangeArrowheads="1"/>
          </p:cNvPicPr>
          <p:nvPr>
            <p:ph idx="1"/>
          </p:nvPr>
        </p:nvPicPr>
        <p:blipFill>
          <a:blip r:embed="rId2"/>
          <a:srcRect/>
          <a:stretch>
            <a:fillRect/>
          </a:stretch>
        </p:blipFill>
        <p:spPr bwMode="auto">
          <a:xfrm>
            <a:off x="1548050" y="0"/>
            <a:ext cx="8343663" cy="2369499"/>
          </a:xfrm>
          <a:prstGeom prst="rect">
            <a:avLst/>
          </a:prstGeom>
          <a:noFill/>
          <a:ln w="9525">
            <a:noFill/>
            <a:miter lim="800000"/>
            <a:headEnd/>
            <a:tailEnd/>
          </a:ln>
          <a:effectLst/>
        </p:spPr>
      </p:pic>
      <p:pic>
        <p:nvPicPr>
          <p:cNvPr id="3" name="Billede 2"/>
          <p:cNvPicPr>
            <a:picLocks noChangeAspect="1"/>
          </p:cNvPicPr>
          <p:nvPr/>
        </p:nvPicPr>
        <p:blipFill>
          <a:blip r:embed="rId3"/>
          <a:stretch>
            <a:fillRect/>
          </a:stretch>
        </p:blipFill>
        <p:spPr>
          <a:xfrm>
            <a:off x="1522414" y="2424824"/>
            <a:ext cx="8400938" cy="2232663"/>
          </a:xfrm>
          <a:prstGeom prst="rect">
            <a:avLst/>
          </a:prstGeom>
        </p:spPr>
      </p:pic>
      <p:pic>
        <p:nvPicPr>
          <p:cNvPr id="4" name="Billede 3"/>
          <p:cNvPicPr>
            <a:picLocks noChangeAspect="1"/>
          </p:cNvPicPr>
          <p:nvPr/>
        </p:nvPicPr>
        <p:blipFill>
          <a:blip r:embed="rId4"/>
          <a:stretch>
            <a:fillRect/>
          </a:stretch>
        </p:blipFill>
        <p:spPr>
          <a:xfrm>
            <a:off x="1539071" y="4647401"/>
            <a:ext cx="8378656" cy="2210599"/>
          </a:xfrm>
          <a:prstGeom prst="rect">
            <a:avLst/>
          </a:prstGeom>
        </p:spPr>
      </p:pic>
    </p:spTree>
    <p:extLst>
      <p:ext uri="{BB962C8B-B14F-4D97-AF65-F5344CB8AC3E}">
        <p14:creationId xmlns:p14="http://schemas.microsoft.com/office/powerpoint/2010/main" val="342658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Symfonien</a:t>
            </a:r>
          </a:p>
        </p:txBody>
      </p:sp>
      <p:sp>
        <p:nvSpPr>
          <p:cNvPr id="3" name="Pladsholder til indhold 2"/>
          <p:cNvSpPr>
            <a:spLocks noGrp="1"/>
          </p:cNvSpPr>
          <p:nvPr>
            <p:ph idx="1"/>
          </p:nvPr>
        </p:nvSpPr>
        <p:spPr/>
        <p:txBody>
          <a:bodyPr>
            <a:normAutofit lnSpcReduction="10000"/>
          </a:bodyPr>
          <a:lstStyle/>
          <a:p>
            <a:r>
              <a:rPr lang="da-DK" dirty="0"/>
              <a:t>Wienerklassikernes fortrukne satsform – alle komponister skriver mindst en symfoni og helst flere (Beethoven nåede 9, Mozart nåede 45 ifølge nyeste forskning og Haydn over 100..)</a:t>
            </a:r>
          </a:p>
          <a:p>
            <a:r>
              <a:rPr lang="da-DK" dirty="0"/>
              <a:t>Symfonien består på dette tidspunkt typisk af 4 satser:</a:t>
            </a:r>
          </a:p>
          <a:p>
            <a:pPr marL="0" indent="0">
              <a:buNone/>
            </a:pPr>
            <a:r>
              <a:rPr lang="da-DK" dirty="0"/>
              <a:t>	1) Sonatesatsform (ofte det kendte hit fra symfonien)</a:t>
            </a:r>
          </a:p>
          <a:p>
            <a:pPr marL="0" indent="0">
              <a:buNone/>
            </a:pPr>
            <a:r>
              <a:rPr lang="da-DK" dirty="0"/>
              <a:t>	2) En langsom sats (Adagio) – måske en variationsform</a:t>
            </a:r>
          </a:p>
          <a:p>
            <a:pPr marL="0" indent="0">
              <a:buNone/>
            </a:pPr>
            <a:r>
              <a:rPr lang="da-DK" dirty="0"/>
              <a:t>	3) En menuet: Orkesteret reduceres og satsen spilles i ¾-	dele. Form: AA </a:t>
            </a:r>
            <a:r>
              <a:rPr lang="da-DK" dirty="0">
                <a:latin typeface="Verdana" panose="020B0604030504040204" pitchFamily="34" charset="0"/>
                <a:ea typeface="Verdana" panose="020B0604030504040204" pitchFamily="34" charset="0"/>
                <a:cs typeface="Verdana" panose="020B0604030504040204" pitchFamily="34" charset="0"/>
              </a:rPr>
              <a:t>l BB l CC l DD l  AB  l</a:t>
            </a:r>
            <a:endParaRPr lang="da-DK" dirty="0"/>
          </a:p>
          <a:p>
            <a:pPr marL="0" indent="0">
              <a:buNone/>
            </a:pPr>
            <a:r>
              <a:rPr lang="da-DK" dirty="0"/>
              <a:t>	4) En sonatesatsform eller Rondo (A-B-A-C-A-D…). Ofte 	sættes tempoet op igen</a:t>
            </a:r>
          </a:p>
          <a:p>
            <a:pPr marL="0" indent="0">
              <a:buNone/>
            </a:pPr>
            <a:endParaRPr lang="da-DK" dirty="0"/>
          </a:p>
        </p:txBody>
      </p:sp>
    </p:spTree>
    <p:extLst>
      <p:ext uri="{BB962C8B-B14F-4D97-AF65-F5344CB8AC3E}">
        <p14:creationId xmlns:p14="http://schemas.microsoft.com/office/powerpoint/2010/main" val="3366822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800" dirty="0"/>
              <a:t>Sonatesatsformen: Ofte 1. sats i en symfoni</a:t>
            </a:r>
          </a:p>
        </p:txBody>
      </p:sp>
      <p:graphicFrame>
        <p:nvGraphicFramePr>
          <p:cNvPr id="9" name="Pladsholder til indhold 8"/>
          <p:cNvGraphicFramePr>
            <a:graphicFrameLocks noGrp="1"/>
          </p:cNvGraphicFramePr>
          <p:nvPr>
            <p:ph idx="1"/>
            <p:extLst>
              <p:ext uri="{D42A27DB-BD31-4B8C-83A1-F6EECF244321}">
                <p14:modId xmlns:p14="http://schemas.microsoft.com/office/powerpoint/2010/main" val="3195842438"/>
              </p:ext>
            </p:extLst>
          </p:nvPr>
        </p:nvGraphicFramePr>
        <p:xfrm>
          <a:off x="989012" y="1981200"/>
          <a:ext cx="10439400" cy="4586439"/>
        </p:xfrm>
        <a:graphic>
          <a:graphicData uri="http://schemas.openxmlformats.org/drawingml/2006/table">
            <a:tbl>
              <a:tblPr firstRow="1" bandRow="1">
                <a:tableStyleId>{6E25E649-3F16-4E02-A733-19D2CDBF48F0}</a:tableStyleId>
              </a:tblPr>
              <a:tblGrid>
                <a:gridCol w="3479800">
                  <a:extLst>
                    <a:ext uri="{9D8B030D-6E8A-4147-A177-3AD203B41FA5}">
                      <a16:colId xmlns:a16="http://schemas.microsoft.com/office/drawing/2014/main" val="20000"/>
                    </a:ext>
                  </a:extLst>
                </a:gridCol>
                <a:gridCol w="3479800">
                  <a:extLst>
                    <a:ext uri="{9D8B030D-6E8A-4147-A177-3AD203B41FA5}">
                      <a16:colId xmlns:a16="http://schemas.microsoft.com/office/drawing/2014/main" val="20001"/>
                    </a:ext>
                  </a:extLst>
                </a:gridCol>
                <a:gridCol w="3479800">
                  <a:extLst>
                    <a:ext uri="{9D8B030D-6E8A-4147-A177-3AD203B41FA5}">
                      <a16:colId xmlns:a16="http://schemas.microsoft.com/office/drawing/2014/main" val="20002"/>
                    </a:ext>
                  </a:extLst>
                </a:gridCol>
              </a:tblGrid>
              <a:tr h="705976">
                <a:tc>
                  <a:txBody>
                    <a:bodyPr/>
                    <a:lstStyle/>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800" b="1" dirty="0">
                          <a:effectLst/>
                          <a:latin typeface="Verdana" panose="020B0604030504040204" pitchFamily="34" charset="0"/>
                          <a:ea typeface="Times New Roman" panose="02020603050405020304" pitchFamily="18" charset="0"/>
                        </a:rPr>
                        <a:t>Overordnet formforløb</a:t>
                      </a:r>
                      <a:endParaRPr lang="da-DK" sz="1800" dirty="0">
                        <a:effectLst/>
                        <a:latin typeface="Times New Roman" panose="02020603050405020304" pitchFamily="18" charset="0"/>
                        <a:ea typeface="Times New Roman" panose="02020603050405020304" pitchFamily="18" charset="0"/>
                      </a:endParaRPr>
                    </a:p>
                  </a:txBody>
                  <a:tcPr marL="76200" marR="76200" marT="38100" marB="38100" anchor="ctr"/>
                </a:tc>
                <a:tc>
                  <a:txBody>
                    <a:bodyPr/>
                    <a:lstStyle/>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800" b="1" dirty="0">
                          <a:effectLst/>
                          <a:latin typeface="Verdana" panose="020B0604030504040204" pitchFamily="34" charset="0"/>
                          <a:ea typeface="Times New Roman" panose="02020603050405020304" pitchFamily="18" charset="0"/>
                        </a:rPr>
                        <a:t>Detaljeret formforløb</a:t>
                      </a:r>
                      <a:endParaRPr lang="da-DK" sz="1800" dirty="0">
                        <a:effectLst/>
                        <a:latin typeface="Times New Roman" panose="02020603050405020304" pitchFamily="18" charset="0"/>
                        <a:ea typeface="Times New Roman" panose="02020603050405020304" pitchFamily="18" charset="0"/>
                      </a:endParaRPr>
                    </a:p>
                  </a:txBody>
                  <a:tcPr marL="76200" marR="76200" marT="38100" marB="38100" anchor="ctr"/>
                </a:tc>
                <a:tc>
                  <a:txBody>
                    <a:bodyPr/>
                    <a:lstStyle/>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800" b="1" dirty="0">
                          <a:effectLst/>
                          <a:latin typeface="Verdana" panose="020B0604030504040204" pitchFamily="34" charset="0"/>
                          <a:ea typeface="Times New Roman" panose="02020603050405020304" pitchFamily="18" charset="0"/>
                        </a:rPr>
                        <a:t>Tonal udvikling</a:t>
                      </a:r>
                      <a:endParaRPr lang="da-DK" sz="1800" dirty="0">
                        <a:effectLst/>
                        <a:latin typeface="Times New Roman" panose="02020603050405020304" pitchFamily="18" charset="0"/>
                        <a:ea typeface="Times New Roman" panose="02020603050405020304" pitchFamily="18" charset="0"/>
                      </a:endParaRPr>
                    </a:p>
                  </a:txBody>
                  <a:tcPr marL="76200" marR="76200" marT="38100" marB="38100" anchor="ctr"/>
                </a:tc>
                <a:extLst>
                  <a:ext uri="{0D108BD9-81ED-4DB2-BD59-A6C34878D82A}">
                    <a16:rowId xmlns:a16="http://schemas.microsoft.com/office/drawing/2014/main" val="10000"/>
                  </a:ext>
                </a:extLst>
              </a:tr>
              <a:tr h="1450634">
                <a:tc>
                  <a:txBody>
                    <a:bodyPr/>
                    <a:lstStyle/>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b="1" dirty="0">
                          <a:effectLst/>
                          <a:latin typeface="Verdana" panose="020B0604030504040204" pitchFamily="34" charset="0"/>
                          <a:ea typeface="Times New Roman" panose="02020603050405020304" pitchFamily="18" charset="0"/>
                        </a:rPr>
                        <a:t>A</a:t>
                      </a:r>
                      <a:endParaRPr lang="da-DK" sz="1400" dirty="0">
                        <a:effectLst/>
                        <a:latin typeface="Times New Roman" panose="02020603050405020304" pitchFamily="18" charset="0"/>
                        <a:ea typeface="Times New Roman" panose="02020603050405020304" pitchFamily="18" charset="0"/>
                      </a:endParaRPr>
                    </a:p>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b="1" dirty="0">
                          <a:effectLst/>
                          <a:latin typeface="Verdana" panose="020B0604030504040204" pitchFamily="34" charset="0"/>
                          <a:ea typeface="Times New Roman" panose="02020603050405020304" pitchFamily="18" charset="0"/>
                        </a:rPr>
                        <a:t>Eksposition</a:t>
                      </a:r>
                      <a:endParaRPr lang="da-DK" sz="1400" dirty="0">
                        <a:effectLst/>
                        <a:latin typeface="Times New Roman" panose="02020603050405020304" pitchFamily="18" charset="0"/>
                        <a:ea typeface="Times New Roman" panose="02020603050405020304" pitchFamily="18" charset="0"/>
                      </a:endParaRPr>
                    </a:p>
                  </a:txBody>
                  <a:tcPr marL="76200" marR="76200" marT="38100" marB="38100"/>
                </a:tc>
                <a:tc>
                  <a:txBody>
                    <a:bodyPr/>
                    <a:lstStyle/>
                    <a:p>
                      <a:pPr marL="342900" lvl="0" indent="-342900">
                        <a:spcAft>
                          <a:spcPts val="0"/>
                        </a:spcAft>
                        <a:buFont typeface="Verdana" panose="020B0604030504040204" pitchFamily="34" charset="0"/>
                        <a:buChar char="-"/>
                        <a:tabLst>
                          <a:tab pos="-539750" algn="l"/>
                          <a:tab pos="228600" algn="l"/>
                          <a:tab pos="539750" algn="l"/>
                          <a:tab pos="1079500" algn="l"/>
                          <a:tab pos="1619250" algn="l"/>
                          <a:tab pos="2159000" algn="l"/>
                          <a:tab pos="2698750" algn="l"/>
                          <a:tab pos="3238500" algn="l"/>
                          <a:tab pos="3778250" algn="l"/>
                          <a:tab pos="4318000" algn="l"/>
                          <a:tab pos="4857750" algn="l"/>
                          <a:tab pos="5397500" algn="l"/>
                        </a:tabLst>
                      </a:pPr>
                      <a:r>
                        <a:rPr lang="da-DK" sz="1400" b="1" cap="all">
                          <a:effectLst/>
                          <a:latin typeface="Verdana" panose="020B0604030504040204" pitchFamily="34" charset="0"/>
                          <a:ea typeface="Times New Roman" panose="02020603050405020304" pitchFamily="18" charset="0"/>
                          <a:cs typeface="Times New Roman" panose="02020603050405020304" pitchFamily="18" charset="0"/>
                        </a:rPr>
                        <a:t>hovedtema </a:t>
                      </a:r>
                      <a:endParaRPr lang="da-DK" sz="14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spcAft>
                          <a:spcPts val="0"/>
                        </a:spcAft>
                        <a:buFont typeface="Verdana" panose="020B0604030504040204" pitchFamily="34" charset="0"/>
                        <a:buChar char="-"/>
                        <a:tabLst>
                          <a:tab pos="-539750" algn="l"/>
                          <a:tab pos="228600" algn="l"/>
                          <a:tab pos="539750" algn="l"/>
                          <a:tab pos="1079500" algn="l"/>
                          <a:tab pos="1619250" algn="l"/>
                          <a:tab pos="2159000" algn="l"/>
                          <a:tab pos="2698750" algn="l"/>
                          <a:tab pos="3238500" algn="l"/>
                          <a:tab pos="3778250" algn="l"/>
                          <a:tab pos="4318000" algn="l"/>
                          <a:tab pos="4857750" algn="l"/>
                          <a:tab pos="5397500" algn="l"/>
                        </a:tabLst>
                      </a:pPr>
                      <a:r>
                        <a:rPr lang="da-DK" sz="1400" b="1">
                          <a:effectLst/>
                          <a:latin typeface="Verdana" panose="020B0604030504040204" pitchFamily="34" charset="0"/>
                          <a:ea typeface="Times New Roman" panose="02020603050405020304" pitchFamily="18" charset="0"/>
                          <a:cs typeface="Times New Roman" panose="02020603050405020304" pitchFamily="18" charset="0"/>
                        </a:rPr>
                        <a:t>overledning  </a:t>
                      </a:r>
                      <a:endParaRPr lang="da-DK" sz="14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spcAft>
                          <a:spcPts val="0"/>
                        </a:spcAft>
                        <a:buFont typeface="Verdana" panose="020B0604030504040204" pitchFamily="34" charset="0"/>
                        <a:buChar char="-"/>
                        <a:tabLst>
                          <a:tab pos="-539750" algn="l"/>
                          <a:tab pos="228600" algn="l"/>
                          <a:tab pos="539750" algn="l"/>
                          <a:tab pos="1079500" algn="l"/>
                          <a:tab pos="1619250" algn="l"/>
                          <a:tab pos="2159000" algn="l"/>
                          <a:tab pos="2698750" algn="l"/>
                          <a:tab pos="3238500" algn="l"/>
                          <a:tab pos="3778250" algn="l"/>
                          <a:tab pos="4318000" algn="l"/>
                          <a:tab pos="4857750" algn="l"/>
                          <a:tab pos="5397500" algn="l"/>
                        </a:tabLst>
                      </a:pPr>
                      <a:r>
                        <a:rPr lang="da-DK" sz="1400" b="1" cap="all">
                          <a:effectLst/>
                          <a:latin typeface="Verdana" panose="020B0604030504040204" pitchFamily="34" charset="0"/>
                          <a:ea typeface="Times New Roman" panose="02020603050405020304" pitchFamily="18" charset="0"/>
                          <a:cs typeface="Times New Roman" panose="02020603050405020304" pitchFamily="18" charset="0"/>
                        </a:rPr>
                        <a:t>sidetema </a:t>
                      </a:r>
                      <a:endParaRPr lang="da-DK" sz="14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spcAft>
                          <a:spcPts val="0"/>
                        </a:spcAft>
                        <a:buFont typeface="Verdana" panose="020B0604030504040204" pitchFamily="34" charset="0"/>
                        <a:buChar char="-"/>
                        <a:tabLst>
                          <a:tab pos="-539750" algn="l"/>
                          <a:tab pos="228600" algn="l"/>
                          <a:tab pos="539750" algn="l"/>
                          <a:tab pos="1079500" algn="l"/>
                          <a:tab pos="1619250" algn="l"/>
                          <a:tab pos="2159000" algn="l"/>
                          <a:tab pos="2698750" algn="l"/>
                          <a:tab pos="3238500" algn="l"/>
                          <a:tab pos="3778250" algn="l"/>
                          <a:tab pos="4318000" algn="l"/>
                          <a:tab pos="4857750" algn="l"/>
                          <a:tab pos="5397500" algn="l"/>
                        </a:tabLst>
                      </a:pPr>
                      <a:r>
                        <a:rPr lang="da-DK" sz="1400">
                          <a:effectLst/>
                          <a:latin typeface="Verdana" panose="020B0604030504040204" pitchFamily="34" charset="0"/>
                          <a:ea typeface="Times New Roman" panose="02020603050405020304" pitchFamily="18" charset="0"/>
                          <a:cs typeface="Times New Roman" panose="02020603050405020304" pitchFamily="18" charset="0"/>
                        </a:rPr>
                        <a:t>evt. overledning</a:t>
                      </a:r>
                      <a:endParaRPr lang="da-DK" sz="14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spcAft>
                          <a:spcPts val="0"/>
                        </a:spcAft>
                        <a:buFont typeface="Verdana" panose="020B0604030504040204" pitchFamily="34" charset="0"/>
                        <a:buChar char="-"/>
                        <a:tabLst>
                          <a:tab pos="-539750" algn="l"/>
                          <a:tab pos="228600" algn="l"/>
                          <a:tab pos="539750" algn="l"/>
                          <a:tab pos="1079500" algn="l"/>
                          <a:tab pos="1619250" algn="l"/>
                          <a:tab pos="2159000" algn="l"/>
                          <a:tab pos="2698750" algn="l"/>
                          <a:tab pos="3238500" algn="l"/>
                          <a:tab pos="3778250" algn="l"/>
                          <a:tab pos="4318000" algn="l"/>
                          <a:tab pos="4857750" algn="l"/>
                          <a:tab pos="5397500" algn="l"/>
                        </a:tabLst>
                      </a:pPr>
                      <a:r>
                        <a:rPr lang="da-DK" sz="1400" b="1">
                          <a:effectLst/>
                          <a:latin typeface="Verdana" panose="020B0604030504040204" pitchFamily="34" charset="0"/>
                          <a:ea typeface="Times New Roman" panose="02020603050405020304" pitchFamily="18" charset="0"/>
                          <a:cs typeface="Times New Roman" panose="02020603050405020304" pitchFamily="18" charset="0"/>
                        </a:rPr>
                        <a:t>epilog</a:t>
                      </a:r>
                      <a:endParaRPr lang="da-DK"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6200" marR="76200" marT="38100" marB="38100"/>
                </a:tc>
                <a:tc>
                  <a:txBody>
                    <a:bodyPr/>
                    <a:lstStyle/>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b="1">
                          <a:effectLst/>
                          <a:latin typeface="Verdana" panose="020B0604030504040204" pitchFamily="34" charset="0"/>
                          <a:ea typeface="Times New Roman" panose="02020603050405020304" pitchFamily="18" charset="0"/>
                        </a:rPr>
                        <a:t>T</a:t>
                      </a:r>
                      <a:r>
                        <a:rPr lang="da-DK" sz="1400">
                          <a:effectLst/>
                          <a:latin typeface="Verdana" panose="020B0604030504040204" pitchFamily="34" charset="0"/>
                          <a:ea typeface="Times New Roman" panose="02020603050405020304" pitchFamily="18" charset="0"/>
                        </a:rPr>
                        <a:t> </a:t>
                      </a:r>
                      <a:r>
                        <a:rPr lang="da-DK" sz="1400">
                          <a:effectLst/>
                          <a:latin typeface="Verdana" panose="020B0604030504040204" pitchFamily="34" charset="0"/>
                          <a:ea typeface="Times New Roman" panose="02020603050405020304" pitchFamily="18" charset="0"/>
                          <a:sym typeface="Wingdings" panose="05000000000000000000" pitchFamily="2" charset="2"/>
                        </a:rPr>
                        <a:t></a:t>
                      </a:r>
                      <a:r>
                        <a:rPr lang="da-DK" sz="1400">
                          <a:effectLst/>
                          <a:latin typeface="Verdana" panose="020B0604030504040204" pitchFamily="34" charset="0"/>
                          <a:ea typeface="Times New Roman" panose="02020603050405020304" pitchFamily="18" charset="0"/>
                        </a:rPr>
                        <a:t> </a:t>
                      </a:r>
                      <a:r>
                        <a:rPr lang="da-DK" sz="1400" b="1">
                          <a:effectLst/>
                          <a:latin typeface="Verdana" panose="020B0604030504040204" pitchFamily="34" charset="0"/>
                          <a:ea typeface="Times New Roman" panose="02020603050405020304" pitchFamily="18" charset="0"/>
                        </a:rPr>
                        <a:t>D </a:t>
                      </a:r>
                      <a:r>
                        <a:rPr lang="da-DK" sz="1400">
                          <a:effectLst/>
                          <a:latin typeface="Verdana" panose="020B0604030504040204" pitchFamily="34" charset="0"/>
                          <a:ea typeface="Times New Roman" panose="02020603050405020304" pitchFamily="18" charset="0"/>
                        </a:rPr>
                        <a:t>(evt. Tp)</a:t>
                      </a:r>
                      <a:endParaRPr lang="da-DK" sz="1400">
                        <a:effectLst/>
                        <a:latin typeface="Times New Roman" panose="02020603050405020304" pitchFamily="18" charset="0"/>
                        <a:ea typeface="Times New Roman" panose="02020603050405020304" pitchFamily="18" charset="0"/>
                      </a:endParaRPr>
                    </a:p>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a:effectLst/>
                          <a:latin typeface="Verdana" panose="020B0604030504040204" pitchFamily="34" charset="0"/>
                          <a:ea typeface="Times New Roman" panose="02020603050405020304" pitchFamily="18" charset="0"/>
                        </a:rPr>
                        <a:t>Hovedtema i T, overledning modulerer til D (i dur) eller Tp (i mol), Sidetema og epilog i D/Tp</a:t>
                      </a:r>
                      <a:endParaRPr lang="da-DK" sz="1400">
                        <a:effectLst/>
                        <a:latin typeface="Times New Roman" panose="02020603050405020304" pitchFamily="18" charset="0"/>
                        <a:ea typeface="Times New Roman" panose="02020603050405020304" pitchFamily="18" charset="0"/>
                      </a:endParaRPr>
                    </a:p>
                  </a:txBody>
                  <a:tcPr marL="76200" marR="76200" marT="38100" marB="38100"/>
                </a:tc>
                <a:extLst>
                  <a:ext uri="{0D108BD9-81ED-4DB2-BD59-A6C34878D82A}">
                    <a16:rowId xmlns:a16="http://schemas.microsoft.com/office/drawing/2014/main" val="10001"/>
                  </a:ext>
                </a:extLst>
              </a:tr>
              <a:tr h="1073469">
                <a:tc>
                  <a:txBody>
                    <a:bodyPr/>
                    <a:lstStyle/>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b="1" dirty="0">
                          <a:effectLst/>
                          <a:latin typeface="Verdana" panose="020B0604030504040204" pitchFamily="34" charset="0"/>
                          <a:ea typeface="Times New Roman" panose="02020603050405020304" pitchFamily="18" charset="0"/>
                        </a:rPr>
                        <a:t>B </a:t>
                      </a:r>
                      <a:endParaRPr lang="da-DK" sz="1400" dirty="0">
                        <a:effectLst/>
                        <a:latin typeface="Times New Roman" panose="02020603050405020304" pitchFamily="18" charset="0"/>
                        <a:ea typeface="Times New Roman" panose="02020603050405020304" pitchFamily="18" charset="0"/>
                      </a:endParaRPr>
                    </a:p>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b="1" dirty="0">
                          <a:effectLst/>
                          <a:latin typeface="Verdana" panose="020B0604030504040204" pitchFamily="34" charset="0"/>
                          <a:ea typeface="Times New Roman" panose="02020603050405020304" pitchFamily="18" charset="0"/>
                        </a:rPr>
                        <a:t>Gennemføring</a:t>
                      </a:r>
                      <a:br>
                        <a:rPr lang="da-DK" sz="1400" b="1" dirty="0">
                          <a:effectLst/>
                          <a:latin typeface="Verdana" panose="020B0604030504040204" pitchFamily="34" charset="0"/>
                          <a:ea typeface="Times New Roman" panose="02020603050405020304" pitchFamily="18" charset="0"/>
                        </a:rPr>
                      </a:br>
                      <a:r>
                        <a:rPr lang="da-DK" sz="1400" dirty="0">
                          <a:effectLst/>
                          <a:latin typeface="Verdana" panose="020B0604030504040204" pitchFamily="34" charset="0"/>
                          <a:ea typeface="Times New Roman" panose="02020603050405020304" pitchFamily="18" charset="0"/>
                        </a:rPr>
                        <a:t>(udviklingsdel/ modulationsdel)</a:t>
                      </a:r>
                      <a:endParaRPr lang="da-DK" sz="1400" dirty="0">
                        <a:effectLst/>
                        <a:latin typeface="Times New Roman" panose="02020603050405020304" pitchFamily="18" charset="0"/>
                        <a:ea typeface="Times New Roman" panose="02020603050405020304" pitchFamily="18" charset="0"/>
                      </a:endParaRPr>
                    </a:p>
                  </a:txBody>
                  <a:tcPr marL="76200" marR="76200" marT="38100" marB="38100"/>
                </a:tc>
                <a:tc>
                  <a:txBody>
                    <a:bodyPr/>
                    <a:lstStyle/>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b="1" dirty="0">
                          <a:effectLst/>
                          <a:latin typeface="Verdana" panose="020B0604030504040204" pitchFamily="34" charset="0"/>
                          <a:ea typeface="Times New Roman" panose="02020603050405020304" pitchFamily="18" charset="0"/>
                        </a:rPr>
                        <a:t>Udvikler temaer og motiver fra ekspositionen</a:t>
                      </a:r>
                      <a:r>
                        <a:rPr lang="da-DK" sz="1400" dirty="0">
                          <a:effectLst/>
                          <a:latin typeface="Verdana" panose="020B0604030504040204" pitchFamily="34" charset="0"/>
                          <a:ea typeface="Times New Roman" panose="02020603050405020304" pitchFamily="18" charset="0"/>
                        </a:rPr>
                        <a:t>, evt. indføres nye motiver.</a:t>
                      </a:r>
                      <a:endParaRPr lang="da-DK" sz="1400" dirty="0">
                        <a:effectLst/>
                        <a:latin typeface="Times New Roman" panose="02020603050405020304" pitchFamily="18" charset="0"/>
                        <a:ea typeface="Times New Roman" panose="02020603050405020304" pitchFamily="18" charset="0"/>
                      </a:endParaRPr>
                    </a:p>
                  </a:txBody>
                  <a:tcPr marL="76200" marR="76200" marT="38100" marB="38100"/>
                </a:tc>
                <a:tc>
                  <a:txBody>
                    <a:bodyPr/>
                    <a:lstStyle/>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b="1">
                          <a:effectLst/>
                          <a:latin typeface="Verdana" panose="020B0604030504040204" pitchFamily="34" charset="0"/>
                          <a:ea typeface="Times New Roman" panose="02020603050405020304" pitchFamily="18" charset="0"/>
                        </a:rPr>
                        <a:t>Modulation</a:t>
                      </a:r>
                      <a:endParaRPr lang="da-DK" sz="1400">
                        <a:effectLst/>
                        <a:latin typeface="Times New Roman" panose="02020603050405020304" pitchFamily="18" charset="0"/>
                        <a:ea typeface="Times New Roman" panose="02020603050405020304" pitchFamily="18" charset="0"/>
                      </a:endParaRPr>
                    </a:p>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a:effectLst/>
                          <a:latin typeface="Verdana" panose="020B0604030504040204" pitchFamily="34" charset="0"/>
                          <a:ea typeface="Times New Roman" panose="02020603050405020304" pitchFamily="18" charset="0"/>
                        </a:rPr>
                        <a:t>Ofte indenfor T-beslægtede tonearter (fx Sp, Dp). Begynder og slutter normalt på D.</a:t>
                      </a:r>
                      <a:endParaRPr lang="da-DK" sz="1400">
                        <a:effectLst/>
                        <a:latin typeface="Times New Roman" panose="02020603050405020304" pitchFamily="18" charset="0"/>
                        <a:ea typeface="Times New Roman" panose="02020603050405020304" pitchFamily="18" charset="0"/>
                      </a:endParaRPr>
                    </a:p>
                  </a:txBody>
                  <a:tcPr marL="76200" marR="76200" marT="38100" marB="38100"/>
                </a:tc>
                <a:extLst>
                  <a:ext uri="{0D108BD9-81ED-4DB2-BD59-A6C34878D82A}">
                    <a16:rowId xmlns:a16="http://schemas.microsoft.com/office/drawing/2014/main" val="10002"/>
                  </a:ext>
                </a:extLst>
              </a:tr>
              <a:tr h="1189521">
                <a:tc>
                  <a:txBody>
                    <a:bodyPr/>
                    <a:lstStyle/>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b="1">
                          <a:effectLst/>
                          <a:latin typeface="Verdana" panose="020B0604030504040204" pitchFamily="34" charset="0"/>
                          <a:ea typeface="Times New Roman" panose="02020603050405020304" pitchFamily="18" charset="0"/>
                        </a:rPr>
                        <a:t>A</a:t>
                      </a:r>
                      <a:r>
                        <a:rPr lang="da-DK" sz="1400" b="1" baseline="-25000">
                          <a:effectLst/>
                          <a:latin typeface="Verdana" panose="020B0604030504040204" pitchFamily="34" charset="0"/>
                          <a:ea typeface="Times New Roman" panose="02020603050405020304" pitchFamily="18" charset="0"/>
                        </a:rPr>
                        <a:t>1</a:t>
                      </a:r>
                      <a:r>
                        <a:rPr lang="da-DK" sz="1400" b="1">
                          <a:effectLst/>
                          <a:latin typeface="Verdana" panose="020B0604030504040204" pitchFamily="34" charset="0"/>
                          <a:ea typeface="Times New Roman" panose="02020603050405020304" pitchFamily="18" charset="0"/>
                        </a:rPr>
                        <a:t> </a:t>
                      </a:r>
                      <a:endParaRPr lang="da-DK" sz="1400">
                        <a:effectLst/>
                        <a:latin typeface="Times New Roman" panose="02020603050405020304" pitchFamily="18" charset="0"/>
                        <a:ea typeface="Times New Roman" panose="02020603050405020304" pitchFamily="18" charset="0"/>
                      </a:endParaRPr>
                    </a:p>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b="1">
                          <a:effectLst/>
                          <a:latin typeface="Verdana" panose="020B0604030504040204" pitchFamily="34" charset="0"/>
                          <a:ea typeface="Times New Roman" panose="02020603050405020304" pitchFamily="18" charset="0"/>
                        </a:rPr>
                        <a:t>Reprise</a:t>
                      </a:r>
                      <a:br>
                        <a:rPr lang="da-DK" sz="1400" b="1">
                          <a:effectLst/>
                          <a:latin typeface="Verdana" panose="020B0604030504040204" pitchFamily="34" charset="0"/>
                          <a:ea typeface="Times New Roman" panose="02020603050405020304" pitchFamily="18" charset="0"/>
                        </a:rPr>
                      </a:br>
                      <a:r>
                        <a:rPr lang="da-DK" sz="1400">
                          <a:effectLst/>
                          <a:latin typeface="Verdana" panose="020B0604030504040204" pitchFamily="34" charset="0"/>
                          <a:ea typeface="Times New Roman" panose="02020603050405020304" pitchFamily="18" charset="0"/>
                        </a:rPr>
                        <a:t>(gentagelsesdel)</a:t>
                      </a:r>
                      <a:endParaRPr lang="da-DK" sz="1400">
                        <a:effectLst/>
                        <a:latin typeface="Times New Roman" panose="02020603050405020304" pitchFamily="18" charset="0"/>
                        <a:ea typeface="Times New Roman" panose="02020603050405020304" pitchFamily="18" charset="0"/>
                      </a:endParaRPr>
                    </a:p>
                  </a:txBody>
                  <a:tcPr marL="76200" marR="76200" marT="38100" marB="38100"/>
                </a:tc>
                <a:tc>
                  <a:txBody>
                    <a:bodyPr/>
                    <a:lstStyle/>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b="1" dirty="0">
                          <a:effectLst/>
                          <a:latin typeface="Verdana" panose="020B0604030504040204" pitchFamily="34" charset="0"/>
                          <a:ea typeface="Times New Roman" panose="02020603050405020304" pitchFamily="18" charset="0"/>
                        </a:rPr>
                        <a:t>Gentager ekspositionen</a:t>
                      </a:r>
                      <a:r>
                        <a:rPr lang="da-DK" sz="1400" dirty="0">
                          <a:effectLst/>
                          <a:latin typeface="Verdana" panose="020B0604030504040204" pitchFamily="34" charset="0"/>
                          <a:ea typeface="Times New Roman" panose="02020603050405020304" pitchFamily="18" charset="0"/>
                        </a:rPr>
                        <a:t> med mindre ændringer i overledningspartierne. Evt. andre ændringer, fx anden rækkefølge af temaer. Evt. tilføjes en </a:t>
                      </a:r>
                      <a:r>
                        <a:rPr lang="da-DK" sz="1400" b="1" dirty="0">
                          <a:effectLst/>
                          <a:latin typeface="Verdana" panose="020B0604030504040204" pitchFamily="34" charset="0"/>
                          <a:ea typeface="Times New Roman" panose="02020603050405020304" pitchFamily="18" charset="0"/>
                        </a:rPr>
                        <a:t>coda</a:t>
                      </a:r>
                      <a:r>
                        <a:rPr lang="da-DK" sz="1400" dirty="0">
                          <a:effectLst/>
                          <a:latin typeface="Verdana" panose="020B0604030504040204" pitchFamily="34" charset="0"/>
                          <a:ea typeface="Times New Roman" panose="02020603050405020304" pitchFamily="18" charset="0"/>
                        </a:rPr>
                        <a:t> (ekstra slutning).</a:t>
                      </a:r>
                      <a:endParaRPr lang="da-DK" sz="1400" dirty="0">
                        <a:effectLst/>
                        <a:latin typeface="Times New Roman" panose="02020603050405020304" pitchFamily="18" charset="0"/>
                        <a:ea typeface="Times New Roman" panose="02020603050405020304" pitchFamily="18" charset="0"/>
                      </a:endParaRPr>
                    </a:p>
                  </a:txBody>
                  <a:tcPr marL="76200" marR="76200" marT="38100" marB="38100"/>
                </a:tc>
                <a:tc>
                  <a:txBody>
                    <a:bodyPr/>
                    <a:lstStyle/>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b="1" dirty="0">
                          <a:effectLst/>
                          <a:latin typeface="Verdana" panose="020B0604030504040204" pitchFamily="34" charset="0"/>
                          <a:ea typeface="Times New Roman" panose="02020603050405020304" pitchFamily="18" charset="0"/>
                        </a:rPr>
                        <a:t>T</a:t>
                      </a:r>
                      <a:endParaRPr lang="da-DK" sz="1400" dirty="0">
                        <a:effectLst/>
                        <a:latin typeface="Times New Roman" panose="02020603050405020304" pitchFamily="18" charset="0"/>
                        <a:ea typeface="Times New Roman" panose="02020603050405020304" pitchFamily="18" charset="0"/>
                      </a:endParaRPr>
                    </a:p>
                    <a:p>
                      <a:pPr>
                        <a:spcAft>
                          <a:spcPts val="0"/>
                        </a:spcAft>
                        <a:tabLst>
                          <a:tab pos="-539750" algn="l"/>
                          <a:tab pos="539750" algn="l"/>
                          <a:tab pos="1079500" algn="l"/>
                          <a:tab pos="1619250" algn="l"/>
                          <a:tab pos="2159000" algn="l"/>
                          <a:tab pos="2698750" algn="l"/>
                          <a:tab pos="3238500" algn="l"/>
                          <a:tab pos="3778250" algn="l"/>
                          <a:tab pos="4318000" algn="l"/>
                          <a:tab pos="4857750" algn="l"/>
                          <a:tab pos="5397500" algn="l"/>
                        </a:tabLst>
                      </a:pPr>
                      <a:r>
                        <a:rPr lang="da-DK" sz="1400" dirty="0">
                          <a:effectLst/>
                          <a:latin typeface="Verdana" panose="020B0604030504040204" pitchFamily="34" charset="0"/>
                          <a:ea typeface="Times New Roman" panose="02020603050405020304" pitchFamily="18" charset="0"/>
                        </a:rPr>
                        <a:t>De tonale kontraster fra ekspositionen udlignes</a:t>
                      </a:r>
                      <a:endParaRPr lang="da-DK" sz="1400" dirty="0">
                        <a:effectLst/>
                        <a:latin typeface="Times New Roman" panose="02020603050405020304" pitchFamily="18" charset="0"/>
                        <a:ea typeface="Times New Roman" panose="02020603050405020304" pitchFamily="18" charset="0"/>
                      </a:endParaRPr>
                    </a:p>
                  </a:txBody>
                  <a:tcPr marL="76200" marR="76200" marT="38100" marB="3810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1146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6" name="Pladsholder til indhold 5"/>
          <p:cNvPicPr>
            <a:picLocks noGrp="1" noChangeAspect="1"/>
          </p:cNvPicPr>
          <p:nvPr>
            <p:ph idx="1"/>
          </p:nvPr>
        </p:nvPicPr>
        <p:blipFill>
          <a:blip r:embed="rId2"/>
          <a:stretch>
            <a:fillRect/>
          </a:stretch>
        </p:blipFill>
        <p:spPr>
          <a:xfrm>
            <a:off x="2513012" y="152400"/>
            <a:ext cx="5871291" cy="6547945"/>
          </a:xfrm>
          <a:prstGeom prst="rect">
            <a:avLst/>
          </a:prstGeom>
        </p:spPr>
      </p:pic>
      <p:sp>
        <p:nvSpPr>
          <p:cNvPr id="7" name="Tekstfelt 6"/>
          <p:cNvSpPr txBox="1"/>
          <p:nvPr/>
        </p:nvSpPr>
        <p:spPr>
          <a:xfrm>
            <a:off x="213216" y="1828800"/>
            <a:ext cx="2209800" cy="1754326"/>
          </a:xfrm>
          <a:prstGeom prst="rect">
            <a:avLst/>
          </a:prstGeom>
          <a:noFill/>
        </p:spPr>
        <p:txBody>
          <a:bodyPr wrap="square" rtlCol="0">
            <a:spAutoFit/>
          </a:bodyPr>
          <a:lstStyle/>
          <a:p>
            <a:pPr>
              <a:lnSpc>
                <a:spcPct val="90000"/>
              </a:lnSpc>
            </a:pPr>
            <a:r>
              <a:rPr lang="da-DK" sz="2400" dirty="0"/>
              <a:t>Sonateform eksemplificeret i klaversonatine i C-dur af Mozart</a:t>
            </a:r>
          </a:p>
        </p:txBody>
      </p:sp>
      <p:cxnSp>
        <p:nvCxnSpPr>
          <p:cNvPr id="9" name="Lige forbindelse 8"/>
          <p:cNvCxnSpPr/>
          <p:nvPr/>
        </p:nvCxnSpPr>
        <p:spPr>
          <a:xfrm>
            <a:off x="2894012" y="3276600"/>
            <a:ext cx="0" cy="1143000"/>
          </a:xfrm>
          <a:prstGeom prst="line">
            <a:avLst/>
          </a:prstGeom>
          <a:ln w="25400">
            <a:solidFill>
              <a:srgbClr val="FF0000"/>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 name="Lige forbindelse 9"/>
          <p:cNvCxnSpPr/>
          <p:nvPr/>
        </p:nvCxnSpPr>
        <p:spPr>
          <a:xfrm>
            <a:off x="6856412" y="213519"/>
            <a:ext cx="0" cy="1143000"/>
          </a:xfrm>
          <a:prstGeom prst="line">
            <a:avLst/>
          </a:prstGeom>
          <a:ln w="25400">
            <a:solidFill>
              <a:srgbClr val="FF0000"/>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 name="Lige forbindelse 10"/>
          <p:cNvCxnSpPr/>
          <p:nvPr/>
        </p:nvCxnSpPr>
        <p:spPr>
          <a:xfrm>
            <a:off x="2741612" y="4267200"/>
            <a:ext cx="0" cy="1143000"/>
          </a:xfrm>
          <a:prstGeom prst="line">
            <a:avLst/>
          </a:prstGeom>
          <a:ln w="25400">
            <a:solidFill>
              <a:srgbClr val="FF0000"/>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6071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6" name="Pladsholder til indhold 5"/>
          <p:cNvPicPr>
            <a:picLocks noGrp="1" noChangeAspect="1"/>
          </p:cNvPicPr>
          <p:nvPr>
            <p:ph idx="1"/>
          </p:nvPr>
        </p:nvPicPr>
        <p:blipFill>
          <a:blip r:embed="rId2"/>
          <a:stretch>
            <a:fillRect/>
          </a:stretch>
        </p:blipFill>
        <p:spPr>
          <a:xfrm>
            <a:off x="3046412" y="274638"/>
            <a:ext cx="4890987" cy="6464012"/>
          </a:xfrm>
          <a:prstGeom prst="rect">
            <a:avLst/>
          </a:prstGeom>
        </p:spPr>
      </p:pic>
      <p:cxnSp>
        <p:nvCxnSpPr>
          <p:cNvPr id="7" name="Lige forbindelse 6"/>
          <p:cNvCxnSpPr/>
          <p:nvPr/>
        </p:nvCxnSpPr>
        <p:spPr>
          <a:xfrm>
            <a:off x="4646612" y="274638"/>
            <a:ext cx="0" cy="1143000"/>
          </a:xfrm>
          <a:prstGeom prst="line">
            <a:avLst/>
          </a:prstGeom>
          <a:ln w="25400">
            <a:solidFill>
              <a:srgbClr val="FF0000"/>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 name="Lige forbindelse 7"/>
          <p:cNvCxnSpPr/>
          <p:nvPr/>
        </p:nvCxnSpPr>
        <p:spPr>
          <a:xfrm>
            <a:off x="3198812" y="4876800"/>
            <a:ext cx="0" cy="1143000"/>
          </a:xfrm>
          <a:prstGeom prst="line">
            <a:avLst/>
          </a:prstGeom>
          <a:ln w="25400">
            <a:solidFill>
              <a:srgbClr val="FF0000"/>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2248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a:off x="3198812" y="152400"/>
            <a:ext cx="4993987" cy="6492360"/>
          </a:xfrm>
          <a:prstGeom prst="rect">
            <a:avLst/>
          </a:prstGeom>
        </p:spPr>
      </p:pic>
      <p:cxnSp>
        <p:nvCxnSpPr>
          <p:cNvPr id="5" name="Lige forbindelse 4"/>
          <p:cNvCxnSpPr/>
          <p:nvPr/>
        </p:nvCxnSpPr>
        <p:spPr>
          <a:xfrm>
            <a:off x="6856412" y="1905000"/>
            <a:ext cx="0" cy="1143000"/>
          </a:xfrm>
          <a:prstGeom prst="line">
            <a:avLst/>
          </a:prstGeom>
          <a:ln w="25400">
            <a:solidFill>
              <a:srgbClr val="FF0000"/>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10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8" name="Pladsholder til indhold 7"/>
          <p:cNvPicPr>
            <a:picLocks noGrp="1" noChangeAspect="1"/>
          </p:cNvPicPr>
          <p:nvPr>
            <p:ph idx="1"/>
          </p:nvPr>
        </p:nvPicPr>
        <p:blipFill>
          <a:blip r:embed="rId4"/>
          <a:stretch>
            <a:fillRect/>
          </a:stretch>
        </p:blipFill>
        <p:spPr>
          <a:xfrm rot="16200000">
            <a:off x="3018543" y="902626"/>
            <a:ext cx="6837542" cy="5105401"/>
          </a:xfrm>
          <a:prstGeom prst="rect">
            <a:avLst/>
          </a:prstGeom>
        </p:spPr>
      </p:pic>
      <p:pic>
        <p:nvPicPr>
          <p:cNvPr id="9" name="02 Strygekvartet nr 17 opus 3 nr.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5612" y="381000"/>
            <a:ext cx="609600" cy="609600"/>
          </a:xfrm>
          <a:prstGeom prst="rect">
            <a:avLst/>
          </a:prstGeom>
        </p:spPr>
      </p:pic>
      <p:sp>
        <p:nvSpPr>
          <p:cNvPr id="10" name="Tekstfelt 9"/>
          <p:cNvSpPr txBox="1"/>
          <p:nvPr/>
        </p:nvSpPr>
        <p:spPr>
          <a:xfrm>
            <a:off x="455612" y="1752600"/>
            <a:ext cx="3276600" cy="2419124"/>
          </a:xfrm>
          <a:prstGeom prst="rect">
            <a:avLst/>
          </a:prstGeom>
          <a:noFill/>
        </p:spPr>
        <p:txBody>
          <a:bodyPr wrap="square" rtlCol="0">
            <a:spAutoFit/>
          </a:bodyPr>
          <a:lstStyle/>
          <a:p>
            <a:pPr marL="342900" indent="-342900">
              <a:lnSpc>
                <a:spcPct val="90000"/>
              </a:lnSpc>
              <a:buFont typeface="Wingdings" panose="05000000000000000000" pitchFamily="2" charset="2"/>
              <a:buChar char="ü"/>
            </a:pPr>
            <a:r>
              <a:rPr lang="da-DK" sz="2400" dirty="0"/>
              <a:t>Haydn strygekvartet nr. 17, op. 5 nr. 3 i F-dur</a:t>
            </a:r>
          </a:p>
          <a:p>
            <a:pPr marL="342900" indent="-342900">
              <a:lnSpc>
                <a:spcPct val="90000"/>
              </a:lnSpc>
              <a:buFont typeface="Wingdings" panose="05000000000000000000" pitchFamily="2" charset="2"/>
              <a:buChar char="ü"/>
            </a:pPr>
            <a:r>
              <a:rPr lang="da-DK" sz="2400" dirty="0"/>
              <a:t>1.Sats </a:t>
            </a:r>
            <a:r>
              <a:rPr lang="da-DK" sz="2400" dirty="0">
                <a:sym typeface="Wingdings" panose="05000000000000000000" pitchFamily="2" charset="2"/>
              </a:rPr>
              <a:t> form?</a:t>
            </a:r>
            <a:endParaRPr lang="da-DK" sz="2400" dirty="0"/>
          </a:p>
          <a:p>
            <a:pPr marL="342900" indent="-342900">
              <a:lnSpc>
                <a:spcPct val="90000"/>
              </a:lnSpc>
              <a:buFont typeface="Wingdings" panose="05000000000000000000" pitchFamily="2" charset="2"/>
              <a:buChar char="ü"/>
            </a:pPr>
            <a:r>
              <a:rPr lang="da-DK" sz="2400" dirty="0"/>
              <a:t>Strygekvartet = 2 violiner, </a:t>
            </a:r>
            <a:r>
              <a:rPr lang="da-DK" sz="2400" dirty="0" err="1"/>
              <a:t>bratch</a:t>
            </a:r>
            <a:r>
              <a:rPr lang="da-DK" sz="2400" dirty="0"/>
              <a:t> og cello</a:t>
            </a:r>
          </a:p>
        </p:txBody>
      </p:sp>
      <p:pic>
        <p:nvPicPr>
          <p:cNvPr id="11" name="Billed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5212" y="4171724"/>
            <a:ext cx="2027500" cy="2562304"/>
          </a:xfrm>
          <a:prstGeom prst="rect">
            <a:avLst/>
          </a:prstGeom>
        </p:spPr>
      </p:pic>
    </p:spTree>
    <p:extLst>
      <p:ext uri="{BB962C8B-B14F-4D97-AF65-F5344CB8AC3E}">
        <p14:creationId xmlns:p14="http://schemas.microsoft.com/office/powerpoint/2010/main" val="37843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nextCondLst>
                <p:cond evt="onClick" delay="0">
                  <p:tgtEl>
                    <p:spTgt spid="9"/>
                  </p:tgtEl>
                </p:cond>
              </p:nextCondLst>
            </p:seq>
            <p:audio>
              <p:cMediaNode vol="80000" numSld="999">
                <p:cTn id="7" fill="hold" display="0">
                  <p:stCondLst>
                    <p:cond delay="indefinite"/>
                  </p:stCondLst>
                  <p:endCondLst>
                    <p:cond evt="onStopAudio" delay="0">
                      <p:tgtEl>
                        <p:sldTgt/>
                      </p:tgtEl>
                    </p:cond>
                  </p:endCondLst>
                </p:cTn>
                <p:tgtEl>
                  <p:spTgt spid="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370959" y="-922976"/>
            <a:ext cx="6056506" cy="8534400"/>
          </a:xfrm>
          <a:prstGeom prst="rect">
            <a:avLst/>
          </a:prstGeom>
        </p:spPr>
      </p:pic>
    </p:spTree>
    <p:extLst>
      <p:ext uri="{BB962C8B-B14F-4D97-AF65-F5344CB8AC3E}">
        <p14:creationId xmlns:p14="http://schemas.microsoft.com/office/powerpoint/2010/main" val="3061019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189294" y="-466732"/>
            <a:ext cx="5810237" cy="7658100"/>
          </a:xfrm>
          <a:prstGeom prst="rect">
            <a:avLst/>
          </a:prstGeom>
        </p:spPr>
      </p:pic>
    </p:spTree>
    <p:extLst>
      <p:ext uri="{BB962C8B-B14F-4D97-AF65-F5344CB8AC3E}">
        <p14:creationId xmlns:p14="http://schemas.microsoft.com/office/powerpoint/2010/main" val="3244830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2836905" y="-895308"/>
            <a:ext cx="6253288" cy="8643726"/>
          </a:xfrm>
          <a:prstGeom prst="rect">
            <a:avLst/>
          </a:prstGeom>
        </p:spPr>
      </p:pic>
    </p:spTree>
    <p:extLst>
      <p:ext uri="{BB962C8B-B14F-4D97-AF65-F5344CB8AC3E}">
        <p14:creationId xmlns:p14="http://schemas.microsoft.com/office/powerpoint/2010/main" val="167445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220553" y="-553742"/>
            <a:ext cx="6128722" cy="7696201"/>
          </a:xfrm>
          <a:prstGeom prst="rect">
            <a:avLst/>
          </a:prstGeom>
        </p:spPr>
      </p:pic>
    </p:spTree>
    <p:extLst>
      <p:ext uri="{BB962C8B-B14F-4D97-AF65-F5344CB8AC3E}">
        <p14:creationId xmlns:p14="http://schemas.microsoft.com/office/powerpoint/2010/main" val="3268844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315564" y="-478053"/>
            <a:ext cx="5900599" cy="8191500"/>
          </a:xfrm>
          <a:prstGeom prst="rect">
            <a:avLst/>
          </a:prstGeom>
        </p:spPr>
      </p:pic>
      <p:sp>
        <p:nvSpPr>
          <p:cNvPr id="5" name="Tekstfelt 4"/>
          <p:cNvSpPr txBox="1"/>
          <p:nvPr/>
        </p:nvSpPr>
        <p:spPr>
          <a:xfrm>
            <a:off x="10361614" y="4419600"/>
            <a:ext cx="1295398" cy="590931"/>
          </a:xfrm>
          <a:prstGeom prst="rect">
            <a:avLst/>
          </a:prstGeom>
          <a:noFill/>
        </p:spPr>
        <p:txBody>
          <a:bodyPr wrap="square" rtlCol="0">
            <a:spAutoFit/>
          </a:bodyPr>
          <a:lstStyle/>
          <a:p>
            <a:pPr>
              <a:lnSpc>
                <a:spcPct val="90000"/>
              </a:lnSpc>
            </a:pPr>
            <a:r>
              <a:rPr lang="da-DK" dirty="0"/>
              <a:t>Og så forfra…</a:t>
            </a:r>
          </a:p>
        </p:txBody>
      </p:sp>
    </p:spTree>
    <p:extLst>
      <p:ext uri="{BB962C8B-B14F-4D97-AF65-F5344CB8AC3E}">
        <p14:creationId xmlns:p14="http://schemas.microsoft.com/office/powerpoint/2010/main" val="2658896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2819260" y="-515785"/>
            <a:ext cx="6321708" cy="7696201"/>
          </a:xfrm>
          <a:prstGeom prst="rect">
            <a:avLst/>
          </a:prstGeom>
        </p:spPr>
      </p:pic>
    </p:spTree>
    <p:extLst>
      <p:ext uri="{BB962C8B-B14F-4D97-AF65-F5344CB8AC3E}">
        <p14:creationId xmlns:p14="http://schemas.microsoft.com/office/powerpoint/2010/main" val="3643769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2941569" y="-580957"/>
            <a:ext cx="6049359" cy="7973271"/>
          </a:xfrm>
          <a:prstGeom prst="rect">
            <a:avLst/>
          </a:prstGeom>
        </p:spPr>
      </p:pic>
    </p:spTree>
    <p:extLst>
      <p:ext uri="{BB962C8B-B14F-4D97-AF65-F5344CB8AC3E}">
        <p14:creationId xmlns:p14="http://schemas.microsoft.com/office/powerpoint/2010/main" val="1543774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2784839" y="-348027"/>
            <a:ext cx="6009548" cy="7772401"/>
          </a:xfrm>
          <a:prstGeom prst="rect">
            <a:avLst/>
          </a:prstGeom>
        </p:spPr>
      </p:pic>
    </p:spTree>
    <p:extLst>
      <p:ext uri="{BB962C8B-B14F-4D97-AF65-F5344CB8AC3E}">
        <p14:creationId xmlns:p14="http://schemas.microsoft.com/office/powerpoint/2010/main" val="2585598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2877009" y="-875070"/>
            <a:ext cx="6053808" cy="8762998"/>
          </a:xfrm>
          <a:prstGeom prst="rect">
            <a:avLst/>
          </a:prstGeom>
        </p:spPr>
      </p:pic>
    </p:spTree>
    <p:extLst>
      <p:ext uri="{BB962C8B-B14F-4D97-AF65-F5344CB8AC3E}">
        <p14:creationId xmlns:p14="http://schemas.microsoft.com/office/powerpoint/2010/main" val="91031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280147" y="-538535"/>
            <a:ext cx="6009531" cy="8001001"/>
          </a:xfrm>
          <a:prstGeom prst="rect">
            <a:avLst/>
          </a:prstGeom>
        </p:spPr>
      </p:pic>
    </p:spTree>
    <p:extLst>
      <p:ext uri="{BB962C8B-B14F-4D97-AF65-F5344CB8AC3E}">
        <p14:creationId xmlns:p14="http://schemas.microsoft.com/office/powerpoint/2010/main" val="200189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403040" y="-826583"/>
            <a:ext cx="6335247" cy="8191500"/>
          </a:xfrm>
          <a:prstGeom prst="rect">
            <a:avLst/>
          </a:prstGeom>
        </p:spPr>
      </p:pic>
    </p:spTree>
    <p:extLst>
      <p:ext uri="{BB962C8B-B14F-4D97-AF65-F5344CB8AC3E}">
        <p14:creationId xmlns:p14="http://schemas.microsoft.com/office/powerpoint/2010/main" val="708377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2583921" y="-680509"/>
            <a:ext cx="6562194" cy="8228012"/>
          </a:xfrm>
          <a:prstGeom prst="rect">
            <a:avLst/>
          </a:prstGeom>
        </p:spPr>
      </p:pic>
    </p:spTree>
    <p:extLst>
      <p:ext uri="{BB962C8B-B14F-4D97-AF65-F5344CB8AC3E}">
        <p14:creationId xmlns:p14="http://schemas.microsoft.com/office/powerpoint/2010/main" val="1468496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2948402" y="-853855"/>
            <a:ext cx="6595234" cy="8535987"/>
          </a:xfrm>
          <a:prstGeom prst="rect">
            <a:avLst/>
          </a:prstGeom>
        </p:spPr>
      </p:pic>
    </p:spTree>
    <p:extLst>
      <p:ext uri="{BB962C8B-B14F-4D97-AF65-F5344CB8AC3E}">
        <p14:creationId xmlns:p14="http://schemas.microsoft.com/office/powerpoint/2010/main" val="1145165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3053862" y="-647212"/>
            <a:ext cx="6081102" cy="7924801"/>
          </a:xfrm>
          <a:prstGeom prst="rect">
            <a:avLst/>
          </a:prstGeom>
        </p:spPr>
      </p:pic>
    </p:spTree>
    <p:extLst>
      <p:ext uri="{BB962C8B-B14F-4D97-AF65-F5344CB8AC3E}">
        <p14:creationId xmlns:p14="http://schemas.microsoft.com/office/powerpoint/2010/main" val="156564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Wienerklassik analysetjekliste</a:t>
            </a:r>
          </a:p>
        </p:txBody>
      </p:sp>
      <p:sp>
        <p:nvSpPr>
          <p:cNvPr id="4" name="Pladsholder til indhold 3"/>
          <p:cNvSpPr>
            <a:spLocks noGrp="1"/>
          </p:cNvSpPr>
          <p:nvPr>
            <p:ph idx="1"/>
          </p:nvPr>
        </p:nvSpPr>
        <p:spPr>
          <a:xfrm>
            <a:off x="1370012" y="1907759"/>
            <a:ext cx="9144000" cy="4267200"/>
          </a:xfrm>
        </p:spPr>
        <p:txBody>
          <a:bodyPr>
            <a:normAutofit fontScale="92500" lnSpcReduction="20000"/>
          </a:bodyPr>
          <a:lstStyle/>
          <a:p>
            <a:pPr>
              <a:lnSpc>
                <a:spcPct val="115000"/>
              </a:lnSpc>
              <a:spcAft>
                <a:spcPts val="1000"/>
              </a:spcAft>
            </a:pPr>
            <a:r>
              <a:rPr lang="da-DK" b="1" dirty="0">
                <a:latin typeface="Cambria" panose="02040503050406030204" pitchFamily="18" charset="0"/>
                <a:ea typeface="Times New Roman" panose="02020603050405020304" pitchFamily="18" charset="0"/>
                <a:cs typeface="Times New Roman" panose="02020603050405020304" pitchFamily="18" charset="0"/>
              </a:rPr>
              <a:t>Form: </a:t>
            </a:r>
            <a:r>
              <a:rPr lang="da-DK" dirty="0">
                <a:latin typeface="Cambria" panose="02040503050406030204" pitchFamily="18" charset="0"/>
                <a:ea typeface="Times New Roman" panose="02020603050405020304" pitchFamily="18" charset="0"/>
                <a:cs typeface="Times New Roman" panose="02020603050405020304" pitchFamily="18" charset="0"/>
              </a:rPr>
              <a:t>Sonate, menuet, Rondo</a:t>
            </a:r>
          </a:p>
          <a:p>
            <a:pPr>
              <a:lnSpc>
                <a:spcPct val="115000"/>
              </a:lnSpc>
              <a:spcAft>
                <a:spcPts val="1000"/>
              </a:spcAft>
            </a:pPr>
            <a:r>
              <a:rPr lang="da-DK" b="1" dirty="0">
                <a:latin typeface="Cambria" panose="02040503050406030204" pitchFamily="18" charset="0"/>
                <a:ea typeface="Times New Roman" panose="02020603050405020304" pitchFamily="18" charset="0"/>
                <a:cs typeface="Times New Roman" panose="02020603050405020304" pitchFamily="18" charset="0"/>
              </a:rPr>
              <a:t>Harmonik: </a:t>
            </a:r>
            <a:r>
              <a:rPr lang="da-DK" dirty="0">
                <a:latin typeface="Cambria" panose="02040503050406030204" pitchFamily="18" charset="0"/>
                <a:ea typeface="Times New Roman" panose="02020603050405020304" pitchFamily="18" charset="0"/>
                <a:cs typeface="Times New Roman" panose="02020603050405020304" pitchFamily="18" charset="0"/>
              </a:rPr>
              <a:t>Afkodning af akkorder i udvalgte dele. Specielt i temaerne og i udvalgte takter i modulationsafsnit. Fastlæggelse af toneart og påvisning af modulationer.</a:t>
            </a:r>
          </a:p>
          <a:p>
            <a:pPr>
              <a:lnSpc>
                <a:spcPct val="115000"/>
              </a:lnSpc>
              <a:spcAft>
                <a:spcPts val="1000"/>
              </a:spcAft>
            </a:pPr>
            <a:r>
              <a:rPr lang="da-DK" b="1" dirty="0">
                <a:latin typeface="Cambria" panose="02040503050406030204" pitchFamily="18" charset="0"/>
                <a:ea typeface="Times New Roman" panose="02020603050405020304" pitchFamily="18" charset="0"/>
                <a:cs typeface="Times New Roman" panose="02020603050405020304" pitchFamily="18" charset="0"/>
              </a:rPr>
              <a:t>Melodisk analyse: </a:t>
            </a:r>
            <a:r>
              <a:rPr lang="da-DK" dirty="0">
                <a:latin typeface="Cambria" panose="02040503050406030204" pitchFamily="18" charset="0"/>
                <a:ea typeface="Times New Roman" panose="02020603050405020304" pitchFamily="18" charset="0"/>
                <a:cs typeface="Times New Roman" panose="02020603050405020304" pitchFamily="18" charset="0"/>
              </a:rPr>
              <a:t>af satsens vigtigste og mest iørefaldende temaer. Sonate: HT og ST. Menuet: menuet-tema og trio-tema. Rondo: det evigt tilbagevendende ritornel. Kommenter altid på komponistens fraseringsmæssige og dynamiske anvisninger til hvert enkelt tema – og spørg dig selv, hvad det betyder for musikkens udtryk (og indtryk på lytteren)</a:t>
            </a:r>
          </a:p>
          <a:p>
            <a:endParaRPr lang="da-DK" dirty="0"/>
          </a:p>
        </p:txBody>
      </p:sp>
    </p:spTree>
    <p:extLst>
      <p:ext uri="{BB962C8B-B14F-4D97-AF65-F5344CB8AC3E}">
        <p14:creationId xmlns:p14="http://schemas.microsoft.com/office/powerpoint/2010/main" val="270153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Analysetjekliste fortsat</a:t>
            </a:r>
          </a:p>
        </p:txBody>
      </p:sp>
      <p:sp>
        <p:nvSpPr>
          <p:cNvPr id="3" name="Pladsholder til indhold 2"/>
          <p:cNvSpPr>
            <a:spLocks noGrp="1"/>
          </p:cNvSpPr>
          <p:nvPr>
            <p:ph idx="1"/>
          </p:nvPr>
        </p:nvSpPr>
        <p:spPr/>
        <p:txBody>
          <a:bodyPr>
            <a:normAutofit fontScale="92500" lnSpcReduction="20000"/>
          </a:bodyPr>
          <a:lstStyle/>
          <a:p>
            <a:pPr>
              <a:lnSpc>
                <a:spcPct val="115000"/>
              </a:lnSpc>
              <a:spcAft>
                <a:spcPts val="1000"/>
              </a:spcAft>
            </a:pPr>
            <a:r>
              <a:rPr lang="da-DK" b="1" dirty="0">
                <a:latin typeface="Cambria" panose="02040503050406030204" pitchFamily="18" charset="0"/>
                <a:ea typeface="Times New Roman" panose="02020603050405020304" pitchFamily="18" charset="0"/>
                <a:cs typeface="Times New Roman" panose="02020603050405020304" pitchFamily="18" charset="0"/>
              </a:rPr>
              <a:t>Satsteknik: </a:t>
            </a:r>
            <a:r>
              <a:rPr lang="da-DK" dirty="0">
                <a:latin typeface="Cambria" panose="02040503050406030204" pitchFamily="18" charset="0"/>
                <a:ea typeface="Times New Roman" panose="02020603050405020304" pitchFamily="18" charset="0"/>
                <a:cs typeface="Times New Roman" panose="02020603050405020304" pitchFamily="18" charset="0"/>
              </a:rPr>
              <a:t>Melodibærende og akkompagnerende instrumenter. Imitation, homofon satsteknik, melodi med akkompagnement, gennembrudt arbejde, </a:t>
            </a:r>
            <a:r>
              <a:rPr lang="da-DK" dirty="0" err="1">
                <a:latin typeface="Cambria" panose="02040503050406030204" pitchFamily="18" charset="0"/>
                <a:ea typeface="Times New Roman" panose="02020603050405020304" pitchFamily="18" charset="0"/>
                <a:cs typeface="Times New Roman" panose="02020603050405020304" pitchFamily="18" charset="0"/>
              </a:rPr>
              <a:t>polyfonisk</a:t>
            </a:r>
            <a:r>
              <a:rPr lang="da-DK" dirty="0">
                <a:latin typeface="Cambria" panose="02040503050406030204" pitchFamily="18" charset="0"/>
                <a:ea typeface="Times New Roman" panose="02020603050405020304" pitchFamily="18" charset="0"/>
                <a:cs typeface="Times New Roman" panose="02020603050405020304" pitchFamily="18" charset="0"/>
              </a:rPr>
              <a:t> satsteknik, modstemme/medstemme, instrumentering.</a:t>
            </a:r>
          </a:p>
          <a:p>
            <a:pPr>
              <a:lnSpc>
                <a:spcPct val="115000"/>
              </a:lnSpc>
              <a:spcAft>
                <a:spcPts val="1000"/>
              </a:spcAft>
            </a:pPr>
            <a:r>
              <a:rPr lang="da-DK" b="1" dirty="0">
                <a:latin typeface="Cambria" panose="02040503050406030204" pitchFamily="18" charset="0"/>
                <a:ea typeface="Times New Roman" panose="02020603050405020304" pitchFamily="18" charset="0"/>
                <a:cs typeface="Times New Roman" panose="02020603050405020304" pitchFamily="18" charset="0"/>
              </a:rPr>
              <a:t>Rytme og dynamik: </a:t>
            </a:r>
            <a:r>
              <a:rPr lang="da-DK" dirty="0">
                <a:latin typeface="Cambria" panose="02040503050406030204" pitchFamily="18" charset="0"/>
                <a:ea typeface="Times New Roman" panose="02020603050405020304" pitchFamily="18" charset="0"/>
                <a:cs typeface="Times New Roman" panose="02020603050405020304" pitchFamily="18" charset="0"/>
              </a:rPr>
              <a:t>Karakteristiske rytmiske figurer i melodi eller akkompagnement. Dynamikken igennem satsen.</a:t>
            </a:r>
          </a:p>
          <a:p>
            <a:pPr>
              <a:lnSpc>
                <a:spcPct val="115000"/>
              </a:lnSpc>
              <a:spcAft>
                <a:spcPts val="1000"/>
              </a:spcAft>
            </a:pPr>
            <a:r>
              <a:rPr lang="da-DK" b="1" dirty="0">
                <a:latin typeface="Cambria" panose="02040503050406030204" pitchFamily="18" charset="0"/>
                <a:ea typeface="Times New Roman" panose="02020603050405020304" pitchFamily="18" charset="0"/>
                <a:cs typeface="Times New Roman" panose="02020603050405020304" pitchFamily="18" charset="0"/>
              </a:rPr>
              <a:t>Musikekstern: </a:t>
            </a:r>
            <a:r>
              <a:rPr lang="da-DK" dirty="0">
                <a:latin typeface="Cambria" panose="02040503050406030204" pitchFamily="18" charset="0"/>
                <a:ea typeface="Times New Roman" panose="02020603050405020304" pitchFamily="18" charset="0"/>
                <a:cs typeface="Times New Roman" panose="02020603050405020304" pitchFamily="18" charset="0"/>
              </a:rPr>
              <a:t>Slut altid af med at placere satsen i sin historiske kontekst. Spørg også dig selv, hvad dine analytiske iagttagelser betyder for musikkens samlede udtryk – hvilke følelser og stemninger frembringes?</a:t>
            </a:r>
          </a:p>
          <a:p>
            <a:endParaRPr lang="da-DK" dirty="0"/>
          </a:p>
        </p:txBody>
      </p:sp>
    </p:spTree>
    <p:extLst>
      <p:ext uri="{BB962C8B-B14F-4D97-AF65-F5344CB8AC3E}">
        <p14:creationId xmlns:p14="http://schemas.microsoft.com/office/powerpoint/2010/main" val="325339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rot="16200000">
            <a:off x="2687871" y="-867793"/>
            <a:ext cx="6813083" cy="8610600"/>
          </a:xfrm>
          <a:prstGeom prst="rect">
            <a:avLst/>
          </a:prstGeom>
        </p:spPr>
      </p:pic>
    </p:spTree>
    <p:extLst>
      <p:ext uri="{BB962C8B-B14F-4D97-AF65-F5344CB8AC3E}">
        <p14:creationId xmlns:p14="http://schemas.microsoft.com/office/powerpoint/2010/main" val="1602261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a-DK"/>
          </a:p>
        </p:txBody>
      </p:sp>
      <p:sp>
        <p:nvSpPr>
          <p:cNvPr id="3" name="Undertitel 2"/>
          <p:cNvSpPr>
            <a:spLocks noGrp="1"/>
          </p:cNvSpPr>
          <p:nvPr>
            <p:ph type="subTitle" idx="1"/>
          </p:nvPr>
        </p:nvSpPr>
        <p:spPr/>
        <p:txBody>
          <a:bodyPr/>
          <a:lstStyle/>
          <a:p>
            <a:endParaRPr lang="da-DK"/>
          </a:p>
        </p:txBody>
      </p:sp>
      <p:pic>
        <p:nvPicPr>
          <p:cNvPr id="4098" name="Picture 2"/>
          <p:cNvPicPr>
            <a:picLocks noChangeAspect="1" noChangeArrowheads="1"/>
          </p:cNvPicPr>
          <p:nvPr/>
        </p:nvPicPr>
        <p:blipFill>
          <a:blip r:embed="rId2"/>
          <a:srcRect/>
          <a:stretch>
            <a:fillRect/>
          </a:stretch>
        </p:blipFill>
        <p:spPr bwMode="auto">
          <a:xfrm>
            <a:off x="1951009" y="1357299"/>
            <a:ext cx="8511097" cy="4929207"/>
          </a:xfrm>
          <a:prstGeom prst="rect">
            <a:avLst/>
          </a:prstGeom>
          <a:noFill/>
          <a:ln w="9525">
            <a:noFill/>
            <a:miter lim="800000"/>
            <a:headEnd/>
            <a:tailEnd/>
          </a:ln>
          <a:effectLst/>
        </p:spPr>
      </p:pic>
      <p:sp>
        <p:nvSpPr>
          <p:cNvPr id="5" name="Tekstboks 4"/>
          <p:cNvSpPr txBox="1"/>
          <p:nvPr/>
        </p:nvSpPr>
        <p:spPr>
          <a:xfrm>
            <a:off x="1522413" y="357166"/>
            <a:ext cx="8939693" cy="584775"/>
          </a:xfrm>
          <a:prstGeom prst="rect">
            <a:avLst/>
          </a:prstGeom>
          <a:noFill/>
        </p:spPr>
        <p:txBody>
          <a:bodyPr wrap="square" rtlCol="0">
            <a:spAutoFit/>
          </a:bodyPr>
          <a:lstStyle/>
          <a:p>
            <a:r>
              <a:rPr lang="da-DK" sz="3200" dirty="0"/>
              <a:t>Mozart: </a:t>
            </a:r>
            <a:r>
              <a:rPr lang="da-DK" sz="3200" dirty="0" err="1"/>
              <a:t>Eine</a:t>
            </a:r>
            <a:r>
              <a:rPr lang="da-DK" sz="3200" dirty="0"/>
              <a:t> </a:t>
            </a:r>
            <a:r>
              <a:rPr lang="da-DK" sz="3200" dirty="0" err="1"/>
              <a:t>Kleine</a:t>
            </a:r>
            <a:r>
              <a:rPr lang="da-DK" sz="3200" dirty="0"/>
              <a:t> </a:t>
            </a:r>
            <a:r>
              <a:rPr lang="da-DK" sz="3200" dirty="0" err="1"/>
              <a:t>Nachtmusik</a:t>
            </a:r>
            <a:r>
              <a:rPr lang="da-DK" sz="3200" dirty="0"/>
              <a:t>, 3. sats </a:t>
            </a:r>
            <a:r>
              <a:rPr lang="da-DK" sz="3200" dirty="0">
                <a:sym typeface="Wingdings" panose="05000000000000000000" pitchFamily="2" charset="2"/>
              </a:rPr>
              <a:t> menuet</a:t>
            </a:r>
            <a:endParaRPr lang="da-DK" sz="3200" dirty="0"/>
          </a:p>
        </p:txBody>
      </p:sp>
    </p:spTree>
    <p:extLst>
      <p:ext uri="{BB962C8B-B14F-4D97-AF65-F5344CB8AC3E}">
        <p14:creationId xmlns:p14="http://schemas.microsoft.com/office/powerpoint/2010/main" val="2429677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5122" name="Picture 2"/>
          <p:cNvPicPr>
            <a:picLocks noGrp="1" noChangeAspect="1" noChangeArrowheads="1"/>
          </p:cNvPicPr>
          <p:nvPr>
            <p:ph idx="1"/>
          </p:nvPr>
        </p:nvPicPr>
        <p:blipFill>
          <a:blip r:embed="rId2"/>
          <a:srcRect/>
          <a:stretch>
            <a:fillRect/>
          </a:stretch>
        </p:blipFill>
        <p:spPr bwMode="auto">
          <a:xfrm>
            <a:off x="2451074" y="225102"/>
            <a:ext cx="6642482" cy="6632898"/>
          </a:xfrm>
          <a:prstGeom prst="rect">
            <a:avLst/>
          </a:prstGeom>
          <a:noFill/>
          <a:ln w="9525">
            <a:noFill/>
            <a:miter lim="800000"/>
            <a:headEnd/>
            <a:tailEnd/>
          </a:ln>
          <a:effectLst/>
        </p:spPr>
      </p:pic>
    </p:spTree>
    <p:extLst>
      <p:ext uri="{BB962C8B-B14F-4D97-AF65-F5344CB8AC3E}">
        <p14:creationId xmlns:p14="http://schemas.microsoft.com/office/powerpoint/2010/main" val="3111469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2050" name="Picture 2"/>
          <p:cNvPicPr>
            <a:picLocks noGrp="1" noChangeAspect="1" noChangeArrowheads="1"/>
          </p:cNvPicPr>
          <p:nvPr>
            <p:ph idx="1"/>
          </p:nvPr>
        </p:nvPicPr>
        <p:blipFill>
          <a:blip r:embed="rId2"/>
          <a:srcRect/>
          <a:stretch>
            <a:fillRect/>
          </a:stretch>
        </p:blipFill>
        <p:spPr bwMode="auto">
          <a:xfrm>
            <a:off x="1676790" y="1142985"/>
            <a:ext cx="8989622" cy="4272771"/>
          </a:xfrm>
          <a:prstGeom prst="rect">
            <a:avLst/>
          </a:prstGeom>
          <a:noFill/>
          <a:ln w="9525">
            <a:noFill/>
            <a:miter lim="800000"/>
            <a:headEnd/>
            <a:tailEnd/>
          </a:ln>
          <a:effectLst/>
        </p:spPr>
      </p:pic>
    </p:spTree>
    <p:extLst>
      <p:ext uri="{BB962C8B-B14F-4D97-AF65-F5344CB8AC3E}">
        <p14:creationId xmlns:p14="http://schemas.microsoft.com/office/powerpoint/2010/main" val="16278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6146" name="Picture 2"/>
          <p:cNvPicPr>
            <a:picLocks noGrp="1" noChangeAspect="1" noChangeArrowheads="1"/>
          </p:cNvPicPr>
          <p:nvPr>
            <p:ph idx="1"/>
          </p:nvPr>
        </p:nvPicPr>
        <p:blipFill>
          <a:blip r:embed="rId2"/>
          <a:srcRect/>
          <a:stretch>
            <a:fillRect/>
          </a:stretch>
        </p:blipFill>
        <p:spPr bwMode="auto">
          <a:xfrm>
            <a:off x="3094017" y="168596"/>
            <a:ext cx="5258478" cy="6475114"/>
          </a:xfrm>
          <a:prstGeom prst="rect">
            <a:avLst/>
          </a:prstGeom>
          <a:noFill/>
          <a:ln w="9525">
            <a:noFill/>
            <a:miter lim="800000"/>
            <a:headEnd/>
            <a:tailEnd/>
          </a:ln>
          <a:effectLst/>
        </p:spPr>
      </p:pic>
      <p:sp>
        <p:nvSpPr>
          <p:cNvPr id="3" name="Tekstfelt 2"/>
          <p:cNvSpPr txBox="1"/>
          <p:nvPr/>
        </p:nvSpPr>
        <p:spPr>
          <a:xfrm>
            <a:off x="417514" y="1905000"/>
            <a:ext cx="2209800" cy="1089529"/>
          </a:xfrm>
          <a:prstGeom prst="rect">
            <a:avLst/>
          </a:prstGeom>
          <a:noFill/>
        </p:spPr>
        <p:txBody>
          <a:bodyPr wrap="square" rtlCol="0">
            <a:spAutoFit/>
          </a:bodyPr>
          <a:lstStyle/>
          <a:p>
            <a:pPr>
              <a:lnSpc>
                <a:spcPct val="90000"/>
              </a:lnSpc>
            </a:pPr>
            <a:r>
              <a:rPr lang="da-DK" sz="2400" dirty="0"/>
              <a:t>Mozart om ”</a:t>
            </a:r>
            <a:r>
              <a:rPr lang="da-DK" sz="2400" b="1" dirty="0"/>
              <a:t>liebhavere” og ”Kendere”</a:t>
            </a:r>
            <a:endParaRPr lang="da-DK" sz="2400" dirty="0"/>
          </a:p>
        </p:txBody>
      </p:sp>
      <p:sp>
        <p:nvSpPr>
          <p:cNvPr id="4" name="Rektangel 3"/>
          <p:cNvSpPr/>
          <p:nvPr/>
        </p:nvSpPr>
        <p:spPr>
          <a:xfrm>
            <a:off x="3198812" y="2209800"/>
            <a:ext cx="4953000" cy="1066800"/>
          </a:xfrm>
          <a:prstGeom prst="rect">
            <a:avLst/>
          </a:prstGeom>
          <a:noFill/>
          <a:ln w="57150">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ktangel 4"/>
          <p:cNvSpPr/>
          <p:nvPr/>
        </p:nvSpPr>
        <p:spPr>
          <a:xfrm>
            <a:off x="3198812" y="3886200"/>
            <a:ext cx="4953000" cy="1676400"/>
          </a:xfrm>
          <a:prstGeom prst="rect">
            <a:avLst/>
          </a:prstGeom>
          <a:noFill/>
          <a:ln w="57150">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659577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Mozart </a:t>
            </a:r>
            <a:r>
              <a:rPr lang="da-DK" dirty="0" err="1"/>
              <a:t>Requiem</a:t>
            </a:r>
            <a:endParaRPr lang="da-DK" dirty="0"/>
          </a:p>
        </p:txBody>
      </p:sp>
      <p:sp>
        <p:nvSpPr>
          <p:cNvPr id="3" name="Undertitel 2"/>
          <p:cNvSpPr>
            <a:spLocks noGrp="1"/>
          </p:cNvSpPr>
          <p:nvPr>
            <p:ph type="subTitle" idx="1"/>
          </p:nvPr>
        </p:nvSpPr>
        <p:spPr/>
        <p:txBody>
          <a:bodyPr>
            <a:normAutofit/>
          </a:bodyPr>
          <a:lstStyle/>
          <a:p>
            <a:r>
              <a:rPr lang="da-DK" dirty="0" err="1"/>
              <a:t>Confutatis</a:t>
            </a:r>
            <a:r>
              <a:rPr lang="da-DK" dirty="0"/>
              <a:t>, 5. sats fra Mozarts dødsmesse (</a:t>
            </a:r>
            <a:r>
              <a:rPr lang="da-DK" dirty="0">
                <a:hlinkClick r:id="rId2"/>
              </a:rPr>
              <a:t>klip fra Mozartfilmen) </a:t>
            </a:r>
            <a:r>
              <a:rPr lang="da-DK" dirty="0"/>
              <a:t>+ </a:t>
            </a:r>
            <a:r>
              <a:rPr lang="da-DK" dirty="0" err="1"/>
              <a:t>Lacrimosa</a:t>
            </a:r>
            <a:r>
              <a:rPr lang="da-DK" dirty="0"/>
              <a:t> (Mozart dør i 8. takt..)</a:t>
            </a:r>
          </a:p>
        </p:txBody>
      </p:sp>
      <p:pic>
        <p:nvPicPr>
          <p:cNvPr id="4" name="Billede 3" descr="mozart.jpg"/>
          <p:cNvPicPr>
            <a:picLocks noChangeAspect="1"/>
          </p:cNvPicPr>
          <p:nvPr/>
        </p:nvPicPr>
        <p:blipFill>
          <a:blip r:embed="rId3"/>
          <a:stretch>
            <a:fillRect/>
          </a:stretch>
        </p:blipFill>
        <p:spPr>
          <a:xfrm>
            <a:off x="8304212" y="104033"/>
            <a:ext cx="3452833" cy="4470510"/>
          </a:xfrm>
          <a:prstGeom prst="rect">
            <a:avLst/>
          </a:prstGeom>
        </p:spPr>
      </p:pic>
      <p:sp>
        <p:nvSpPr>
          <p:cNvPr id="5" name="Tekstfelt 4"/>
          <p:cNvSpPr txBox="1"/>
          <p:nvPr/>
        </p:nvSpPr>
        <p:spPr>
          <a:xfrm>
            <a:off x="1522413" y="3062962"/>
            <a:ext cx="4724400" cy="424732"/>
          </a:xfrm>
          <a:prstGeom prst="rect">
            <a:avLst/>
          </a:prstGeom>
          <a:noFill/>
        </p:spPr>
        <p:txBody>
          <a:bodyPr wrap="square" rtlCol="0">
            <a:spAutoFit/>
          </a:bodyPr>
          <a:lstStyle/>
          <a:p>
            <a:pPr>
              <a:lnSpc>
                <a:spcPct val="90000"/>
              </a:lnSpc>
            </a:pPr>
            <a:r>
              <a:rPr lang="da-DK" sz="2400" dirty="0"/>
              <a:t>En helt anden side af Mozart…</a:t>
            </a:r>
          </a:p>
        </p:txBody>
      </p:sp>
      <p:pic>
        <p:nvPicPr>
          <p:cNvPr id="6" name="Bille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2413" y="404909"/>
            <a:ext cx="5905500" cy="1905000"/>
          </a:xfrm>
          <a:prstGeom prst="rect">
            <a:avLst/>
          </a:prstGeom>
        </p:spPr>
      </p:pic>
    </p:spTree>
    <p:extLst>
      <p:ext uri="{BB962C8B-B14F-4D97-AF65-F5344CB8AC3E}">
        <p14:creationId xmlns:p14="http://schemas.microsoft.com/office/powerpoint/2010/main" val="1957098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Baggrund</a:t>
            </a:r>
          </a:p>
        </p:txBody>
      </p:sp>
      <p:sp>
        <p:nvSpPr>
          <p:cNvPr id="3" name="Pladsholder til indhold 2"/>
          <p:cNvSpPr>
            <a:spLocks noGrp="1"/>
          </p:cNvSpPr>
          <p:nvPr>
            <p:ph sz="quarter" idx="1"/>
          </p:nvPr>
        </p:nvSpPr>
        <p:spPr/>
        <p:txBody>
          <a:bodyPr>
            <a:normAutofit lnSpcReduction="10000"/>
          </a:bodyPr>
          <a:lstStyle/>
          <a:p>
            <a:r>
              <a:rPr lang="da-DK" dirty="0"/>
              <a:t>I sommeren 1791 bliver Mozart opsøgt af en anonym person, som bestiller en </a:t>
            </a:r>
            <a:r>
              <a:rPr lang="da-DK" dirty="0" err="1"/>
              <a:t>dødmesse</a:t>
            </a:r>
            <a:r>
              <a:rPr lang="da-DK" dirty="0"/>
              <a:t>.</a:t>
            </a:r>
          </a:p>
          <a:p>
            <a:r>
              <a:rPr lang="da-DK" dirty="0"/>
              <a:t>Der er mange myter om bestillingen, men forskere peger på, at den er bestilt af en greve (grev von </a:t>
            </a:r>
            <a:r>
              <a:rPr lang="da-DK" dirty="0" err="1"/>
              <a:t>Wallsegg</a:t>
            </a:r>
            <a:r>
              <a:rPr lang="da-DK" dirty="0"/>
              <a:t>), som vil ære sin netop afdøde kone</a:t>
            </a:r>
          </a:p>
          <a:p>
            <a:r>
              <a:rPr lang="da-DK" dirty="0"/>
              <a:t>Mozart havde svigtende helbred på det tidspunkt og var overbevist om, at han var ved at skrive sin egen dødsmesse.</a:t>
            </a:r>
          </a:p>
          <a:p>
            <a:r>
              <a:rPr lang="da-DK" dirty="0"/>
              <a:t>Samtidig med dødsmessen skriver han også på Tryllefløjten (som er en noget andet stil)</a:t>
            </a:r>
          </a:p>
          <a:p>
            <a:r>
              <a:rPr lang="da-DK" dirty="0"/>
              <a:t>Han blev aldrig færdig – efter de første 8 takter af </a:t>
            </a:r>
            <a:r>
              <a:rPr lang="da-DK" dirty="0" err="1"/>
              <a:t>Lacrimosa</a:t>
            </a:r>
            <a:r>
              <a:rPr lang="da-DK" dirty="0"/>
              <a:t> døde han</a:t>
            </a:r>
          </a:p>
        </p:txBody>
      </p:sp>
    </p:spTree>
    <p:extLst>
      <p:ext uri="{BB962C8B-B14F-4D97-AF65-F5344CB8AC3E}">
        <p14:creationId xmlns:p14="http://schemas.microsoft.com/office/powerpoint/2010/main" val="1845355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Et </a:t>
            </a:r>
            <a:r>
              <a:rPr lang="da-DK" dirty="0" err="1"/>
              <a:t>Requiem</a:t>
            </a:r>
            <a:endParaRPr lang="da-DK" dirty="0"/>
          </a:p>
        </p:txBody>
      </p:sp>
      <p:sp>
        <p:nvSpPr>
          <p:cNvPr id="3" name="Pladsholder til indhold 2"/>
          <p:cNvSpPr>
            <a:spLocks noGrp="1"/>
          </p:cNvSpPr>
          <p:nvPr>
            <p:ph sz="quarter" idx="1"/>
          </p:nvPr>
        </p:nvSpPr>
        <p:spPr/>
        <p:txBody>
          <a:bodyPr/>
          <a:lstStyle/>
          <a:p>
            <a:r>
              <a:rPr lang="da-DK" dirty="0"/>
              <a:t>Der er skrevet mange ”Dødsmesser” både før og efter Mozart</a:t>
            </a:r>
          </a:p>
          <a:p>
            <a:r>
              <a:rPr lang="da-DK" dirty="0"/>
              <a:t>En samling tekster fra Bibelen, som blev brugt i den latinske kirke til at ære de døde – en dag om året kunne man opføre en dødsmesse</a:t>
            </a:r>
          </a:p>
          <a:p>
            <a:r>
              <a:rPr lang="da-DK" dirty="0"/>
              <a:t>Særlige fornemme personer (fyrster og adelige) kunne finde på at bestille et </a:t>
            </a:r>
            <a:r>
              <a:rPr lang="da-DK" dirty="0" err="1"/>
              <a:t>Requiem</a:t>
            </a:r>
            <a:r>
              <a:rPr lang="da-DK" dirty="0"/>
              <a:t>, som f.eks. skulle opføres hvert år som minde for en person</a:t>
            </a:r>
          </a:p>
          <a:p>
            <a:pPr>
              <a:buNone/>
            </a:pPr>
            <a:r>
              <a:rPr lang="da-DK" dirty="0"/>
              <a:t> </a:t>
            </a:r>
          </a:p>
        </p:txBody>
      </p:sp>
    </p:spTree>
    <p:extLst>
      <p:ext uri="{BB962C8B-B14F-4D97-AF65-F5344CB8AC3E}">
        <p14:creationId xmlns:p14="http://schemas.microsoft.com/office/powerpoint/2010/main" val="1199479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Hvor blev det opført?</a:t>
            </a:r>
          </a:p>
        </p:txBody>
      </p:sp>
      <p:sp>
        <p:nvSpPr>
          <p:cNvPr id="3" name="Pladsholder til indhold 2"/>
          <p:cNvSpPr>
            <a:spLocks noGrp="1"/>
          </p:cNvSpPr>
          <p:nvPr>
            <p:ph sz="quarter" idx="1"/>
          </p:nvPr>
        </p:nvSpPr>
        <p:spPr/>
        <p:txBody>
          <a:bodyPr/>
          <a:lstStyle/>
          <a:p>
            <a:r>
              <a:rPr lang="da-DK" dirty="0"/>
              <a:t>Mozart levede jo efter reformationen, og der er ikke ”Dødsmesser” i den protestantiske kirke. </a:t>
            </a:r>
          </a:p>
          <a:p>
            <a:r>
              <a:rPr lang="da-DK" dirty="0"/>
              <a:t>Messen har oprindeligt været en offentlig religiøs praksis (skildringer om ritualer ved gravsteder helt tilbage til år 200) </a:t>
            </a:r>
          </a:p>
          <a:p>
            <a:r>
              <a:rPr lang="da-DK" dirty="0"/>
              <a:t>Senere blevet et middelalderkirkeligt ritual </a:t>
            </a:r>
          </a:p>
          <a:p>
            <a:r>
              <a:rPr lang="da-DK" dirty="0"/>
              <a:t>På Mozarts tid en kulturpraksis (koncert), der ikke primært opfattes som religiøst</a:t>
            </a:r>
          </a:p>
        </p:txBody>
      </p:sp>
    </p:spTree>
    <p:extLst>
      <p:ext uri="{BB962C8B-B14F-4D97-AF65-F5344CB8AC3E}">
        <p14:creationId xmlns:p14="http://schemas.microsoft.com/office/powerpoint/2010/main" val="133523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Teksten</a:t>
            </a:r>
          </a:p>
        </p:txBody>
      </p:sp>
      <p:sp>
        <p:nvSpPr>
          <p:cNvPr id="3" name="Pladsholder til indhold 2"/>
          <p:cNvSpPr>
            <a:spLocks noGrp="1"/>
          </p:cNvSpPr>
          <p:nvPr>
            <p:ph sz="quarter" idx="1"/>
          </p:nvPr>
        </p:nvSpPr>
        <p:spPr/>
        <p:txBody>
          <a:bodyPr/>
          <a:lstStyle/>
          <a:p>
            <a:r>
              <a:rPr lang="da-DK" dirty="0"/>
              <a:t>Teksten til Mozarts </a:t>
            </a:r>
            <a:r>
              <a:rPr lang="da-DK" dirty="0" err="1"/>
              <a:t>Requiem</a:t>
            </a:r>
            <a:r>
              <a:rPr lang="da-DK" dirty="0"/>
              <a:t> er mere eller mindre fastlagt på forhånd (minder om de andre </a:t>
            </a:r>
            <a:r>
              <a:rPr lang="da-DK" dirty="0" err="1"/>
              <a:t>Requimer</a:t>
            </a:r>
            <a:r>
              <a:rPr lang="da-DK" dirty="0"/>
              <a:t>)</a:t>
            </a:r>
          </a:p>
          <a:p>
            <a:r>
              <a:rPr lang="da-DK" dirty="0"/>
              <a:t>Den handler om døden: synd og nåde, frelse og fordømmelse og store dele er udformet som en personlig bøn for frelse (der bruges ofte ordet ”jeg”</a:t>
            </a:r>
          </a:p>
          <a:p>
            <a:r>
              <a:rPr lang="da-DK" dirty="0"/>
              <a:t>Det er skrevet på Latin (som Mozart kendte godt)</a:t>
            </a:r>
          </a:p>
        </p:txBody>
      </p:sp>
    </p:spTree>
    <p:extLst>
      <p:ext uri="{BB962C8B-B14F-4D97-AF65-F5344CB8AC3E}">
        <p14:creationId xmlns:p14="http://schemas.microsoft.com/office/powerpoint/2010/main" val="1641072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Confutatis</a:t>
            </a:r>
            <a:r>
              <a:rPr lang="da-DK" dirty="0"/>
              <a:t> og </a:t>
            </a:r>
            <a:r>
              <a:rPr lang="da-DK" dirty="0" err="1"/>
              <a:t>Lacrimosa</a:t>
            </a:r>
            <a:endParaRPr lang="da-DK" dirty="0"/>
          </a:p>
        </p:txBody>
      </p:sp>
      <p:pic>
        <p:nvPicPr>
          <p:cNvPr id="6" name="Pladsholder til indhold 5"/>
          <p:cNvPicPr>
            <a:picLocks noGrp="1" noChangeAspect="1"/>
          </p:cNvPicPr>
          <p:nvPr>
            <p:ph idx="1"/>
          </p:nvPr>
        </p:nvPicPr>
        <p:blipFill>
          <a:blip r:embed="rId2"/>
          <a:stretch>
            <a:fillRect/>
          </a:stretch>
        </p:blipFill>
        <p:spPr>
          <a:xfrm>
            <a:off x="2171161" y="1793642"/>
            <a:ext cx="8468977" cy="2426981"/>
          </a:xfrm>
          <a:prstGeom prst="rect">
            <a:avLst/>
          </a:prstGeom>
        </p:spPr>
      </p:pic>
      <p:pic>
        <p:nvPicPr>
          <p:cNvPr id="7" name="Billede 6"/>
          <p:cNvPicPr>
            <a:picLocks noChangeAspect="1"/>
          </p:cNvPicPr>
          <p:nvPr/>
        </p:nvPicPr>
        <p:blipFill>
          <a:blip r:embed="rId3"/>
          <a:stretch>
            <a:fillRect/>
          </a:stretch>
        </p:blipFill>
        <p:spPr>
          <a:xfrm>
            <a:off x="2171162" y="4314722"/>
            <a:ext cx="8453437" cy="2510008"/>
          </a:xfrm>
          <a:prstGeom prst="rect">
            <a:avLst/>
          </a:prstGeom>
        </p:spPr>
      </p:pic>
    </p:spTree>
    <p:extLst>
      <p:ext uri="{BB962C8B-B14F-4D97-AF65-F5344CB8AC3E}">
        <p14:creationId xmlns:p14="http://schemas.microsoft.com/office/powerpoint/2010/main" val="128009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2050" name="Picture 2"/>
          <p:cNvPicPr>
            <a:picLocks noGrp="1" noChangeAspect="1" noChangeArrowheads="1"/>
          </p:cNvPicPr>
          <p:nvPr>
            <p:ph sz="quarter" idx="1"/>
          </p:nvPr>
        </p:nvPicPr>
        <p:blipFill>
          <a:blip r:embed="rId2"/>
          <a:srcRect/>
          <a:stretch>
            <a:fillRect/>
          </a:stretch>
        </p:blipFill>
        <p:spPr bwMode="auto">
          <a:xfrm>
            <a:off x="2951141" y="0"/>
            <a:ext cx="5697885" cy="3630872"/>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3379768" y="3579218"/>
            <a:ext cx="5095860" cy="3278783"/>
          </a:xfrm>
          <a:prstGeom prst="rect">
            <a:avLst/>
          </a:prstGeom>
          <a:noFill/>
          <a:ln w="9525">
            <a:noFill/>
            <a:miter lim="800000"/>
            <a:headEnd/>
            <a:tailEnd/>
          </a:ln>
          <a:effectLst/>
        </p:spPr>
      </p:pic>
    </p:spTree>
    <p:extLst>
      <p:ext uri="{BB962C8B-B14F-4D97-AF65-F5344CB8AC3E}">
        <p14:creationId xmlns:p14="http://schemas.microsoft.com/office/powerpoint/2010/main" val="71328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3074" name="Picture 2"/>
          <p:cNvPicPr>
            <a:picLocks noGrp="1" noChangeAspect="1" noChangeArrowheads="1"/>
          </p:cNvPicPr>
          <p:nvPr>
            <p:ph sz="quarter" idx="1"/>
          </p:nvPr>
        </p:nvPicPr>
        <p:blipFill>
          <a:blip r:embed="rId2"/>
          <a:srcRect/>
          <a:stretch>
            <a:fillRect/>
          </a:stretch>
        </p:blipFill>
        <p:spPr bwMode="auto">
          <a:xfrm>
            <a:off x="1951009" y="571480"/>
            <a:ext cx="8445147" cy="5310206"/>
          </a:xfrm>
          <a:prstGeom prst="rect">
            <a:avLst/>
          </a:prstGeom>
          <a:noFill/>
          <a:ln w="9525">
            <a:noFill/>
            <a:miter lim="800000"/>
            <a:headEnd/>
            <a:tailEnd/>
          </a:ln>
          <a:effectLst/>
        </p:spPr>
      </p:pic>
    </p:spTree>
    <p:extLst>
      <p:ext uri="{BB962C8B-B14F-4D97-AF65-F5344CB8AC3E}">
        <p14:creationId xmlns:p14="http://schemas.microsoft.com/office/powerpoint/2010/main" val="283390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pic>
        <p:nvPicPr>
          <p:cNvPr id="4098" name="Picture 2"/>
          <p:cNvPicPr>
            <a:picLocks noGrp="1" noChangeAspect="1" noChangeArrowheads="1"/>
          </p:cNvPicPr>
          <p:nvPr>
            <p:ph sz="quarter" idx="1"/>
          </p:nvPr>
        </p:nvPicPr>
        <p:blipFill>
          <a:blip r:embed="rId2"/>
          <a:srcRect/>
          <a:stretch>
            <a:fillRect/>
          </a:stretch>
        </p:blipFill>
        <p:spPr bwMode="auto">
          <a:xfrm>
            <a:off x="1951009" y="642918"/>
            <a:ext cx="8367277" cy="5310206"/>
          </a:xfrm>
          <a:prstGeom prst="rect">
            <a:avLst/>
          </a:prstGeom>
          <a:noFill/>
          <a:ln w="9525">
            <a:noFill/>
            <a:miter lim="800000"/>
            <a:headEnd/>
            <a:tailEnd/>
          </a:ln>
          <a:effectLst/>
        </p:spPr>
      </p:pic>
    </p:spTree>
    <p:extLst>
      <p:ext uri="{BB962C8B-B14F-4D97-AF65-F5344CB8AC3E}">
        <p14:creationId xmlns:p14="http://schemas.microsoft.com/office/powerpoint/2010/main" val="349780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pic>
        <p:nvPicPr>
          <p:cNvPr id="4" name="Pladsholder til indhold 3"/>
          <p:cNvPicPr>
            <a:picLocks noGrp="1" noChangeAspect="1"/>
          </p:cNvPicPr>
          <p:nvPr>
            <p:ph idx="1"/>
          </p:nvPr>
        </p:nvPicPr>
        <p:blipFill>
          <a:blip r:embed="rId2"/>
          <a:stretch>
            <a:fillRect/>
          </a:stretch>
        </p:blipFill>
        <p:spPr>
          <a:xfrm rot="16200000">
            <a:off x="4842365" y="-3241716"/>
            <a:ext cx="1589698" cy="8686801"/>
          </a:xfrm>
          <a:prstGeom prst="rect">
            <a:avLst/>
          </a:prstGeom>
        </p:spPr>
      </p:pic>
      <p:pic>
        <p:nvPicPr>
          <p:cNvPr id="5" name="Billede 4"/>
          <p:cNvPicPr>
            <a:picLocks noChangeAspect="1"/>
          </p:cNvPicPr>
          <p:nvPr/>
        </p:nvPicPr>
        <p:blipFill>
          <a:blip r:embed="rId3"/>
          <a:stretch>
            <a:fillRect/>
          </a:stretch>
        </p:blipFill>
        <p:spPr>
          <a:xfrm rot="16200000">
            <a:off x="4812165" y="-1460954"/>
            <a:ext cx="1650095" cy="8686804"/>
          </a:xfrm>
          <a:prstGeom prst="rect">
            <a:avLst/>
          </a:prstGeom>
        </p:spPr>
      </p:pic>
      <p:pic>
        <p:nvPicPr>
          <p:cNvPr id="6" name="Billede 5"/>
          <p:cNvPicPr>
            <a:picLocks noChangeAspect="1"/>
          </p:cNvPicPr>
          <p:nvPr/>
        </p:nvPicPr>
        <p:blipFill>
          <a:blip r:embed="rId4"/>
          <a:stretch>
            <a:fillRect/>
          </a:stretch>
        </p:blipFill>
        <p:spPr>
          <a:xfrm rot="16200000">
            <a:off x="4303532" y="1645466"/>
            <a:ext cx="2667360" cy="7113152"/>
          </a:xfrm>
          <a:prstGeom prst="rect">
            <a:avLst/>
          </a:prstGeom>
        </p:spPr>
      </p:pic>
      <p:sp>
        <p:nvSpPr>
          <p:cNvPr id="7" name="Tekstfelt 6"/>
          <p:cNvSpPr txBox="1"/>
          <p:nvPr/>
        </p:nvSpPr>
        <p:spPr>
          <a:xfrm>
            <a:off x="9675812" y="4572000"/>
            <a:ext cx="1143000" cy="424732"/>
          </a:xfrm>
          <a:prstGeom prst="rect">
            <a:avLst/>
          </a:prstGeom>
          <a:noFill/>
        </p:spPr>
        <p:txBody>
          <a:bodyPr wrap="square" rtlCol="0">
            <a:spAutoFit/>
          </a:bodyPr>
          <a:lstStyle/>
          <a:p>
            <a:pPr>
              <a:lnSpc>
                <a:spcPct val="90000"/>
              </a:lnSpc>
            </a:pPr>
            <a:r>
              <a:rPr lang="da-DK" sz="2400" dirty="0" err="1"/>
              <a:t>Osv</a:t>
            </a:r>
            <a:r>
              <a:rPr lang="da-DK" sz="2400" dirty="0"/>
              <a:t>…</a:t>
            </a:r>
          </a:p>
        </p:txBody>
      </p:sp>
    </p:spTree>
    <p:extLst>
      <p:ext uri="{BB962C8B-B14F-4D97-AF65-F5344CB8AC3E}">
        <p14:creationId xmlns:p14="http://schemas.microsoft.com/office/powerpoint/2010/main" val="10162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1BE95-E2D9-6349-9DC3-B89BA8C45AA7}"/>
              </a:ext>
            </a:extLst>
          </p:cNvPr>
          <p:cNvSpPr>
            <a:spLocks noGrp="1"/>
          </p:cNvSpPr>
          <p:nvPr>
            <p:ph type="title"/>
          </p:nvPr>
        </p:nvSpPr>
        <p:spPr/>
        <p:txBody>
          <a:bodyPr/>
          <a:lstStyle/>
          <a:p>
            <a:endParaRPr lang="da-DK"/>
          </a:p>
        </p:txBody>
      </p:sp>
      <p:pic>
        <p:nvPicPr>
          <p:cNvPr id="4" name="Pladsholder til indhold 3">
            <a:extLst>
              <a:ext uri="{FF2B5EF4-FFF2-40B4-BE49-F238E27FC236}">
                <a16:creationId xmlns:a16="http://schemas.microsoft.com/office/drawing/2014/main" id="{C356B9AC-C649-A844-95FD-364EAE02B08E}"/>
              </a:ext>
            </a:extLst>
          </p:cNvPr>
          <p:cNvPicPr>
            <a:picLocks noGrp="1" noChangeAspect="1"/>
          </p:cNvPicPr>
          <p:nvPr>
            <p:ph idx="1"/>
          </p:nvPr>
        </p:nvPicPr>
        <p:blipFill>
          <a:blip r:embed="rId2"/>
          <a:stretch>
            <a:fillRect/>
          </a:stretch>
        </p:blipFill>
        <p:spPr>
          <a:xfrm>
            <a:off x="567396" y="0"/>
            <a:ext cx="10869677" cy="6705600"/>
          </a:xfrm>
          <a:prstGeom prst="rect">
            <a:avLst/>
          </a:prstGeom>
        </p:spPr>
      </p:pic>
    </p:spTree>
    <p:extLst>
      <p:ext uri="{BB962C8B-B14F-4D97-AF65-F5344CB8AC3E}">
        <p14:creationId xmlns:p14="http://schemas.microsoft.com/office/powerpoint/2010/main" val="2847470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DBE400-C205-1142-B26B-04843D01D2AA}"/>
              </a:ext>
            </a:extLst>
          </p:cNvPr>
          <p:cNvSpPr>
            <a:spLocks noGrp="1"/>
          </p:cNvSpPr>
          <p:nvPr>
            <p:ph type="title"/>
          </p:nvPr>
        </p:nvSpPr>
        <p:spPr/>
        <p:txBody>
          <a:bodyPr/>
          <a:lstStyle/>
          <a:p>
            <a:endParaRPr lang="da-DK"/>
          </a:p>
        </p:txBody>
      </p:sp>
      <p:pic>
        <p:nvPicPr>
          <p:cNvPr id="4" name="Pladsholder til indhold 3">
            <a:extLst>
              <a:ext uri="{FF2B5EF4-FFF2-40B4-BE49-F238E27FC236}">
                <a16:creationId xmlns:a16="http://schemas.microsoft.com/office/drawing/2014/main" id="{44FB72CC-D79E-A040-803D-EEA7C2DC6829}"/>
              </a:ext>
            </a:extLst>
          </p:cNvPr>
          <p:cNvPicPr>
            <a:picLocks noGrp="1" noChangeAspect="1"/>
          </p:cNvPicPr>
          <p:nvPr>
            <p:ph idx="1"/>
          </p:nvPr>
        </p:nvPicPr>
        <p:blipFill>
          <a:blip r:embed="rId2"/>
          <a:stretch>
            <a:fillRect/>
          </a:stretch>
        </p:blipFill>
        <p:spPr>
          <a:xfrm>
            <a:off x="227012" y="264478"/>
            <a:ext cx="11597103" cy="1630362"/>
          </a:xfrm>
          <a:prstGeom prst="rect">
            <a:avLst/>
          </a:prstGeom>
        </p:spPr>
      </p:pic>
      <p:pic>
        <p:nvPicPr>
          <p:cNvPr id="5" name="Billede 4">
            <a:extLst>
              <a:ext uri="{FF2B5EF4-FFF2-40B4-BE49-F238E27FC236}">
                <a16:creationId xmlns:a16="http://schemas.microsoft.com/office/drawing/2014/main" id="{0DEEA0A9-9F75-1C48-863A-8802CD7734DF}"/>
              </a:ext>
            </a:extLst>
          </p:cNvPr>
          <p:cNvPicPr>
            <a:picLocks noChangeAspect="1"/>
          </p:cNvPicPr>
          <p:nvPr/>
        </p:nvPicPr>
        <p:blipFill>
          <a:blip r:embed="rId3"/>
          <a:stretch>
            <a:fillRect/>
          </a:stretch>
        </p:blipFill>
        <p:spPr>
          <a:xfrm>
            <a:off x="892502" y="0"/>
            <a:ext cx="10403820" cy="6858000"/>
          </a:xfrm>
          <a:prstGeom prst="rect">
            <a:avLst/>
          </a:prstGeom>
        </p:spPr>
      </p:pic>
    </p:spTree>
    <p:extLst>
      <p:ext uri="{BB962C8B-B14F-4D97-AF65-F5344CB8AC3E}">
        <p14:creationId xmlns:p14="http://schemas.microsoft.com/office/powerpoint/2010/main" val="4154441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5122" name="Picture 2"/>
          <p:cNvPicPr>
            <a:picLocks noGrp="1" noChangeAspect="1" noChangeArrowheads="1"/>
          </p:cNvPicPr>
          <p:nvPr>
            <p:ph sz="quarter" idx="1"/>
          </p:nvPr>
        </p:nvPicPr>
        <p:blipFill>
          <a:blip r:embed="rId3"/>
          <a:srcRect/>
          <a:stretch>
            <a:fillRect/>
          </a:stretch>
        </p:blipFill>
        <p:spPr bwMode="auto">
          <a:xfrm>
            <a:off x="3308331" y="154874"/>
            <a:ext cx="5269892" cy="6703127"/>
          </a:xfrm>
          <a:prstGeom prst="rect">
            <a:avLst/>
          </a:prstGeom>
          <a:noFill/>
          <a:ln w="9525">
            <a:noFill/>
            <a:miter lim="800000"/>
            <a:headEnd/>
            <a:tailEnd/>
          </a:ln>
          <a:effectLst/>
        </p:spPr>
      </p:pic>
    </p:spTree>
    <p:extLst>
      <p:ext uri="{BB962C8B-B14F-4D97-AF65-F5344CB8AC3E}">
        <p14:creationId xmlns:p14="http://schemas.microsoft.com/office/powerpoint/2010/main" val="961134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pic>
        <p:nvPicPr>
          <p:cNvPr id="6146" name="Picture 2"/>
          <p:cNvPicPr>
            <a:picLocks noGrp="1" noChangeAspect="1" noChangeArrowheads="1"/>
          </p:cNvPicPr>
          <p:nvPr>
            <p:ph sz="quarter" idx="1"/>
          </p:nvPr>
        </p:nvPicPr>
        <p:blipFill>
          <a:blip r:embed="rId2"/>
          <a:srcRect/>
          <a:stretch>
            <a:fillRect/>
          </a:stretch>
        </p:blipFill>
        <p:spPr bwMode="auto">
          <a:xfrm>
            <a:off x="3165454" y="-17542"/>
            <a:ext cx="5286412" cy="6707968"/>
          </a:xfrm>
          <a:prstGeom prst="rect">
            <a:avLst/>
          </a:prstGeom>
          <a:noFill/>
          <a:ln w="9525">
            <a:noFill/>
            <a:miter lim="800000"/>
            <a:headEnd/>
            <a:tailEnd/>
          </a:ln>
          <a:effectLst/>
        </p:spPr>
      </p:pic>
      <p:cxnSp>
        <p:nvCxnSpPr>
          <p:cNvPr id="4" name="Lige pilforbindelse 3"/>
          <p:cNvCxnSpPr/>
          <p:nvPr/>
        </p:nvCxnSpPr>
        <p:spPr>
          <a:xfrm flipH="1">
            <a:off x="8304212" y="381000"/>
            <a:ext cx="1219200" cy="0"/>
          </a:xfrm>
          <a:prstGeom prst="straightConnector1">
            <a:avLst/>
          </a:prstGeom>
          <a:ln w="762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 name="Tekstfelt 4"/>
          <p:cNvSpPr txBox="1"/>
          <p:nvPr/>
        </p:nvSpPr>
        <p:spPr>
          <a:xfrm>
            <a:off x="9716285" y="311128"/>
            <a:ext cx="2057400" cy="424732"/>
          </a:xfrm>
          <a:prstGeom prst="rect">
            <a:avLst/>
          </a:prstGeom>
          <a:noFill/>
        </p:spPr>
        <p:txBody>
          <a:bodyPr wrap="square" rtlCol="0">
            <a:spAutoFit/>
          </a:bodyPr>
          <a:lstStyle/>
          <a:p>
            <a:pPr>
              <a:lnSpc>
                <a:spcPct val="90000"/>
              </a:lnSpc>
            </a:pPr>
            <a:r>
              <a:rPr lang="da-DK" sz="2400" dirty="0"/>
              <a:t>Mozart dør</a:t>
            </a:r>
          </a:p>
        </p:txBody>
      </p:sp>
    </p:spTree>
    <p:extLst>
      <p:ext uri="{BB962C8B-B14F-4D97-AF65-F5344CB8AC3E}">
        <p14:creationId xmlns:p14="http://schemas.microsoft.com/office/powerpoint/2010/main" val="6441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7170" name="Picture 2"/>
          <p:cNvPicPr>
            <a:picLocks noGrp="1" noChangeAspect="1" noChangeArrowheads="1"/>
          </p:cNvPicPr>
          <p:nvPr>
            <p:ph sz="quarter" idx="1"/>
          </p:nvPr>
        </p:nvPicPr>
        <p:blipFill>
          <a:blip r:embed="rId2"/>
          <a:srcRect/>
          <a:stretch>
            <a:fillRect/>
          </a:stretch>
        </p:blipFill>
        <p:spPr bwMode="auto">
          <a:xfrm>
            <a:off x="3236893" y="99980"/>
            <a:ext cx="5193953" cy="6543731"/>
          </a:xfrm>
          <a:prstGeom prst="rect">
            <a:avLst/>
          </a:prstGeom>
          <a:noFill/>
          <a:ln w="9525">
            <a:noFill/>
            <a:miter lim="800000"/>
            <a:headEnd/>
            <a:tailEnd/>
          </a:ln>
          <a:effectLst/>
        </p:spPr>
      </p:pic>
    </p:spTree>
    <p:extLst>
      <p:ext uri="{BB962C8B-B14F-4D97-AF65-F5344CB8AC3E}">
        <p14:creationId xmlns:p14="http://schemas.microsoft.com/office/powerpoint/2010/main" val="380268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8194" name="Picture 2"/>
          <p:cNvPicPr>
            <a:picLocks noGrp="1" noChangeAspect="1" noChangeArrowheads="1"/>
          </p:cNvPicPr>
          <p:nvPr>
            <p:ph sz="quarter" idx="1"/>
          </p:nvPr>
        </p:nvPicPr>
        <p:blipFill>
          <a:blip r:embed="rId2"/>
          <a:srcRect/>
          <a:stretch>
            <a:fillRect/>
          </a:stretch>
        </p:blipFill>
        <p:spPr bwMode="auto">
          <a:xfrm>
            <a:off x="3358897" y="214290"/>
            <a:ext cx="5103979" cy="6500858"/>
          </a:xfrm>
          <a:prstGeom prst="rect">
            <a:avLst/>
          </a:prstGeom>
          <a:noFill/>
          <a:ln w="9525">
            <a:noFill/>
            <a:miter lim="800000"/>
            <a:headEnd/>
            <a:tailEnd/>
          </a:ln>
          <a:effectLst/>
        </p:spPr>
      </p:pic>
    </p:spTree>
    <p:extLst>
      <p:ext uri="{BB962C8B-B14F-4D97-AF65-F5344CB8AC3E}">
        <p14:creationId xmlns:p14="http://schemas.microsoft.com/office/powerpoint/2010/main" val="3367650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9218" name="Picture 2"/>
          <p:cNvPicPr>
            <a:picLocks noGrp="1" noChangeAspect="1" noChangeArrowheads="1"/>
          </p:cNvPicPr>
          <p:nvPr>
            <p:ph sz="quarter" idx="1"/>
          </p:nvPr>
        </p:nvPicPr>
        <p:blipFill>
          <a:blip r:embed="rId2"/>
          <a:srcRect/>
          <a:stretch>
            <a:fillRect/>
          </a:stretch>
        </p:blipFill>
        <p:spPr bwMode="auto">
          <a:xfrm>
            <a:off x="3236892" y="73108"/>
            <a:ext cx="5347036" cy="6784893"/>
          </a:xfrm>
          <a:prstGeom prst="rect">
            <a:avLst/>
          </a:prstGeom>
          <a:noFill/>
          <a:ln w="9525">
            <a:noFill/>
            <a:miter lim="800000"/>
            <a:headEnd/>
            <a:tailEnd/>
          </a:ln>
          <a:effectLst/>
        </p:spPr>
      </p:pic>
    </p:spTree>
    <p:extLst>
      <p:ext uri="{BB962C8B-B14F-4D97-AF65-F5344CB8AC3E}">
        <p14:creationId xmlns:p14="http://schemas.microsoft.com/office/powerpoint/2010/main" val="295108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10242" name="Picture 2"/>
          <p:cNvPicPr>
            <a:picLocks noGrp="1" noChangeAspect="1" noChangeArrowheads="1"/>
          </p:cNvPicPr>
          <p:nvPr>
            <p:ph sz="quarter" idx="1"/>
          </p:nvPr>
        </p:nvPicPr>
        <p:blipFill>
          <a:blip r:embed="rId2"/>
          <a:srcRect/>
          <a:stretch>
            <a:fillRect/>
          </a:stretch>
        </p:blipFill>
        <p:spPr bwMode="auto">
          <a:xfrm>
            <a:off x="3384254" y="214290"/>
            <a:ext cx="5067613" cy="6512422"/>
          </a:xfrm>
          <a:prstGeom prst="rect">
            <a:avLst/>
          </a:prstGeom>
          <a:noFill/>
          <a:ln w="9525">
            <a:noFill/>
            <a:miter lim="800000"/>
            <a:headEnd/>
            <a:tailEnd/>
          </a:ln>
          <a:effectLst/>
        </p:spPr>
      </p:pic>
    </p:spTree>
    <p:extLst>
      <p:ext uri="{BB962C8B-B14F-4D97-AF65-F5344CB8AC3E}">
        <p14:creationId xmlns:p14="http://schemas.microsoft.com/office/powerpoint/2010/main" val="402603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11266" name="Picture 2"/>
          <p:cNvPicPr>
            <a:picLocks noGrp="1" noChangeAspect="1" noChangeArrowheads="1"/>
          </p:cNvPicPr>
          <p:nvPr>
            <p:ph sz="quarter" idx="1"/>
          </p:nvPr>
        </p:nvPicPr>
        <p:blipFill>
          <a:blip r:embed="rId2"/>
          <a:srcRect/>
          <a:stretch>
            <a:fillRect/>
          </a:stretch>
        </p:blipFill>
        <p:spPr bwMode="auto">
          <a:xfrm>
            <a:off x="3308330" y="187094"/>
            <a:ext cx="5072098" cy="6395255"/>
          </a:xfrm>
          <a:prstGeom prst="rect">
            <a:avLst/>
          </a:prstGeom>
          <a:noFill/>
          <a:ln w="9525">
            <a:noFill/>
            <a:miter lim="800000"/>
            <a:headEnd/>
            <a:tailEnd/>
          </a:ln>
          <a:effectLst/>
        </p:spPr>
      </p:pic>
    </p:spTree>
    <p:extLst>
      <p:ext uri="{BB962C8B-B14F-4D97-AF65-F5344CB8AC3E}">
        <p14:creationId xmlns:p14="http://schemas.microsoft.com/office/powerpoint/2010/main" val="3214428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Hvad døde Mozart af?</a:t>
            </a:r>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3575" y="9659"/>
            <a:ext cx="3905250" cy="2600325"/>
          </a:xfrm>
          <a:prstGeom prst="rect">
            <a:avLst/>
          </a:prstGeom>
        </p:spPr>
      </p:pic>
      <p:sp>
        <p:nvSpPr>
          <p:cNvPr id="3" name="Pladsholder til indhold 2"/>
          <p:cNvSpPr>
            <a:spLocks noGrp="1"/>
          </p:cNvSpPr>
          <p:nvPr>
            <p:ph idx="1"/>
          </p:nvPr>
        </p:nvSpPr>
        <p:spPr/>
        <p:txBody>
          <a:bodyPr>
            <a:normAutofit fontScale="92500" lnSpcReduction="20000"/>
          </a:bodyPr>
          <a:lstStyle/>
          <a:p>
            <a:r>
              <a:rPr lang="da-DK" dirty="0"/>
              <a:t>Forskerne fra </a:t>
            </a:r>
            <a:r>
              <a:rPr lang="da-DK" dirty="0" err="1"/>
              <a:t>University</a:t>
            </a:r>
            <a:r>
              <a:rPr lang="da-DK" dirty="0"/>
              <a:t> of Amsterdam mener, at en streptokokinfektion i halsen kan have ført til en væskeopsamling og betændelse i </a:t>
            </a:r>
            <a:r>
              <a:rPr lang="da-DK" dirty="0" err="1"/>
              <a:t>nyrene</a:t>
            </a:r>
            <a:r>
              <a:rPr lang="da-DK" dirty="0"/>
              <a:t>. Forskerne er kommet frem til denne konklusion ved at gennemgå samtlige dødsfald omkring Mozarts død og samtidig se på de hyppigste dødsårsager hos unge mænd.</a:t>
            </a:r>
          </a:p>
          <a:p>
            <a:r>
              <a:rPr lang="da-DK" dirty="0"/>
              <a:t>Ifølge forskerne var der således en streptokok-lignende epidemi i Wien på det tidspunkt. Derudover har forskerne gennemgået historisk materiale, som bl.a. breve og erindringer fra Mozarts nærmeste for at udelukke forskellige sygdomme.</a:t>
            </a:r>
          </a:p>
          <a:p>
            <a:r>
              <a:rPr lang="da-DK" dirty="0"/>
              <a:t>Ifølge forskerne gik Mozarts sygdomsforløb meget hurtigt. I et brev til sin kone Constanze kort tid før sin død, skrev Mozart, at han følte sig i fin form, og at han sov godt om natten. Mozarts svigerinde, Sophie </a:t>
            </a:r>
            <a:r>
              <a:rPr lang="da-DK" dirty="0" err="1"/>
              <a:t>Haibel</a:t>
            </a:r>
            <a:r>
              <a:rPr lang="da-DK" dirty="0"/>
              <a:t>, har angiveligt fortalt, at Mozart var så oppustet på sine sidste dage, at han knap kunne vende sig i sengen.</a:t>
            </a:r>
          </a:p>
          <a:p>
            <a:endParaRPr lang="da-DK" dirty="0"/>
          </a:p>
        </p:txBody>
      </p:sp>
    </p:spTree>
    <p:extLst>
      <p:ext uri="{BB962C8B-B14F-4D97-AF65-F5344CB8AC3E}">
        <p14:creationId xmlns:p14="http://schemas.microsoft.com/office/powerpoint/2010/main" val="332127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Beethoven: Måneskinssonaten</a:t>
            </a:r>
          </a:p>
        </p:txBody>
      </p:sp>
      <p:pic>
        <p:nvPicPr>
          <p:cNvPr id="4" name="Pladsholder til indhold 3"/>
          <p:cNvPicPr>
            <a:picLocks noGrp="1" noChangeAspect="1"/>
          </p:cNvPicPr>
          <p:nvPr>
            <p:ph idx="1"/>
          </p:nvPr>
        </p:nvPicPr>
        <p:blipFill>
          <a:blip r:embed="rId2"/>
          <a:stretch>
            <a:fillRect/>
          </a:stretch>
        </p:blipFill>
        <p:spPr>
          <a:xfrm>
            <a:off x="1551950" y="1647423"/>
            <a:ext cx="6663497" cy="5181600"/>
          </a:xfrm>
          <a:prstGeom prst="rect">
            <a:avLst/>
          </a:prstGeom>
        </p:spPr>
      </p:pic>
      <p:sp>
        <p:nvSpPr>
          <p:cNvPr id="5" name="Tekstfelt 4"/>
          <p:cNvSpPr txBox="1"/>
          <p:nvPr/>
        </p:nvSpPr>
        <p:spPr>
          <a:xfrm>
            <a:off x="8609012" y="1905000"/>
            <a:ext cx="2971800" cy="3416320"/>
          </a:xfrm>
          <a:prstGeom prst="rect">
            <a:avLst/>
          </a:prstGeom>
          <a:noFill/>
        </p:spPr>
        <p:txBody>
          <a:bodyPr wrap="square" rtlCol="0">
            <a:spAutoFit/>
          </a:bodyPr>
          <a:lstStyle/>
          <a:p>
            <a:pPr>
              <a:lnSpc>
                <a:spcPct val="90000"/>
              </a:lnSpc>
            </a:pPr>
            <a:r>
              <a:rPr lang="da-DK" sz="2400" dirty="0"/>
              <a:t>En helt anden komponist end Mozart – streger ud og ombestemmer sig, kæmper med det musikalske stof – musik er ikke for sjov, det er dødsens alvor!</a:t>
            </a:r>
          </a:p>
          <a:p>
            <a:pPr>
              <a:lnSpc>
                <a:spcPct val="90000"/>
              </a:lnSpc>
            </a:pPr>
            <a:endParaRPr lang="da-DK" sz="2400" dirty="0"/>
          </a:p>
          <a:p>
            <a:pPr>
              <a:lnSpc>
                <a:spcPct val="90000"/>
              </a:lnSpc>
            </a:pPr>
            <a:r>
              <a:rPr lang="da-DK" sz="2400" dirty="0">
                <a:hlinkClick r:id="rId3"/>
              </a:rPr>
              <a:t>Lyt med kommentar</a:t>
            </a:r>
            <a:endParaRPr lang="da-DK" sz="2400" dirty="0"/>
          </a:p>
        </p:txBody>
      </p:sp>
      <p:pic>
        <p:nvPicPr>
          <p:cNvPr id="6" name="Pladsholder til indhold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85964" y="152400"/>
            <a:ext cx="1600200" cy="1924242"/>
          </a:xfrm>
          <a:prstGeom prst="rect">
            <a:avLst/>
          </a:prstGeom>
        </p:spPr>
      </p:pic>
    </p:spTree>
    <p:extLst>
      <p:ext uri="{BB962C8B-B14F-4D97-AF65-F5344CB8AC3E}">
        <p14:creationId xmlns:p14="http://schemas.microsoft.com/office/powerpoint/2010/main" val="2766772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Beethovens 5. symfoni – nu bliver det virkelig alvorligt </a:t>
            </a:r>
            <a:r>
              <a:rPr lang="da-DK" dirty="0">
                <a:sym typeface="Wingdings" panose="05000000000000000000" pitchFamily="2" charset="2"/>
              </a:rPr>
              <a:t> mod romantikken</a:t>
            </a:r>
            <a:endParaRPr lang="da-DK" dirty="0"/>
          </a:p>
        </p:txBody>
      </p:sp>
      <p:pic>
        <p:nvPicPr>
          <p:cNvPr id="4" name="Pladsholder til indhold 3"/>
          <p:cNvPicPr>
            <a:picLocks noGrp="1" noChangeAspect="1"/>
          </p:cNvPicPr>
          <p:nvPr>
            <p:ph idx="1"/>
          </p:nvPr>
        </p:nvPicPr>
        <p:blipFill>
          <a:blip r:embed="rId2"/>
          <a:stretch>
            <a:fillRect/>
          </a:stretch>
        </p:blipFill>
        <p:spPr>
          <a:xfrm>
            <a:off x="1979612" y="1359132"/>
            <a:ext cx="7455961" cy="5516040"/>
          </a:xfrm>
          <a:prstGeom prst="rect">
            <a:avLst/>
          </a:prstGeom>
        </p:spPr>
      </p:pic>
    </p:spTree>
    <p:extLst>
      <p:ext uri="{BB962C8B-B14F-4D97-AF65-F5344CB8AC3E}">
        <p14:creationId xmlns:p14="http://schemas.microsoft.com/office/powerpoint/2010/main" val="320941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Beethoven: Den første ”frie” kunstner</a:t>
            </a:r>
          </a:p>
        </p:txBody>
      </p:sp>
      <p:sp>
        <p:nvSpPr>
          <p:cNvPr id="3" name="Pladsholder til indhold 2"/>
          <p:cNvSpPr>
            <a:spLocks noGrp="1"/>
          </p:cNvSpPr>
          <p:nvPr>
            <p:ph idx="1"/>
          </p:nvPr>
        </p:nvSpPr>
        <p:spPr/>
        <p:txBody>
          <a:bodyPr/>
          <a:lstStyle/>
          <a:p>
            <a:pPr marL="0" indent="0">
              <a:buNone/>
            </a:pPr>
            <a:r>
              <a:rPr lang="da-DK" dirty="0"/>
              <a:t>Fyrsterne </a:t>
            </a:r>
            <a:r>
              <a:rPr lang="da-DK" dirty="0" err="1"/>
              <a:t>Kinsky</a:t>
            </a:r>
            <a:r>
              <a:rPr lang="da-DK" dirty="0"/>
              <a:t>, </a:t>
            </a:r>
            <a:r>
              <a:rPr lang="da-DK" dirty="0" err="1"/>
              <a:t>Lobokowitz</a:t>
            </a:r>
            <a:r>
              <a:rPr lang="da-DK" dirty="0"/>
              <a:t> og Rudolph underskriver en kontrakt med Beethoven, hvor han får 4000 Gylden (læs rigtig mange penge) hvert år:</a:t>
            </a:r>
          </a:p>
          <a:p>
            <a:pPr marL="0" indent="0">
              <a:buNone/>
            </a:pPr>
            <a:r>
              <a:rPr lang="da-DK" dirty="0"/>
              <a:t>”Eftersom det er blevet godtgjort, at kun den, der er så fri for bekymringer som muligt, helt kan hengive sig til en enkelt form for aktivitet og skabe mesterværker, der er ophøjede og forædlende for kunsten, så har undertegnede besluttet at sætte hr. Ludwig van Beethoven i en situation, hvor livets fornødenheder ikke skal forårsage hans bekymringer eller hæmme hans mægtige geni” (Wien 1808)</a:t>
            </a:r>
          </a:p>
          <a:p>
            <a:pPr marL="0" indent="0">
              <a:buNone/>
            </a:pPr>
            <a:r>
              <a:rPr lang="da-DK" dirty="0">
                <a:sym typeface="Wingdings" panose="05000000000000000000" pitchFamily="2" charset="2"/>
              </a:rPr>
              <a:t> Er det en god ide? Kender I til lignende ordninger i dag?</a:t>
            </a:r>
            <a:endParaRPr lang="da-DK" dirty="0"/>
          </a:p>
        </p:txBody>
      </p:sp>
    </p:spTree>
    <p:extLst>
      <p:ext uri="{BB962C8B-B14F-4D97-AF65-F5344CB8AC3E}">
        <p14:creationId xmlns:p14="http://schemas.microsoft.com/office/powerpoint/2010/main" val="202469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dsholder til sidefod 5"/>
          <p:cNvSpPr>
            <a:spLocks noGrp="1"/>
          </p:cNvSpPr>
          <p:nvPr>
            <p:ph type="ftr" sz="quarter" idx="10"/>
          </p:nvPr>
        </p:nvSpPr>
        <p:spPr/>
        <p:txBody>
          <a:bodyPr/>
          <a:lstStyle/>
          <a:p>
            <a:pPr>
              <a:defRPr/>
            </a:pPr>
            <a:r>
              <a:rPr lang="da-DK" altLang="da-DK"/>
              <a:t>Musikhistorie</a:t>
            </a:r>
            <a:endParaRPr lang="da-DK" altLang="da-DK" sz="1400">
              <a:latin typeface="Times New Roman" panose="02020603050405020304" pitchFamily="18" charset="0"/>
            </a:endParaRPr>
          </a:p>
        </p:txBody>
      </p:sp>
      <p:sp>
        <p:nvSpPr>
          <p:cNvPr id="15363" name="Rectangle 2"/>
          <p:cNvSpPr>
            <a:spLocks noGrp="1" noChangeArrowheads="1"/>
          </p:cNvSpPr>
          <p:nvPr>
            <p:ph type="title"/>
          </p:nvPr>
        </p:nvSpPr>
        <p:spPr bwMode="auto">
          <a:xfrm>
            <a:off x="1979612" y="274638"/>
            <a:ext cx="96012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r>
              <a:rPr lang="da-DK" altLang="da-DK" sz="3600" dirty="0"/>
              <a:t>Wienerklassikkens store komponister</a:t>
            </a:r>
          </a:p>
        </p:txBody>
      </p:sp>
      <p:sp>
        <p:nvSpPr>
          <p:cNvPr id="31747" name="Rectangle 3"/>
          <p:cNvSpPr>
            <a:spLocks noGrp="1" noChangeArrowheads="1"/>
          </p:cNvSpPr>
          <p:nvPr>
            <p:ph type="body" sz="half" idx="1"/>
          </p:nvPr>
        </p:nvSpPr>
        <p:spPr bwMode="auto">
          <a:xfrm>
            <a:off x="1258553" y="1921369"/>
            <a:ext cx="2819400" cy="8921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algn="ctr">
              <a:buFontTx/>
              <a:buNone/>
            </a:pPr>
            <a:r>
              <a:rPr lang="da-DK" altLang="da-DK" sz="2000" dirty="0"/>
              <a:t>Franz Joseph Haydn</a:t>
            </a:r>
            <a:br>
              <a:rPr lang="da-DK" altLang="da-DK" sz="2000" dirty="0"/>
            </a:br>
            <a:r>
              <a:rPr lang="da-DK" altLang="da-DK" sz="2000" dirty="0"/>
              <a:t>(1732-1809)</a:t>
            </a:r>
          </a:p>
        </p:txBody>
      </p:sp>
      <p:sp>
        <p:nvSpPr>
          <p:cNvPr id="31748" name="Text Box 4"/>
          <p:cNvSpPr txBox="1">
            <a:spLocks noChangeArrowheads="1"/>
          </p:cNvSpPr>
          <p:nvPr/>
        </p:nvSpPr>
        <p:spPr bwMode="auto">
          <a:xfrm>
            <a:off x="4495799" y="1827371"/>
            <a:ext cx="3097213" cy="101566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660033"/>
                </a:solidFill>
                <a:latin typeface="Arial" panose="020B0604020202020204" pitchFamily="34" charset="0"/>
              </a:defRPr>
            </a:lvl1pPr>
            <a:lvl2pPr marL="742950" indent="-285750">
              <a:defRPr sz="2400">
                <a:solidFill>
                  <a:srgbClr val="660033"/>
                </a:solidFill>
                <a:latin typeface="Arial" panose="020B0604020202020204" pitchFamily="34" charset="0"/>
              </a:defRPr>
            </a:lvl2pPr>
            <a:lvl3pPr marL="1143000" indent="-228600">
              <a:defRPr sz="2400">
                <a:solidFill>
                  <a:srgbClr val="660033"/>
                </a:solidFill>
                <a:latin typeface="Arial" panose="020B0604020202020204" pitchFamily="34" charset="0"/>
              </a:defRPr>
            </a:lvl3pPr>
            <a:lvl4pPr marL="1600200" indent="-228600">
              <a:defRPr sz="2400">
                <a:solidFill>
                  <a:srgbClr val="660033"/>
                </a:solidFill>
                <a:latin typeface="Arial" panose="020B0604020202020204" pitchFamily="34" charset="0"/>
              </a:defRPr>
            </a:lvl4pPr>
            <a:lvl5pPr marL="2057400" indent="-228600">
              <a:defRPr sz="2400">
                <a:solidFill>
                  <a:srgbClr val="660033"/>
                </a:solidFill>
                <a:latin typeface="Arial" panose="020B0604020202020204" pitchFamily="34" charset="0"/>
              </a:defRPr>
            </a:lvl5pPr>
            <a:lvl6pPr marL="2514600" indent="-228600" eaLnBrk="0" fontAlgn="base" hangingPunct="0">
              <a:spcBef>
                <a:spcPct val="0"/>
              </a:spcBef>
              <a:spcAft>
                <a:spcPct val="0"/>
              </a:spcAft>
              <a:defRPr sz="2400">
                <a:solidFill>
                  <a:srgbClr val="660033"/>
                </a:solidFill>
                <a:latin typeface="Arial" panose="020B0604020202020204" pitchFamily="34" charset="0"/>
              </a:defRPr>
            </a:lvl6pPr>
            <a:lvl7pPr marL="2971800" indent="-228600" eaLnBrk="0" fontAlgn="base" hangingPunct="0">
              <a:spcBef>
                <a:spcPct val="0"/>
              </a:spcBef>
              <a:spcAft>
                <a:spcPct val="0"/>
              </a:spcAft>
              <a:defRPr sz="2400">
                <a:solidFill>
                  <a:srgbClr val="660033"/>
                </a:solidFill>
                <a:latin typeface="Arial" panose="020B0604020202020204" pitchFamily="34" charset="0"/>
              </a:defRPr>
            </a:lvl7pPr>
            <a:lvl8pPr marL="3429000" indent="-228600" eaLnBrk="0" fontAlgn="base" hangingPunct="0">
              <a:spcBef>
                <a:spcPct val="0"/>
              </a:spcBef>
              <a:spcAft>
                <a:spcPct val="0"/>
              </a:spcAft>
              <a:defRPr sz="2400">
                <a:solidFill>
                  <a:srgbClr val="660033"/>
                </a:solidFill>
                <a:latin typeface="Arial" panose="020B0604020202020204" pitchFamily="34" charset="0"/>
              </a:defRPr>
            </a:lvl8pPr>
            <a:lvl9pPr marL="3886200" indent="-228600" eaLnBrk="0" fontAlgn="base" hangingPunct="0">
              <a:spcBef>
                <a:spcPct val="0"/>
              </a:spcBef>
              <a:spcAft>
                <a:spcPct val="0"/>
              </a:spcAft>
              <a:defRPr sz="2400">
                <a:solidFill>
                  <a:srgbClr val="660033"/>
                </a:solidFill>
                <a:latin typeface="Arial" panose="020B0604020202020204" pitchFamily="34" charset="0"/>
              </a:defRPr>
            </a:lvl9pPr>
          </a:lstStyle>
          <a:p>
            <a:pPr algn="ctr">
              <a:spcBef>
                <a:spcPct val="50000"/>
              </a:spcBef>
            </a:pPr>
            <a:r>
              <a:rPr lang="da-DK" altLang="da-DK" sz="2000" dirty="0">
                <a:solidFill>
                  <a:schemeClr val="tx1"/>
                </a:solidFill>
              </a:rPr>
              <a:t>Wolfgang Amadeus Mozart</a:t>
            </a:r>
            <a:br>
              <a:rPr lang="da-DK" altLang="da-DK" sz="2000" dirty="0">
                <a:solidFill>
                  <a:schemeClr val="tx1"/>
                </a:solidFill>
              </a:rPr>
            </a:br>
            <a:r>
              <a:rPr lang="da-DK" altLang="da-DK" sz="2000" dirty="0">
                <a:solidFill>
                  <a:schemeClr val="tx1"/>
                </a:solidFill>
              </a:rPr>
              <a:t>(1756-1791)</a:t>
            </a:r>
          </a:p>
        </p:txBody>
      </p:sp>
      <p:sp>
        <p:nvSpPr>
          <p:cNvPr id="31749" name="Text Box 5"/>
          <p:cNvSpPr txBox="1">
            <a:spLocks noChangeArrowheads="1"/>
          </p:cNvSpPr>
          <p:nvPr/>
        </p:nvSpPr>
        <p:spPr bwMode="auto">
          <a:xfrm>
            <a:off x="7318376" y="1844676"/>
            <a:ext cx="2663825" cy="101566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660033"/>
                </a:solidFill>
                <a:latin typeface="Arial" panose="020B0604020202020204" pitchFamily="34" charset="0"/>
              </a:defRPr>
            </a:lvl1pPr>
            <a:lvl2pPr marL="742950" indent="-285750">
              <a:defRPr sz="2400">
                <a:solidFill>
                  <a:srgbClr val="660033"/>
                </a:solidFill>
                <a:latin typeface="Arial" panose="020B0604020202020204" pitchFamily="34" charset="0"/>
              </a:defRPr>
            </a:lvl2pPr>
            <a:lvl3pPr marL="1143000" indent="-228600">
              <a:defRPr sz="2400">
                <a:solidFill>
                  <a:srgbClr val="660033"/>
                </a:solidFill>
                <a:latin typeface="Arial" panose="020B0604020202020204" pitchFamily="34" charset="0"/>
              </a:defRPr>
            </a:lvl3pPr>
            <a:lvl4pPr marL="1600200" indent="-228600">
              <a:defRPr sz="2400">
                <a:solidFill>
                  <a:srgbClr val="660033"/>
                </a:solidFill>
                <a:latin typeface="Arial" panose="020B0604020202020204" pitchFamily="34" charset="0"/>
              </a:defRPr>
            </a:lvl4pPr>
            <a:lvl5pPr marL="2057400" indent="-228600">
              <a:defRPr sz="2400">
                <a:solidFill>
                  <a:srgbClr val="660033"/>
                </a:solidFill>
                <a:latin typeface="Arial" panose="020B0604020202020204" pitchFamily="34" charset="0"/>
              </a:defRPr>
            </a:lvl5pPr>
            <a:lvl6pPr marL="2514600" indent="-228600" eaLnBrk="0" fontAlgn="base" hangingPunct="0">
              <a:spcBef>
                <a:spcPct val="0"/>
              </a:spcBef>
              <a:spcAft>
                <a:spcPct val="0"/>
              </a:spcAft>
              <a:defRPr sz="2400">
                <a:solidFill>
                  <a:srgbClr val="660033"/>
                </a:solidFill>
                <a:latin typeface="Arial" panose="020B0604020202020204" pitchFamily="34" charset="0"/>
              </a:defRPr>
            </a:lvl6pPr>
            <a:lvl7pPr marL="2971800" indent="-228600" eaLnBrk="0" fontAlgn="base" hangingPunct="0">
              <a:spcBef>
                <a:spcPct val="0"/>
              </a:spcBef>
              <a:spcAft>
                <a:spcPct val="0"/>
              </a:spcAft>
              <a:defRPr sz="2400">
                <a:solidFill>
                  <a:srgbClr val="660033"/>
                </a:solidFill>
                <a:latin typeface="Arial" panose="020B0604020202020204" pitchFamily="34" charset="0"/>
              </a:defRPr>
            </a:lvl7pPr>
            <a:lvl8pPr marL="3429000" indent="-228600" eaLnBrk="0" fontAlgn="base" hangingPunct="0">
              <a:spcBef>
                <a:spcPct val="0"/>
              </a:spcBef>
              <a:spcAft>
                <a:spcPct val="0"/>
              </a:spcAft>
              <a:defRPr sz="2400">
                <a:solidFill>
                  <a:srgbClr val="660033"/>
                </a:solidFill>
                <a:latin typeface="Arial" panose="020B0604020202020204" pitchFamily="34" charset="0"/>
              </a:defRPr>
            </a:lvl8pPr>
            <a:lvl9pPr marL="3886200" indent="-228600" eaLnBrk="0" fontAlgn="base" hangingPunct="0">
              <a:spcBef>
                <a:spcPct val="0"/>
              </a:spcBef>
              <a:spcAft>
                <a:spcPct val="0"/>
              </a:spcAft>
              <a:defRPr sz="2400">
                <a:solidFill>
                  <a:srgbClr val="660033"/>
                </a:solidFill>
                <a:latin typeface="Arial" panose="020B0604020202020204" pitchFamily="34" charset="0"/>
              </a:defRPr>
            </a:lvl9pPr>
          </a:lstStyle>
          <a:p>
            <a:pPr algn="ctr">
              <a:spcBef>
                <a:spcPct val="50000"/>
              </a:spcBef>
            </a:pPr>
            <a:r>
              <a:rPr lang="da-DK" altLang="da-DK" sz="2000" dirty="0">
                <a:solidFill>
                  <a:schemeClr val="tx1"/>
                </a:solidFill>
              </a:rPr>
              <a:t>Ludwig van Beethoven</a:t>
            </a:r>
            <a:br>
              <a:rPr lang="da-DK" altLang="da-DK" sz="2000" dirty="0">
                <a:solidFill>
                  <a:schemeClr val="tx1"/>
                </a:solidFill>
              </a:rPr>
            </a:br>
            <a:r>
              <a:rPr lang="da-DK" altLang="da-DK" sz="2000" dirty="0">
                <a:solidFill>
                  <a:schemeClr val="tx1"/>
                </a:solidFill>
              </a:rPr>
              <a:t>(1770-1827)</a:t>
            </a:r>
          </a:p>
        </p:txBody>
      </p:sp>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9701" y="3262426"/>
            <a:ext cx="2344409" cy="2962805"/>
          </a:xfrm>
          <a:prstGeom prst="rect">
            <a:avLst/>
          </a:prstGeom>
        </p:spPr>
      </p:pic>
      <p:pic>
        <p:nvPicPr>
          <p:cNvPr id="4" name="Pladsholder til indhold 3"/>
          <p:cNvPicPr>
            <a:picLocks noGrp="1" noChangeAspect="1"/>
          </p:cNvPicPr>
          <p:nvPr>
            <p:ph sz="quarter" idx="3"/>
          </p:nvPr>
        </p:nvPicPr>
        <p:blipFill>
          <a:blip r:embed="rId3">
            <a:extLst>
              <a:ext uri="{28A0092B-C50C-407E-A947-70E740481C1C}">
                <a14:useLocalDpi xmlns:a14="http://schemas.microsoft.com/office/drawing/2010/main" val="0"/>
              </a:ext>
            </a:extLst>
          </a:blip>
          <a:stretch>
            <a:fillRect/>
          </a:stretch>
        </p:blipFill>
        <p:spPr>
          <a:xfrm>
            <a:off x="4622825" y="3262427"/>
            <a:ext cx="2538388" cy="2538388"/>
          </a:xfrm>
        </p:spPr>
      </p:pic>
      <p:pic>
        <p:nvPicPr>
          <p:cNvPr id="6" name="Pladsholder til indhold 5"/>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7847012" y="3262426"/>
            <a:ext cx="2278659" cy="2740089"/>
          </a:xfrm>
        </p:spPr>
      </p:pic>
    </p:spTree>
    <p:extLst>
      <p:ext uri="{BB962C8B-B14F-4D97-AF65-F5344CB8AC3E}">
        <p14:creationId xmlns:p14="http://schemas.microsoft.com/office/powerpoint/2010/main" val="34156602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P spid="31748" grpId="0"/>
      <p:bldP spid="31749"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avle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Denne værdi angiver antallet af lagringer eller revisioner. Programmet har ansvaret for at opdatere værdien efter hver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F4CB80-51E5-47C8-B45D-3834AA25DD5F}">
  <ds:schemaRefs>
    <ds:schemaRef ds:uri="http://purl.org/dc/dcmitype/"/>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185DBF61-A50A-4EA0-945F-5445B1740A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441CC889-B55A-4246-8D72-AEC912BCD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3143</TotalTime>
  <Words>2293</Words>
  <Application>Microsoft Macintosh PowerPoint</Application>
  <PresentationFormat>Brugerdefineret</PresentationFormat>
  <Paragraphs>178</Paragraphs>
  <Slides>69</Slides>
  <Notes>7</Notes>
  <HiddenSlides>0</HiddenSlides>
  <MMClips>4</MMClips>
  <ScaleCrop>false</ScaleCrop>
  <HeadingPairs>
    <vt:vector size="6" baseType="variant">
      <vt:variant>
        <vt:lpstr>Benyttede skrifttyper</vt:lpstr>
      </vt:variant>
      <vt:variant>
        <vt:i4>13</vt:i4>
      </vt:variant>
      <vt:variant>
        <vt:lpstr>Tema</vt:lpstr>
      </vt:variant>
      <vt:variant>
        <vt:i4>1</vt:i4>
      </vt:variant>
      <vt:variant>
        <vt:lpstr>Slidetitler</vt:lpstr>
      </vt:variant>
      <vt:variant>
        <vt:i4>69</vt:i4>
      </vt:variant>
    </vt:vector>
  </HeadingPairs>
  <TitlesOfParts>
    <vt:vector size="83" baseType="lpstr">
      <vt:lpstr>Arial</vt:lpstr>
      <vt:lpstr>ArialMT</vt:lpstr>
      <vt:lpstr>Bookman Old Style</vt:lpstr>
      <vt:lpstr>Cambria</vt:lpstr>
      <vt:lpstr>Consolas</vt:lpstr>
      <vt:lpstr>Corbel</vt:lpstr>
      <vt:lpstr>Lucida Sans Unicode</vt:lpstr>
      <vt:lpstr>Open Sans</vt:lpstr>
      <vt:lpstr>Oswald</vt:lpstr>
      <vt:lpstr>Segoe UI</vt:lpstr>
      <vt:lpstr>Times New Roman</vt:lpstr>
      <vt:lpstr>Verdana</vt:lpstr>
      <vt:lpstr>Wingdings</vt:lpstr>
      <vt:lpstr>Tavle 16x9</vt:lpstr>
      <vt:lpstr>Wienerklassik 1750-1820 </vt:lpstr>
      <vt:lpstr>PowerPoint-præsentation</vt:lpstr>
      <vt:lpstr>PowerPoint-præsentation</vt:lpstr>
      <vt:lpstr>PowerPoint-præsentation</vt:lpstr>
      <vt:lpstr>Musikken</vt:lpstr>
      <vt:lpstr>PowerPoint-præsentation</vt:lpstr>
      <vt:lpstr>Livet som komponist</vt:lpstr>
      <vt:lpstr>Musikalske kendetegn</vt:lpstr>
      <vt:lpstr>Musikken</vt:lpstr>
      <vt:lpstr>Sonateform (AABA)</vt:lpstr>
      <vt:lpstr>https://jakobmjensen.dk/musikkurser/historie/klassisk/Beethoven%20symfoni%205-1.html </vt:lpstr>
      <vt:lpstr>Beethoven: Symfoni nr. 5 i c-mol, »Skæbnesymfonien«</vt:lpstr>
      <vt:lpstr>PowerPoint-præsentation</vt:lpstr>
      <vt:lpstr>Mozart: Eine Kleine Nacht Musik</vt:lpstr>
      <vt:lpstr>PowerPoint-præsentation</vt:lpstr>
      <vt:lpstr>PowerPoint-præsentation</vt:lpstr>
      <vt:lpstr>PowerPoint-præsentation</vt:lpstr>
      <vt:lpstr>PowerPoint-præsentation</vt:lpstr>
      <vt:lpstr>Symfonien</vt:lpstr>
      <vt:lpstr>Sonatesatsformen: Ofte 1. sats i en symfoni</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Wienerklassik analysetjekliste</vt:lpstr>
      <vt:lpstr>Analysetjekliste fortsat</vt:lpstr>
      <vt:lpstr>PowerPoint-præsentation</vt:lpstr>
      <vt:lpstr>PowerPoint-præsentation</vt:lpstr>
      <vt:lpstr>PowerPoint-præsentation</vt:lpstr>
      <vt:lpstr>PowerPoint-præsentation</vt:lpstr>
      <vt:lpstr>PowerPoint-præsentation</vt:lpstr>
      <vt:lpstr>Mozart Requiem</vt:lpstr>
      <vt:lpstr>Baggrund</vt:lpstr>
      <vt:lpstr>Et Requiem</vt:lpstr>
      <vt:lpstr>Hvor blev det opført?</vt:lpstr>
      <vt:lpstr>Teksten</vt:lpstr>
      <vt:lpstr>Confutatis og Lacrimosa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Hvad døde Mozart af?</vt:lpstr>
      <vt:lpstr>Beethoven: Måneskinssonaten</vt:lpstr>
      <vt:lpstr>Beethovens 5. symfoni – nu bliver det virkelig alvorligt  mod romantikken</vt:lpstr>
      <vt:lpstr>Beethoven: Den første ”frie” kunstner</vt:lpstr>
      <vt:lpstr>Wienerklassikkens store komponister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Titellayout</dc:title>
  <dc:creator>Summer</dc:creator>
  <cp:lastModifiedBy>Rikke Jepsen RIJ</cp:lastModifiedBy>
  <cp:revision>97</cp:revision>
  <dcterms:created xsi:type="dcterms:W3CDTF">2013-04-05T19:59:21Z</dcterms:created>
  <dcterms:modified xsi:type="dcterms:W3CDTF">2024-11-05T11:26:38Z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