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56" r:id="rId4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916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0978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5751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1141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47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377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117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397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794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459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209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312E0-A60A-7245-8C0A-9C8BFBC99F2B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A55AA-CC8B-BC4C-9F88-E7EE48F287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913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94754-D0BB-6443-A47D-6AA8191A7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700" dirty="0"/>
              <a:t>Nu skal I to og to se nærmere på vedlagte to kort og vurdere hvad:</a:t>
            </a:r>
          </a:p>
        </p:txBody>
      </p:sp>
      <p:pic>
        <p:nvPicPr>
          <p:cNvPr id="1026" name="Picture 2" descr="Overgange | Psykologisk rådgivning og udvikling">
            <a:extLst>
              <a:ext uri="{FF2B5EF4-FFF2-40B4-BE49-F238E27FC236}">
                <a16:creationId xmlns:a16="http://schemas.microsoft.com/office/drawing/2014/main" id="{4465C63F-B7D2-B920-4627-FA4B01F6A5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4" r="25400"/>
          <a:stretch/>
        </p:blipFill>
        <p:spPr bwMode="auto">
          <a:xfrm>
            <a:off x="457200" y="1600200"/>
            <a:ext cx="4038600" cy="452596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559C5A-8BE4-F74F-BCE3-6B5784FA7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da-DK" sz="2200" dirty="0"/>
              <a:t>krigen kom til at betyde på det geografiske, ideologiske og magtpolitiske plan. </a:t>
            </a:r>
          </a:p>
          <a:p>
            <a:pPr>
              <a:lnSpc>
                <a:spcPct val="90000"/>
              </a:lnSpc>
            </a:pPr>
            <a:r>
              <a:rPr lang="da-DK" sz="2200" dirty="0"/>
              <a:t>Tal i den henseende om Tyskland, Rusland, Østrig-Ungarn, Osmannerriget, Frankrig, England og USA…</a:t>
            </a:r>
          </a:p>
          <a:p>
            <a:pPr>
              <a:lnSpc>
                <a:spcPct val="90000"/>
              </a:lnSpc>
            </a:pPr>
            <a:r>
              <a:rPr lang="da-DK" sz="2200" dirty="0"/>
              <a:t>Overgangen fra 1. verdenskrig til mellemkrigstiden repræsenterer mange brud. Hvilke begrundelser bruges der og har I lagt mærke til eksempler på kontinuitet?</a:t>
            </a:r>
          </a:p>
          <a:p>
            <a:pPr>
              <a:lnSpc>
                <a:spcPct val="90000"/>
              </a:lnSpc>
            </a:pPr>
            <a:r>
              <a:rPr lang="da-DK" sz="2200" dirty="0"/>
              <a:t>Hvilke ideologier sejrede umiddelbart og hvilke tabte? – gentagelse fra sidste lektion</a:t>
            </a:r>
          </a:p>
        </p:txBody>
      </p:sp>
    </p:spTree>
    <p:extLst>
      <p:ext uri="{BB962C8B-B14F-4D97-AF65-F5344CB8AC3E}">
        <p14:creationId xmlns:p14="http://schemas.microsoft.com/office/powerpoint/2010/main" val="655649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rcRect t="13238" b="13238"/>
          <a:stretch>
            <a:fillRect/>
          </a:stretch>
        </p:blipFill>
        <p:spPr/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79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0"/>
            <a:ext cx="8855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92838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87</Words>
  <Application>Microsoft Macintosh PowerPoint</Application>
  <PresentationFormat>Skærmshow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Kontortema</vt:lpstr>
      <vt:lpstr>Nu skal I to og to se nærmere på vedlagte to kort og vurdere hvad: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Esben Krogsgaard</dc:creator>
  <cp:lastModifiedBy>Esben Lindgren Krogsgaard EK</cp:lastModifiedBy>
  <cp:revision>7</cp:revision>
  <dcterms:created xsi:type="dcterms:W3CDTF">2015-08-17T06:44:12Z</dcterms:created>
  <dcterms:modified xsi:type="dcterms:W3CDTF">2024-10-29T16:08:57Z</dcterms:modified>
</cp:coreProperties>
</file>