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notesMasterIdLst>
    <p:notesMasterId r:id="rId12"/>
  </p:notesMasterIdLst>
  <p:sldIdLst>
    <p:sldId id="443" r:id="rId5"/>
    <p:sldId id="455" r:id="rId6"/>
    <p:sldId id="281" r:id="rId7"/>
    <p:sldId id="456" r:id="rId8"/>
    <p:sldId id="450" r:id="rId9"/>
    <p:sldId id="446" r:id="rId10"/>
    <p:sldId id="45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7" autoAdjust="0"/>
    <p:restoredTop sz="79447"/>
  </p:normalViewPr>
  <p:slideViewPr>
    <p:cSldViewPr snapToGrid="0" snapToObjects="1">
      <p:cViewPr varScale="1">
        <p:scale>
          <a:sx n="90" d="100"/>
          <a:sy n="90" d="100"/>
        </p:scale>
        <p:origin x="1528" y="200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a-Marie Valborg Skov Pedersen MM" userId="6284f281-0031-4b18-bef5-31120b21287f" providerId="ADAL" clId="{CAAA073F-7DB7-3246-9E62-90951C40965D}"/>
    <pc:docChg chg="delSld">
      <pc:chgData name="Maja-Marie Valborg Skov Pedersen MM" userId="6284f281-0031-4b18-bef5-31120b21287f" providerId="ADAL" clId="{CAAA073F-7DB7-3246-9E62-90951C40965D}" dt="2025-03-28T08:32:43.830" v="3" actId="2696"/>
      <pc:docMkLst>
        <pc:docMk/>
      </pc:docMkLst>
      <pc:sldChg chg="del">
        <pc:chgData name="Maja-Marie Valborg Skov Pedersen MM" userId="6284f281-0031-4b18-bef5-31120b21287f" providerId="ADAL" clId="{CAAA073F-7DB7-3246-9E62-90951C40965D}" dt="2025-03-28T08:32:41.903" v="2" actId="2696"/>
        <pc:sldMkLst>
          <pc:docMk/>
          <pc:sldMk cId="3120115005" sldId="278"/>
        </pc:sldMkLst>
      </pc:sldChg>
      <pc:sldChg chg="del">
        <pc:chgData name="Maja-Marie Valborg Skov Pedersen MM" userId="6284f281-0031-4b18-bef5-31120b21287f" providerId="ADAL" clId="{CAAA073F-7DB7-3246-9E62-90951C40965D}" dt="2025-03-28T08:32:24.402" v="0" actId="2696"/>
        <pc:sldMkLst>
          <pc:docMk/>
          <pc:sldMk cId="304682265" sldId="304"/>
        </pc:sldMkLst>
      </pc:sldChg>
      <pc:sldChg chg="del">
        <pc:chgData name="Maja-Marie Valborg Skov Pedersen MM" userId="6284f281-0031-4b18-bef5-31120b21287f" providerId="ADAL" clId="{CAAA073F-7DB7-3246-9E62-90951C40965D}" dt="2025-03-28T08:32:27.403" v="1" actId="2696"/>
        <pc:sldMkLst>
          <pc:docMk/>
          <pc:sldMk cId="1851345308" sldId="402"/>
        </pc:sldMkLst>
      </pc:sldChg>
      <pc:sldChg chg="del">
        <pc:chgData name="Maja-Marie Valborg Skov Pedersen MM" userId="6284f281-0031-4b18-bef5-31120b21287f" providerId="ADAL" clId="{CAAA073F-7DB7-3246-9E62-90951C40965D}" dt="2025-03-28T08:32:43.830" v="3" actId="2696"/>
        <pc:sldMkLst>
          <pc:docMk/>
          <pc:sldMk cId="239325304" sldId="4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23B77-406F-2C4B-9BA0-3BD4A37569ED}" type="datetimeFigureOut">
              <a:rPr lang="da-DK" smtClean="0"/>
              <a:t>27.03.2025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1DF75-797F-AB46-8167-FFF740A07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3801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 nåede til kortvarig stress (</a:t>
            </a:r>
            <a:r>
              <a:rPr lang="da-DK" dirty="0" err="1"/>
              <a:t>dino</a:t>
            </a:r>
            <a:r>
              <a:rPr lang="da-DK"/>
              <a:t>-billede)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1DF75-797F-AB46-8167-FFF740A07B6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55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 som et biologisk fænomen, der handler om vores 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fysiologiske reaktioner 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belastende eller truende situationer.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 som et psykologisk fænomen, der handler om vores 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individuelle oplevelse 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 stress og vores måde at håndtere stressen på.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 som et socialt fænomen, der handler om de 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forhold i det omgivende sociale miljø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der antages at være belastende eller stressende.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1DF75-797F-AB46-8167-FFF740A07B6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585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9.45</a:t>
            </a:r>
          </a:p>
          <a:p>
            <a:endParaRPr lang="da-DK" dirty="0"/>
          </a:p>
          <a:p>
            <a:r>
              <a:rPr lang="da-DK" dirty="0"/>
              <a:t>Summe to og to om figuren … </a:t>
            </a:r>
          </a:p>
          <a:p>
            <a:r>
              <a:rPr lang="da-DK" dirty="0"/>
              <a:t>Stresstærsklen falder over tid og belastningen øges samtidig 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Hvad viser figuren?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Hvordan kan vi forstå forholdet mellem tid,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belasnting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stresstærsklen?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1DF75-797F-AB46-8167-FFF740A07B6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6896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Kl. 9.55</a:t>
            </a:r>
          </a:p>
          <a:p>
            <a:endParaRPr lang="da-DK" dirty="0"/>
          </a:p>
          <a:p>
            <a:r>
              <a:rPr lang="da-DK" dirty="0"/>
              <a:t>5-10 min. To og to om lektien og i relation til dem selv – får mange flere på banen – </a:t>
            </a:r>
          </a:p>
          <a:p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Diskutér, hvilke krav (kognitive, perceptuelle, emotionelle, m.m.) og </a:t>
            </a:r>
            <a:r>
              <a:rPr lang="da-DK" dirty="0" err="1"/>
              <a:t>stressorer</a:t>
            </a:r>
            <a:r>
              <a:rPr lang="da-DK" dirty="0"/>
              <a:t>, skolen og uddannelsen hyppigst stiller dig overfor og hvor du som studerende er placeret i "krav-kontrol-modellen"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1DF75-797F-AB46-8167-FFF740A07B6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081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.dk/interaktiv/webfeature/stresstegneseri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FAF2D5-5806-0148-B035-0CCB07270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3000" dirty="0">
                <a:solidFill>
                  <a:srgbClr val="FFFFFF"/>
                </a:solidFill>
              </a:rPr>
              <a:t>Hvad er stress?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7541CD-84CB-094D-97AC-D42312CF9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da-DK" dirty="0">
                <a:latin typeface="Calibri Light" panose="020F0502020204030204" pitchFamily="34" charset="0"/>
                <a:cs typeface="Calibri Light" panose="020F0502020204030204" pitchFamily="34" charset="0"/>
                <a:hlinkClick r:id="rId3"/>
              </a:rPr>
              <a:t>https://www.dr.dk/interaktiv/webfeature/stresstegneserie</a:t>
            </a:r>
            <a:endParaRPr lang="da-DK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  <a:p>
            <a:endParaRPr lang="da-DK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  <a:p>
            <a:pPr marL="0" indent="0">
              <a:buNone/>
            </a:pPr>
            <a:r>
              <a:rPr lang="da-DK" dirty="0">
                <a:latin typeface="Calibri Light" panose="020F0502020204030204" pitchFamily="34" charset="0"/>
                <a:cs typeface="Calibri Light" panose="020F0502020204030204" pitchFamily="34" charset="0"/>
              </a:rPr>
              <a:t>Individuelt - skriveøvelse: så hvad sker der, når vi oplever en stressende situation? Og hvad når den er overstået? </a:t>
            </a:r>
          </a:p>
          <a:p>
            <a:pPr marL="0" indent="0">
              <a:buNone/>
            </a:pPr>
            <a:endParaRPr lang="da-DK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  <a:p>
            <a:pPr marL="0" indent="0">
              <a:buNone/>
            </a:pPr>
            <a:endParaRPr lang="da-DK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279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BD9533-0DA2-40B1-9749-FD791B794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Besvar stress testen…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8B11F0B-3A3B-44A3-93E6-EC1ED5271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386" y="2357262"/>
            <a:ext cx="6643853" cy="3864602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8E2FE52-188E-4851-B1A7-92F4D3761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61" y="2452265"/>
            <a:ext cx="3614746" cy="3496488"/>
          </a:xfrm>
          <a:prstGeom prst="rect">
            <a:avLst/>
          </a:prstGeom>
        </p:spPr>
      </p:pic>
      <p:sp>
        <p:nvSpPr>
          <p:cNvPr id="5" name="Pil: nedad 4">
            <a:extLst>
              <a:ext uri="{FF2B5EF4-FFF2-40B4-BE49-F238E27FC236}">
                <a16:creationId xmlns:a16="http://schemas.microsoft.com/office/drawing/2014/main" id="{5C4C4D88-C344-480A-99AB-0B8BC38563A9}"/>
              </a:ext>
            </a:extLst>
          </p:cNvPr>
          <p:cNvSpPr/>
          <p:nvPr/>
        </p:nvSpPr>
        <p:spPr>
          <a:xfrm>
            <a:off x="10687792" y="964692"/>
            <a:ext cx="546265" cy="139257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3664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574B2B6-E8C8-49D5-A95A-BBF619261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55" y="1110890"/>
            <a:ext cx="11543490" cy="419492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D909FC70-B428-44C4-90D6-93AAE08D1D87}"/>
              </a:ext>
            </a:extLst>
          </p:cNvPr>
          <p:cNvSpPr/>
          <p:nvPr/>
        </p:nvSpPr>
        <p:spPr>
          <a:xfrm>
            <a:off x="3871357" y="5448693"/>
            <a:ext cx="4239490" cy="121336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>
                <a:highlight>
                  <a:srgbClr val="FFFF00"/>
                </a:highlight>
              </a:rPr>
              <a:t>Tast score (anonymt) i </a:t>
            </a:r>
            <a:r>
              <a:rPr lang="da-DK" dirty="0" err="1">
                <a:highlight>
                  <a:srgbClr val="FFFF00"/>
                </a:highlight>
              </a:rPr>
              <a:t>excelark</a:t>
            </a:r>
            <a:r>
              <a:rPr lang="da-DK" dirty="0">
                <a:highlight>
                  <a:srgbClr val="FFFF00"/>
                </a:highlight>
              </a:rPr>
              <a:t> på Teams</a:t>
            </a:r>
          </a:p>
        </p:txBody>
      </p:sp>
      <p:pic>
        <p:nvPicPr>
          <p:cNvPr id="4" name="Billede 3" descr="Et billede, der indeholder tekst, skærmbillede, nummer/tal, Kurve&#10;&#10;Indhold genereret af kunstig intelligens kan være forkert.">
            <a:extLst>
              <a:ext uri="{FF2B5EF4-FFF2-40B4-BE49-F238E27FC236}">
                <a16:creationId xmlns:a16="http://schemas.microsoft.com/office/drawing/2014/main" id="{FA9A1E8B-1E44-D7D4-EC0B-DF608A70B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6345" y="179781"/>
            <a:ext cx="23114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0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DC98F-CE3D-2E6C-AAFB-4EDAFAB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65" y="986409"/>
            <a:ext cx="4476806" cy="1188720"/>
          </a:xfrm>
        </p:spPr>
        <p:txBody>
          <a:bodyPr>
            <a:normAutofit/>
          </a:bodyPr>
          <a:lstStyle/>
          <a:p>
            <a:r>
              <a:rPr lang="da-DK" dirty="0"/>
              <a:t>Opsamling ”styr på det hele”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3819D7-EA25-0358-DDBF-4008A0F90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44" y="2420035"/>
            <a:ext cx="4476805" cy="4123639"/>
          </a:xfrm>
        </p:spPr>
        <p:txBody>
          <a:bodyPr>
            <a:normAutofit/>
          </a:bodyPr>
          <a:lstStyle/>
          <a:p>
            <a:r>
              <a:rPr lang="da-DK" dirty="0"/>
              <a:t>Stress som fænomen: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Akut stress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Kronisk stress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533F40-045E-4E3D-9243-864CD4E58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43605" y="964692"/>
            <a:ext cx="5440680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402EC6-D845-41B3-BEBE-CB34D9BFE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0699" y="1128683"/>
            <a:ext cx="5106493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tekst, skærmbillede, menu, nummer/tal&#10;&#10;Indhold genereret af kunstig intelligens kan være forkert.">
            <a:extLst>
              <a:ext uri="{FF2B5EF4-FFF2-40B4-BE49-F238E27FC236}">
                <a16:creationId xmlns:a16="http://schemas.microsoft.com/office/drawing/2014/main" id="{B220C3E7-1264-B665-3488-9E1A56D64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049" y="1191141"/>
            <a:ext cx="6699074" cy="4438134"/>
          </a:xfrm>
          <a:prstGeom prst="rect">
            <a:avLst/>
          </a:prstGeom>
        </p:spPr>
      </p:pic>
      <p:sp>
        <p:nvSpPr>
          <p:cNvPr id="6" name="Trekant 5">
            <a:extLst>
              <a:ext uri="{FF2B5EF4-FFF2-40B4-BE49-F238E27FC236}">
                <a16:creationId xmlns:a16="http://schemas.microsoft.com/office/drawing/2014/main" id="{1DB4B63E-0258-1B84-FC2A-2BF631597D42}"/>
              </a:ext>
            </a:extLst>
          </p:cNvPr>
          <p:cNvSpPr/>
          <p:nvPr/>
        </p:nvSpPr>
        <p:spPr>
          <a:xfrm>
            <a:off x="1785938" y="3043237"/>
            <a:ext cx="1957387" cy="1100137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282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056F8C3-5CB2-F94E-872B-0E761ED0C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30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59E1F820-E029-2745-9D3A-04B5B5E087BD}"/>
              </a:ext>
            </a:extLst>
          </p:cNvPr>
          <p:cNvSpPr/>
          <p:nvPr/>
        </p:nvSpPr>
        <p:spPr>
          <a:xfrm>
            <a:off x="-41563" y="5818908"/>
            <a:ext cx="852054" cy="10390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31598FB-284A-4E46-BD4E-9A313168A74D}"/>
              </a:ext>
            </a:extLst>
          </p:cNvPr>
          <p:cNvSpPr/>
          <p:nvPr/>
        </p:nvSpPr>
        <p:spPr>
          <a:xfrm>
            <a:off x="11381529" y="5985164"/>
            <a:ext cx="852054" cy="8728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820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966A4D4-049A-4389-B407-0E7091A0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1C54D-8DDB-D842-A6AA-19146597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 fontScale="90000"/>
          </a:bodyPr>
          <a:lstStyle/>
          <a:p>
            <a:r>
              <a:rPr lang="da-DK" sz="2400" dirty="0">
                <a:latin typeface="Calibri Light" panose="020F0502020204030204" pitchFamily="34" charset="0"/>
                <a:cs typeface="Calibri Light" panose="020F0502020204030204" pitchFamily="34" charset="0"/>
              </a:rPr>
              <a:t>Ydre faktorer: </a:t>
            </a:r>
            <a:br>
              <a:rPr lang="da-DK" sz="2400" dirty="0">
                <a:latin typeface="Calibri Light" panose="020F0502020204030204" pitchFamily="34" charset="0"/>
                <a:cs typeface="Calibri Light" panose="020F0502020204030204" pitchFamily="34" charset="0"/>
              </a:rPr>
            </a:br>
            <a:r>
              <a:rPr lang="da-DK" sz="2400" dirty="0">
                <a:latin typeface="Calibri Light" panose="020F0502020204030204" pitchFamily="34" charset="0"/>
                <a:cs typeface="Calibri Light" panose="020F0502020204030204" pitchFamily="34" charset="0"/>
              </a:rPr>
              <a:t>Krav-kontrol-modellen</a:t>
            </a:r>
            <a:br>
              <a:rPr lang="da-DK" sz="2400" dirty="0">
                <a:latin typeface="Calibri Light" panose="020F0502020204030204" pitchFamily="34" charset="0"/>
                <a:cs typeface="Calibri Light" panose="020F0502020204030204" pitchFamily="34" charset="0"/>
              </a:rPr>
            </a:br>
            <a:r>
              <a:rPr lang="da-DK" sz="2400" dirty="0">
                <a:latin typeface="Calibri Light" panose="020F0502020204030204" pitchFamily="34" charset="0"/>
                <a:cs typeface="Calibri Light" panose="020F0502020204030204" pitchFamily="34" charset="0"/>
              </a:rPr>
              <a:t>(fra lektien)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68C0C4-CEF9-014B-8658-C7DB1F09F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58703"/>
            <a:ext cx="4475892" cy="3042547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9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da-DK" sz="1700" dirty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  <a:t>Forklar ideen bag modellen med egne ord.</a:t>
            </a:r>
            <a:br>
              <a:rPr lang="da-DK" sz="1700" dirty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</a:br>
            <a:endParaRPr lang="da-DK" sz="1700" dirty="0">
              <a:solidFill>
                <a:schemeClr val="bg1"/>
              </a:solidFill>
              <a:latin typeface="Calibri Light" panose="020F0502020204030204" pitchFamily="34" charset="0"/>
              <a:cs typeface="Calibri Light" panose="020F0502020204030204" pitchFamily="34" charset="0"/>
            </a:endParaRPr>
          </a:p>
          <a:p>
            <a:pPr marL="342900" lvl="0" indent="-342900">
              <a:lnSpc>
                <a:spcPct val="9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da-DK" sz="1600" dirty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  <a:t>Diskutér, hvilke krav (kognitive, perceptuelle, emotionelle, kvantitative) og </a:t>
            </a:r>
            <a:r>
              <a:rPr lang="da-DK" sz="1600" dirty="0" err="1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  <a:t>stressorer</a:t>
            </a:r>
            <a:r>
              <a:rPr lang="da-DK" sz="1600" dirty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  <a:t>, skolen og uddannelsen hyppigst stiller dig over for. </a:t>
            </a:r>
            <a:br>
              <a:rPr lang="da-DK" sz="1600" dirty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</a:br>
            <a:endParaRPr lang="da-DK" sz="1600" dirty="0">
              <a:solidFill>
                <a:schemeClr val="bg1"/>
              </a:solidFill>
              <a:latin typeface="Calibri Light" panose="020F0502020204030204" pitchFamily="34" charset="0"/>
              <a:cs typeface="Calibri Light" panose="020F0502020204030204" pitchFamily="34" charset="0"/>
            </a:endParaRPr>
          </a:p>
          <a:p>
            <a:pPr marL="342900" lvl="0" indent="-342900">
              <a:lnSpc>
                <a:spcPct val="9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da-DK" sz="1700" dirty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  <a:t>Diskuter, hvor I som studerende hver især er placeret i ”krav-kontrol-modellen” og hvorfor.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899359-8523-4D4D-B568-3FDFAF98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9C9585-DA89-4D7E-BCDF-576461A1A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A1D77CB8-EDA5-B841-A0D1-6BD9B0FEF33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692" y="2220374"/>
            <a:ext cx="4159568" cy="21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2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F5F88B6-CAAA-A099-6AFE-122CABB8A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0"/>
            <a:ext cx="11371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69803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th_Settings xmlns="c9a730c7-acb8-4af4-8431-e5d1c06e483b" xsi:nil="true"/>
    <Templates xmlns="c9a730c7-acb8-4af4-8431-e5d1c06e483b" xsi:nil="true"/>
    <AppVersion xmlns="c9a730c7-acb8-4af4-8431-e5d1c06e483b" xsi:nil="true"/>
    <Invited_Students xmlns="c9a730c7-acb8-4af4-8431-e5d1c06e483b" xsi:nil="true"/>
    <FolderType xmlns="c9a730c7-acb8-4af4-8431-e5d1c06e483b" xsi:nil="true"/>
    <Owner xmlns="c9a730c7-acb8-4af4-8431-e5d1c06e483b">
      <UserInfo>
        <DisplayName/>
        <AccountId xsi:nil="true"/>
        <AccountType/>
      </UserInfo>
    </Owner>
    <Has_Teacher_Only_SectionGroup xmlns="c9a730c7-acb8-4af4-8431-e5d1c06e483b" xsi:nil="true"/>
    <NotebookType xmlns="c9a730c7-acb8-4af4-8431-e5d1c06e483b" xsi:nil="true"/>
    <CultureName xmlns="c9a730c7-acb8-4af4-8431-e5d1c06e483b" xsi:nil="true"/>
    <DefaultSectionNames xmlns="c9a730c7-acb8-4af4-8431-e5d1c06e483b" xsi:nil="true"/>
    <Is_Collaboration_Space_Locked xmlns="c9a730c7-acb8-4af4-8431-e5d1c06e483b" xsi:nil="true"/>
    <Invited_Teachers xmlns="c9a730c7-acb8-4af4-8431-e5d1c06e483b" xsi:nil="true"/>
    <LMS_Mappings xmlns="c9a730c7-acb8-4af4-8431-e5d1c06e483b" xsi:nil="true"/>
    <Students xmlns="c9a730c7-acb8-4af4-8431-e5d1c06e483b">
      <UserInfo>
        <DisplayName/>
        <AccountId xsi:nil="true"/>
        <AccountType/>
      </UserInfo>
    </Students>
    <Distribution_Groups xmlns="c9a730c7-acb8-4af4-8431-e5d1c06e483b" xsi:nil="true"/>
    <Self_Registration_Enabled xmlns="c9a730c7-acb8-4af4-8431-e5d1c06e483b" xsi:nil="true"/>
    <Teachers xmlns="c9a730c7-acb8-4af4-8431-e5d1c06e483b">
      <UserInfo>
        <DisplayName/>
        <AccountId xsi:nil="true"/>
        <AccountType/>
      </UserInfo>
    </Teachers>
    <Student_Groups xmlns="c9a730c7-acb8-4af4-8431-e5d1c06e483b">
      <UserInfo>
        <DisplayName/>
        <AccountId xsi:nil="true"/>
        <AccountType/>
      </UserInfo>
    </Student_Groups>
    <TeamsChannelId xmlns="c9a730c7-acb8-4af4-8431-e5d1c06e483b" xsi:nil="true"/>
    <IsNotebookLocked xmlns="c9a730c7-acb8-4af4-8431-e5d1c06e483b" xsi:nil="true"/>
    <_activity xmlns="c9a730c7-acb8-4af4-8431-e5d1c06e483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2EEF360F4DD534B80DD822BAFDA86D6" ma:contentTypeVersion="36" ma:contentTypeDescription="Opret et nyt dokument." ma:contentTypeScope="" ma:versionID="de70b1d3d9d60a68095f0b95954162fd">
  <xsd:schema xmlns:xsd="http://www.w3.org/2001/XMLSchema" xmlns:xs="http://www.w3.org/2001/XMLSchema" xmlns:p="http://schemas.microsoft.com/office/2006/metadata/properties" xmlns:ns3="c9a730c7-acb8-4af4-8431-e5d1c06e483b" xmlns:ns4="8304a3c1-460d-475d-84b7-e2e172d57818" targetNamespace="http://schemas.microsoft.com/office/2006/metadata/properties" ma:root="true" ma:fieldsID="5546ec670814e0f63a85b6d666e38378" ns3:_="" ns4:_="">
    <xsd:import namespace="c9a730c7-acb8-4af4-8431-e5d1c06e483b"/>
    <xsd:import namespace="8304a3c1-460d-475d-84b7-e2e172d57818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Distribution_Groups" minOccurs="0"/>
                <xsd:element ref="ns3:LMS_Mapping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730c7-acb8-4af4-8431-e5d1c06e483b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IsNotebookLocked" ma:index="25" nillable="true" ma:displayName="Is Notebook Locked" ma:internalName="IsNotebookLocked">
      <xsd:simpleType>
        <xsd:restriction base="dms:Boolean"/>
      </xsd:simpleType>
    </xsd:element>
    <xsd:element name="Distribution_Groups" ma:index="29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0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MediaServiceObjectDetectorVersions" ma:index="4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04a3c1-460d-475d-84b7-e2e172d57818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8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AB182A-86D0-4A2A-B416-30DB96D3E8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156C77-B8B5-4387-B04D-873AC4E5DB2A}">
  <ds:schemaRefs>
    <ds:schemaRef ds:uri="http://purl.org/dc/dcmitype/"/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8304a3c1-460d-475d-84b7-e2e172d57818"/>
    <ds:schemaRef ds:uri="c9a730c7-acb8-4af4-8431-e5d1c06e483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FEABCA5-C72B-4179-8679-F940FF3BF9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a730c7-acb8-4af4-8431-e5d1c06e483b"/>
    <ds:schemaRef ds:uri="8304a3c1-460d-475d-84b7-e2e172d578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6607</TotalTime>
  <Words>300</Words>
  <Application>Microsoft Macintosh PowerPoint</Application>
  <PresentationFormat>Widescreen</PresentationFormat>
  <Paragraphs>41</Paragraphs>
  <Slides>7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Gill Sans MT</vt:lpstr>
      <vt:lpstr>Pakke</vt:lpstr>
      <vt:lpstr>Hvad er stress? </vt:lpstr>
      <vt:lpstr>Besvar stress testen…</vt:lpstr>
      <vt:lpstr>PowerPoint-præsentation</vt:lpstr>
      <vt:lpstr>Opsamling ”styr på det hele”</vt:lpstr>
      <vt:lpstr>PowerPoint-præsentation</vt:lpstr>
      <vt:lpstr>Ydre faktorer:  Krav-kontrol-modellen (fra lektien)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Læring, Trivsel og stress blandt gymnasieelever</dc:title>
  <dc:creator>Lærke Tougaard Andersen</dc:creator>
  <cp:lastModifiedBy>Maja-Marie Valborg Skov Pedersen MM</cp:lastModifiedBy>
  <cp:revision>39</cp:revision>
  <cp:lastPrinted>2025-03-24T12:16:00Z</cp:lastPrinted>
  <dcterms:created xsi:type="dcterms:W3CDTF">2020-11-04T14:03:16Z</dcterms:created>
  <dcterms:modified xsi:type="dcterms:W3CDTF">2025-03-28T08:32:44Z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0x01010092EEF360F4DD534B80DD822BAFDA86D6</vt:lpwstr>
  </property>
</Properties>
</file>